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embeddedFontLst>
    <p:embeddedFont>
      <p:font typeface="Candal"/>
      <p:regular r:id="rId42"/>
    </p:embeddedFont>
    <p:embeddedFont>
      <p:font typeface="Proxima Nova"/>
      <p:regular r:id="rId43"/>
      <p:bold r:id="rId44"/>
      <p:italic r:id="rId45"/>
      <p:boldItalic r:id="rId46"/>
    </p:embeddedFont>
    <p:embeddedFont>
      <p:font typeface="Roboto Medium"/>
      <p:regular r:id="rId47"/>
      <p:bold r:id="rId48"/>
      <p:italic r:id="rId49"/>
      <p:boldItalic r:id="rId50"/>
    </p:embeddedFont>
    <p:embeddedFont>
      <p:font typeface="Amatic SC"/>
      <p:regular r:id="rId51"/>
      <p:bold r:id="rId52"/>
    </p:embeddedFont>
    <p:embeddedFont>
      <p:font typeface="Cabin"/>
      <p:regular r:id="rId53"/>
      <p:bold r:id="rId54"/>
      <p:italic r:id="rId55"/>
      <p:boldItalic r:id="rId56"/>
    </p:embeddedFont>
    <p:embeddedFont>
      <p:font typeface="Anaheim"/>
      <p:regular r:id="rId57"/>
    </p:embeddedFont>
    <p:embeddedFont>
      <p:font typeface="Proxima Nova Semibold"/>
      <p:regular r:id="rId58"/>
      <p:bold r:id="rId59"/>
      <p:boldItalic r:id="rId60"/>
    </p:embeddedFont>
    <p:embeddedFont>
      <p:font typeface="DM Sans"/>
      <p:regular r:id="rId61"/>
      <p:bold r:id="rId62"/>
      <p:italic r:id="rId63"/>
      <p:boldItalic r:id="rId64"/>
    </p:embeddedFont>
    <p:embeddedFont>
      <p:font typeface="Calistoga"/>
      <p:regular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5442C34-ECAB-4FD7-922D-A464883E1253}">
  <a:tblStyle styleId="{B5442C34-ECAB-4FD7-922D-A464883E125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Candal-regular.fntdata"/><Relationship Id="rId41" Type="http://schemas.openxmlformats.org/officeDocument/2006/relationships/slide" Target="slides/slide35.xml"/><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edium-bold.fntdata"/><Relationship Id="rId47" Type="http://schemas.openxmlformats.org/officeDocument/2006/relationships/font" Target="fonts/RobotoMedium-regular.fntdata"/><Relationship Id="rId49" Type="http://schemas.openxmlformats.org/officeDocument/2006/relationships/font" Target="fonts/Roboto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DMSans-bold.fntdata"/><Relationship Id="rId61" Type="http://schemas.openxmlformats.org/officeDocument/2006/relationships/font" Target="fonts/DMSans-regular.fntdata"/><Relationship Id="rId20" Type="http://schemas.openxmlformats.org/officeDocument/2006/relationships/slide" Target="slides/slide14.xml"/><Relationship Id="rId64" Type="http://schemas.openxmlformats.org/officeDocument/2006/relationships/font" Target="fonts/DMSans-boldItalic.fntdata"/><Relationship Id="rId63" Type="http://schemas.openxmlformats.org/officeDocument/2006/relationships/font" Target="fonts/DMSans-italic.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Calistoga-regular.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ProximaNovaSemibold-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maticSC-regular.fntdata"/><Relationship Id="rId50" Type="http://schemas.openxmlformats.org/officeDocument/2006/relationships/font" Target="fonts/RobotoMedium-boldItalic.fntdata"/><Relationship Id="rId53" Type="http://schemas.openxmlformats.org/officeDocument/2006/relationships/font" Target="fonts/Cabin-regular.fntdata"/><Relationship Id="rId52" Type="http://schemas.openxmlformats.org/officeDocument/2006/relationships/font" Target="fonts/AmaticSC-bold.fntdata"/><Relationship Id="rId11" Type="http://schemas.openxmlformats.org/officeDocument/2006/relationships/slide" Target="slides/slide5.xml"/><Relationship Id="rId55" Type="http://schemas.openxmlformats.org/officeDocument/2006/relationships/font" Target="fonts/Cabin-italic.fntdata"/><Relationship Id="rId10" Type="http://schemas.openxmlformats.org/officeDocument/2006/relationships/slide" Target="slides/slide4.xml"/><Relationship Id="rId54" Type="http://schemas.openxmlformats.org/officeDocument/2006/relationships/font" Target="fonts/Cabin-bold.fntdata"/><Relationship Id="rId13" Type="http://schemas.openxmlformats.org/officeDocument/2006/relationships/slide" Target="slides/slide7.xml"/><Relationship Id="rId57" Type="http://schemas.openxmlformats.org/officeDocument/2006/relationships/font" Target="fonts/Anaheim-regular.fntdata"/><Relationship Id="rId12" Type="http://schemas.openxmlformats.org/officeDocument/2006/relationships/slide" Target="slides/slide6.xml"/><Relationship Id="rId56" Type="http://schemas.openxmlformats.org/officeDocument/2006/relationships/font" Target="fonts/Cabin-boldItalic.fntdata"/><Relationship Id="rId15" Type="http://schemas.openxmlformats.org/officeDocument/2006/relationships/slide" Target="slides/slide9.xml"/><Relationship Id="rId59" Type="http://schemas.openxmlformats.org/officeDocument/2006/relationships/font" Target="fonts/ProximaNovaSemibold-bold.fntdata"/><Relationship Id="rId14" Type="http://schemas.openxmlformats.org/officeDocument/2006/relationships/slide" Target="slides/slide8.xml"/><Relationship Id="rId58" Type="http://schemas.openxmlformats.org/officeDocument/2006/relationships/font" Target="fonts/ProximaNovaSemibold-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0a4e0e9a8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0a4e0e9a8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4d8174f1b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24d8174f1b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24d8174f1bc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24d8174f1bc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24d8174f1bc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24d8174f1bc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24d8174f1bc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24d8174f1bc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24d8174f1bc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24d8174f1bc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24d8174f1bc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24d8174f1bc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 name="Shape 819"/>
        <p:cNvGrpSpPr/>
        <p:nvPr/>
      </p:nvGrpSpPr>
      <p:grpSpPr>
        <a:xfrm>
          <a:off x="0" y="0"/>
          <a:ext cx="0" cy="0"/>
          <a:chOff x="0" y="0"/>
          <a:chExt cx="0" cy="0"/>
        </a:xfrm>
      </p:grpSpPr>
      <p:sp>
        <p:nvSpPr>
          <p:cNvPr id="820" name="Google Shape;820;g24d8174f1bc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 name="Google Shape;821;g24d8174f1bc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24d8174f1bc_1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24d8174f1bc_1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24d8174f1bc_0_89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24d8174f1bc_0_89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g24d8174f1bc_0_8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 name="Google Shape;1153;g24d8174f1bc_0_8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16c5f5bb6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16c5f5bb6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24d8174f1bc_0_89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 name="Google Shape;1159;g24d8174f1bc_0_89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 name="Shape 1183"/>
        <p:cNvGrpSpPr/>
        <p:nvPr/>
      </p:nvGrpSpPr>
      <p:grpSpPr>
        <a:xfrm>
          <a:off x="0" y="0"/>
          <a:ext cx="0" cy="0"/>
          <a:chOff x="0" y="0"/>
          <a:chExt cx="0" cy="0"/>
        </a:xfrm>
      </p:grpSpPr>
      <p:sp>
        <p:nvSpPr>
          <p:cNvPr id="1184" name="Google Shape;1184;g24d8174f1bc_0_8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 name="Google Shape;1185;g24d8174f1bc_0_8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9" name="Shape 1199"/>
        <p:cNvGrpSpPr/>
        <p:nvPr/>
      </p:nvGrpSpPr>
      <p:grpSpPr>
        <a:xfrm>
          <a:off x="0" y="0"/>
          <a:ext cx="0" cy="0"/>
          <a:chOff x="0" y="0"/>
          <a:chExt cx="0" cy="0"/>
        </a:xfrm>
      </p:grpSpPr>
      <p:sp>
        <p:nvSpPr>
          <p:cNvPr id="1200" name="Google Shape;1200;g24d8174f1bc_0_89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 name="Google Shape;1201;g24d8174f1bc_0_8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8" name="Shape 1538"/>
        <p:cNvGrpSpPr/>
        <p:nvPr/>
      </p:nvGrpSpPr>
      <p:grpSpPr>
        <a:xfrm>
          <a:off x="0" y="0"/>
          <a:ext cx="0" cy="0"/>
          <a:chOff x="0" y="0"/>
          <a:chExt cx="0" cy="0"/>
        </a:xfrm>
      </p:grpSpPr>
      <p:sp>
        <p:nvSpPr>
          <p:cNvPr id="1539" name="Google Shape;1539;g24d8174f1bc_0_9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0" name="Google Shape;1540;g24d8174f1bc_0_9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9" name="Shape 3739"/>
        <p:cNvGrpSpPr/>
        <p:nvPr/>
      </p:nvGrpSpPr>
      <p:grpSpPr>
        <a:xfrm>
          <a:off x="0" y="0"/>
          <a:ext cx="0" cy="0"/>
          <a:chOff x="0" y="0"/>
          <a:chExt cx="0" cy="0"/>
        </a:xfrm>
      </p:grpSpPr>
      <p:sp>
        <p:nvSpPr>
          <p:cNvPr id="3740" name="Google Shape;3740;g24d8174f1bc_0_11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1" name="Google Shape;3741;g24d8174f1bc_0_11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8" name="Shape 4158"/>
        <p:cNvGrpSpPr/>
        <p:nvPr/>
      </p:nvGrpSpPr>
      <p:grpSpPr>
        <a:xfrm>
          <a:off x="0" y="0"/>
          <a:ext cx="0" cy="0"/>
          <a:chOff x="0" y="0"/>
          <a:chExt cx="0" cy="0"/>
        </a:xfrm>
      </p:grpSpPr>
      <p:sp>
        <p:nvSpPr>
          <p:cNvPr id="4159" name="Google Shape;4159;g24d8174f1bc_0_11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0" name="Google Shape;4160;g24d8174f1bc_0_11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8" name="Shape 4328"/>
        <p:cNvGrpSpPr/>
        <p:nvPr/>
      </p:nvGrpSpPr>
      <p:grpSpPr>
        <a:xfrm>
          <a:off x="0" y="0"/>
          <a:ext cx="0" cy="0"/>
          <a:chOff x="0" y="0"/>
          <a:chExt cx="0" cy="0"/>
        </a:xfrm>
      </p:grpSpPr>
      <p:sp>
        <p:nvSpPr>
          <p:cNvPr id="4329" name="Google Shape;4329;g24d8174f1bc_0_12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0" name="Google Shape;4330;g24d8174f1bc_0_12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3" name="Shape 4733"/>
        <p:cNvGrpSpPr/>
        <p:nvPr/>
      </p:nvGrpSpPr>
      <p:grpSpPr>
        <a:xfrm>
          <a:off x="0" y="0"/>
          <a:ext cx="0" cy="0"/>
          <a:chOff x="0" y="0"/>
          <a:chExt cx="0" cy="0"/>
        </a:xfrm>
      </p:grpSpPr>
      <p:sp>
        <p:nvSpPr>
          <p:cNvPr id="4734" name="Google Shape;4734;g24d8174f1bc_0_12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5" name="Google Shape;4735;g24d8174f1bc_0_12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3" name="Shape 5113"/>
        <p:cNvGrpSpPr/>
        <p:nvPr/>
      </p:nvGrpSpPr>
      <p:grpSpPr>
        <a:xfrm>
          <a:off x="0" y="0"/>
          <a:ext cx="0" cy="0"/>
          <a:chOff x="0" y="0"/>
          <a:chExt cx="0" cy="0"/>
        </a:xfrm>
      </p:grpSpPr>
      <p:sp>
        <p:nvSpPr>
          <p:cNvPr id="5114" name="Google Shape;5114;g24d8174f1bc_0_12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5" name="Google Shape;5115;g24d8174f1bc_0_12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9" name="Shape 5539"/>
        <p:cNvGrpSpPr/>
        <p:nvPr/>
      </p:nvGrpSpPr>
      <p:grpSpPr>
        <a:xfrm>
          <a:off x="0" y="0"/>
          <a:ext cx="0" cy="0"/>
          <a:chOff x="0" y="0"/>
          <a:chExt cx="0" cy="0"/>
        </a:xfrm>
      </p:grpSpPr>
      <p:sp>
        <p:nvSpPr>
          <p:cNvPr id="5540" name="Google Shape;5540;g24d8174f1bc_0_13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1" name="Google Shape;5541;g24d8174f1bc_0_13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4f1e0afa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4f1e0afa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0" name="Shape 5900"/>
        <p:cNvGrpSpPr/>
        <p:nvPr/>
      </p:nvGrpSpPr>
      <p:grpSpPr>
        <a:xfrm>
          <a:off x="0" y="0"/>
          <a:ext cx="0" cy="0"/>
          <a:chOff x="0" y="0"/>
          <a:chExt cx="0" cy="0"/>
        </a:xfrm>
      </p:grpSpPr>
      <p:sp>
        <p:nvSpPr>
          <p:cNvPr id="5901" name="Google Shape;5901;g24d8174f1bc_0_13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2" name="Google Shape;5902;g24d8174f1bc_0_13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0" name="Shape 6410"/>
        <p:cNvGrpSpPr/>
        <p:nvPr/>
      </p:nvGrpSpPr>
      <p:grpSpPr>
        <a:xfrm>
          <a:off x="0" y="0"/>
          <a:ext cx="0" cy="0"/>
          <a:chOff x="0" y="0"/>
          <a:chExt cx="0" cy="0"/>
        </a:xfrm>
      </p:grpSpPr>
      <p:sp>
        <p:nvSpPr>
          <p:cNvPr id="6411" name="Google Shape;6411;g24d8174f1bc_0_14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2" name="Google Shape;6412;g24d8174f1bc_0_14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0" name="Shape 7030"/>
        <p:cNvGrpSpPr/>
        <p:nvPr/>
      </p:nvGrpSpPr>
      <p:grpSpPr>
        <a:xfrm>
          <a:off x="0" y="0"/>
          <a:ext cx="0" cy="0"/>
          <a:chOff x="0" y="0"/>
          <a:chExt cx="0" cy="0"/>
        </a:xfrm>
      </p:grpSpPr>
      <p:sp>
        <p:nvSpPr>
          <p:cNvPr id="7031" name="Google Shape;7031;g24d8174f1bc_0_14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2" name="Google Shape;7032;g24d8174f1bc_0_14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4" name="Shape 7624"/>
        <p:cNvGrpSpPr/>
        <p:nvPr/>
      </p:nvGrpSpPr>
      <p:grpSpPr>
        <a:xfrm>
          <a:off x="0" y="0"/>
          <a:ext cx="0" cy="0"/>
          <a:chOff x="0" y="0"/>
          <a:chExt cx="0" cy="0"/>
        </a:xfrm>
      </p:grpSpPr>
      <p:sp>
        <p:nvSpPr>
          <p:cNvPr id="7625" name="Google Shape;7625;g24d8174f1bc_0_15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6" name="Google Shape;7626;g24d8174f1bc_0_15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5" name="Shape 7945"/>
        <p:cNvGrpSpPr/>
        <p:nvPr/>
      </p:nvGrpSpPr>
      <p:grpSpPr>
        <a:xfrm>
          <a:off x="0" y="0"/>
          <a:ext cx="0" cy="0"/>
          <a:chOff x="0" y="0"/>
          <a:chExt cx="0" cy="0"/>
        </a:xfrm>
      </p:grpSpPr>
      <p:sp>
        <p:nvSpPr>
          <p:cNvPr id="7946" name="Google Shape;7946;g24d8174f1bc_0_15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7" name="Google Shape;7947;g24d8174f1bc_0_15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3" name="Shape 8253"/>
        <p:cNvGrpSpPr/>
        <p:nvPr/>
      </p:nvGrpSpPr>
      <p:grpSpPr>
        <a:xfrm>
          <a:off x="0" y="0"/>
          <a:ext cx="0" cy="0"/>
          <a:chOff x="0" y="0"/>
          <a:chExt cx="0" cy="0"/>
        </a:xfrm>
      </p:grpSpPr>
      <p:sp>
        <p:nvSpPr>
          <p:cNvPr id="8254" name="Google Shape;8254;g24d8174f1bc_0_17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5" name="Google Shape;8255;g24d8174f1bc_0_17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172da56971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172da56971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405f5ad56e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405f5ad56e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4d8174f1b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24d8174f1b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24d8174f1bc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24d8174f1bc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24d8174f1bc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24d8174f1bc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4d8174f1bc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24d8174f1bc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6457250" y="-494288"/>
            <a:ext cx="3230275" cy="1950275"/>
          </a:xfrm>
          <a:custGeom>
            <a:rect b="b" l="l" r="r" t="t"/>
            <a:pathLst>
              <a:path extrusionOk="0" h="78011" w="129211">
                <a:moveTo>
                  <a:pt x="304" y="2749"/>
                </a:moveTo>
                <a:cubicBezTo>
                  <a:pt x="-912" y="8423"/>
                  <a:pt x="8275" y="29905"/>
                  <a:pt x="21380" y="36795"/>
                </a:cubicBezTo>
                <a:cubicBezTo>
                  <a:pt x="34485" y="43685"/>
                  <a:pt x="67047" y="37876"/>
                  <a:pt x="78936" y="44091"/>
                </a:cubicBezTo>
                <a:cubicBezTo>
                  <a:pt x="90825" y="50306"/>
                  <a:pt x="85961" y="69086"/>
                  <a:pt x="92716" y="74085"/>
                </a:cubicBezTo>
                <a:cubicBezTo>
                  <a:pt x="99471" y="79084"/>
                  <a:pt x="113522" y="79489"/>
                  <a:pt x="119467" y="74085"/>
                </a:cubicBezTo>
                <a:cubicBezTo>
                  <a:pt x="125412" y="68681"/>
                  <a:pt x="131086" y="53143"/>
                  <a:pt x="128384" y="41659"/>
                </a:cubicBezTo>
                <a:cubicBezTo>
                  <a:pt x="125682" y="30175"/>
                  <a:pt x="119873" y="11666"/>
                  <a:pt x="103255" y="5181"/>
                </a:cubicBezTo>
                <a:cubicBezTo>
                  <a:pt x="86637" y="-1304"/>
                  <a:pt x="45835" y="3154"/>
                  <a:pt x="28676" y="2749"/>
                </a:cubicBezTo>
                <a:cubicBezTo>
                  <a:pt x="11518" y="2344"/>
                  <a:pt x="1520" y="-2925"/>
                  <a:pt x="304" y="2749"/>
                </a:cubicBezTo>
                <a:close/>
              </a:path>
            </a:pathLst>
          </a:custGeom>
          <a:noFill/>
          <a:ln cap="flat" cmpd="sng" w="38100">
            <a:solidFill>
              <a:schemeClr val="dk2"/>
            </a:solidFill>
            <a:prstDash val="solid"/>
            <a:round/>
            <a:headEnd len="med" w="med" type="none"/>
            <a:tailEnd len="med" w="med" type="none"/>
          </a:ln>
        </p:spPr>
      </p:sp>
      <p:sp>
        <p:nvSpPr>
          <p:cNvPr id="10" name="Google Shape;10;p2"/>
          <p:cNvSpPr txBox="1"/>
          <p:nvPr>
            <p:ph type="ctrTitle"/>
          </p:nvPr>
        </p:nvSpPr>
        <p:spPr>
          <a:xfrm>
            <a:off x="1155125" y="1519800"/>
            <a:ext cx="2997000" cy="21039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rgbClr val="191919"/>
              </a:buClr>
              <a:buSzPts val="5200"/>
              <a:buNone/>
              <a:defRPr b="1"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p:nvPr/>
        </p:nvSpPr>
        <p:spPr>
          <a:xfrm>
            <a:off x="-915926" y="-534200"/>
            <a:ext cx="2950627" cy="2392751"/>
          </a:xfrm>
          <a:custGeom>
            <a:rect b="b" l="l" r="r" t="t"/>
            <a:pathLst>
              <a:path extrusionOk="0" h="108564" w="133876">
                <a:moveTo>
                  <a:pt x="18339" y="104037"/>
                </a:moveTo>
                <a:cubicBezTo>
                  <a:pt x="25649" y="109575"/>
                  <a:pt x="38645" y="108910"/>
                  <a:pt x="46250" y="107581"/>
                </a:cubicBezTo>
                <a:cubicBezTo>
                  <a:pt x="53855" y="106252"/>
                  <a:pt x="60353" y="102412"/>
                  <a:pt x="63971" y="96062"/>
                </a:cubicBezTo>
                <a:cubicBezTo>
                  <a:pt x="67589" y="89712"/>
                  <a:pt x="64709" y="76939"/>
                  <a:pt x="67958" y="69481"/>
                </a:cubicBezTo>
                <a:cubicBezTo>
                  <a:pt x="71207" y="62024"/>
                  <a:pt x="75785" y="55157"/>
                  <a:pt x="83464" y="51317"/>
                </a:cubicBezTo>
                <a:cubicBezTo>
                  <a:pt x="91143" y="47478"/>
                  <a:pt x="106279" y="49324"/>
                  <a:pt x="114032" y="46444"/>
                </a:cubicBezTo>
                <a:cubicBezTo>
                  <a:pt x="121785" y="43564"/>
                  <a:pt x="126732" y="38543"/>
                  <a:pt x="129981" y="34039"/>
                </a:cubicBezTo>
                <a:cubicBezTo>
                  <a:pt x="133230" y="29535"/>
                  <a:pt x="133304" y="23997"/>
                  <a:pt x="133525" y="19419"/>
                </a:cubicBezTo>
                <a:cubicBezTo>
                  <a:pt x="133747" y="14841"/>
                  <a:pt x="134485" y="9672"/>
                  <a:pt x="131310" y="6571"/>
                </a:cubicBezTo>
                <a:cubicBezTo>
                  <a:pt x="128135" y="3470"/>
                  <a:pt x="125551" y="1846"/>
                  <a:pt x="114475" y="812"/>
                </a:cubicBezTo>
                <a:cubicBezTo>
                  <a:pt x="103400" y="-222"/>
                  <a:pt x="80658" y="-74"/>
                  <a:pt x="64857" y="369"/>
                </a:cubicBezTo>
                <a:cubicBezTo>
                  <a:pt x="49056" y="812"/>
                  <a:pt x="30153" y="-591"/>
                  <a:pt x="19668" y="3470"/>
                </a:cubicBezTo>
                <a:cubicBezTo>
                  <a:pt x="9183" y="7531"/>
                  <a:pt x="4827" y="12921"/>
                  <a:pt x="1947" y="24735"/>
                </a:cubicBezTo>
                <a:cubicBezTo>
                  <a:pt x="-933" y="36549"/>
                  <a:pt x="-342" y="61137"/>
                  <a:pt x="2390" y="74354"/>
                </a:cubicBezTo>
                <a:cubicBezTo>
                  <a:pt x="5122" y="87571"/>
                  <a:pt x="11029" y="98499"/>
                  <a:pt x="18339" y="104037"/>
                </a:cubicBezTo>
                <a:close/>
              </a:path>
            </a:pathLst>
          </a:custGeom>
          <a:solidFill>
            <a:schemeClr val="dk2"/>
          </a:solidFill>
          <a:ln>
            <a:noFill/>
          </a:ln>
        </p:spPr>
      </p:sp>
      <p:sp>
        <p:nvSpPr>
          <p:cNvPr id="12" name="Google Shape;12;p2"/>
          <p:cNvSpPr/>
          <p:nvPr/>
        </p:nvSpPr>
        <p:spPr>
          <a:xfrm>
            <a:off x="7730409" y="4179197"/>
            <a:ext cx="1774275" cy="1140225"/>
          </a:xfrm>
          <a:custGeom>
            <a:rect b="b" l="l" r="r" t="t"/>
            <a:pathLst>
              <a:path extrusionOk="0" h="45609" w="70971">
                <a:moveTo>
                  <a:pt x="50519" y="45572"/>
                </a:moveTo>
                <a:cubicBezTo>
                  <a:pt x="40625" y="45646"/>
                  <a:pt x="13896" y="43653"/>
                  <a:pt x="5774" y="41142"/>
                </a:cubicBezTo>
                <a:cubicBezTo>
                  <a:pt x="-2348" y="38632"/>
                  <a:pt x="88" y="33389"/>
                  <a:pt x="1786" y="30509"/>
                </a:cubicBezTo>
                <a:cubicBezTo>
                  <a:pt x="3484" y="27629"/>
                  <a:pt x="10868" y="25267"/>
                  <a:pt x="15963" y="23864"/>
                </a:cubicBezTo>
                <a:cubicBezTo>
                  <a:pt x="21058" y="22461"/>
                  <a:pt x="27851" y="24529"/>
                  <a:pt x="32355" y="22092"/>
                </a:cubicBezTo>
                <a:cubicBezTo>
                  <a:pt x="36859" y="19655"/>
                  <a:pt x="39664" y="12715"/>
                  <a:pt x="42987" y="9244"/>
                </a:cubicBezTo>
                <a:cubicBezTo>
                  <a:pt x="46310" y="5774"/>
                  <a:pt x="48451" y="2451"/>
                  <a:pt x="52291" y="1269"/>
                </a:cubicBezTo>
                <a:cubicBezTo>
                  <a:pt x="56131" y="88"/>
                  <a:pt x="62924" y="-1168"/>
                  <a:pt x="66025" y="2155"/>
                </a:cubicBezTo>
                <a:cubicBezTo>
                  <a:pt x="69126" y="5478"/>
                  <a:pt x="71046" y="14781"/>
                  <a:pt x="70898" y="21205"/>
                </a:cubicBezTo>
                <a:cubicBezTo>
                  <a:pt x="70750" y="27629"/>
                  <a:pt x="68536" y="36638"/>
                  <a:pt x="65139" y="40699"/>
                </a:cubicBezTo>
                <a:cubicBezTo>
                  <a:pt x="61743" y="44760"/>
                  <a:pt x="60413" y="45498"/>
                  <a:pt x="50519" y="45572"/>
                </a:cubicBezTo>
                <a:close/>
              </a:path>
            </a:pathLst>
          </a:custGeom>
          <a:solidFill>
            <a:schemeClr val="dk2"/>
          </a:solidFill>
          <a:ln>
            <a:noFill/>
          </a:ln>
        </p:spPr>
      </p:sp>
      <p:sp>
        <p:nvSpPr>
          <p:cNvPr id="13" name="Google Shape;13;p2"/>
          <p:cNvSpPr/>
          <p:nvPr/>
        </p:nvSpPr>
        <p:spPr>
          <a:xfrm>
            <a:off x="-425734" y="3033522"/>
            <a:ext cx="1977975" cy="2388150"/>
          </a:xfrm>
          <a:custGeom>
            <a:rect b="b" l="l" r="r" t="t"/>
            <a:pathLst>
              <a:path extrusionOk="0" h="95526" w="79119">
                <a:moveTo>
                  <a:pt x="6396" y="3773"/>
                </a:moveTo>
                <a:cubicBezTo>
                  <a:pt x="9733" y="229"/>
                  <a:pt x="15330" y="-435"/>
                  <a:pt x="21015" y="229"/>
                </a:cubicBezTo>
                <a:cubicBezTo>
                  <a:pt x="26700" y="894"/>
                  <a:pt x="36617" y="2987"/>
                  <a:pt x="40508" y="7760"/>
                </a:cubicBezTo>
                <a:cubicBezTo>
                  <a:pt x="44399" y="12533"/>
                  <a:pt x="45445" y="19839"/>
                  <a:pt x="44361" y="28868"/>
                </a:cubicBezTo>
                <a:cubicBezTo>
                  <a:pt x="43277" y="37898"/>
                  <a:pt x="34135" y="54500"/>
                  <a:pt x="34002" y="61937"/>
                </a:cubicBezTo>
                <a:cubicBezTo>
                  <a:pt x="33869" y="69374"/>
                  <a:pt x="36662" y="71949"/>
                  <a:pt x="43565" y="73492"/>
                </a:cubicBezTo>
                <a:cubicBezTo>
                  <a:pt x="50468" y="75035"/>
                  <a:pt x="70022" y="68566"/>
                  <a:pt x="75419" y="71197"/>
                </a:cubicBezTo>
                <a:cubicBezTo>
                  <a:pt x="80817" y="73828"/>
                  <a:pt x="79701" y="85451"/>
                  <a:pt x="75950" y="89276"/>
                </a:cubicBezTo>
                <a:cubicBezTo>
                  <a:pt x="72199" y="93101"/>
                  <a:pt x="64284" y="93485"/>
                  <a:pt x="52913" y="94149"/>
                </a:cubicBezTo>
                <a:cubicBezTo>
                  <a:pt x="41542" y="94814"/>
                  <a:pt x="16438" y="97324"/>
                  <a:pt x="7725" y="93263"/>
                </a:cubicBezTo>
                <a:cubicBezTo>
                  <a:pt x="-988" y="89202"/>
                  <a:pt x="1758" y="81745"/>
                  <a:pt x="636" y="69783"/>
                </a:cubicBezTo>
                <a:cubicBezTo>
                  <a:pt x="-486" y="57822"/>
                  <a:pt x="31" y="32496"/>
                  <a:pt x="991" y="21494"/>
                </a:cubicBezTo>
                <a:cubicBezTo>
                  <a:pt x="1951" y="10492"/>
                  <a:pt x="3059" y="7317"/>
                  <a:pt x="6396" y="3773"/>
                </a:cubicBezTo>
                <a:close/>
              </a:path>
            </a:pathLst>
          </a:custGeom>
          <a:noFill/>
          <a:ln cap="flat" cmpd="sng" w="38100">
            <a:solidFill>
              <a:schemeClr val="dk2"/>
            </a:solidFill>
            <a:prstDash val="solid"/>
            <a:round/>
            <a:headEnd len="med" w="med" type="none"/>
            <a:tailEnd len="med" w="med" type="none"/>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sp>
        <p:nvSpPr>
          <p:cNvPr id="61" name="Google Shape;61;p11"/>
          <p:cNvSpPr txBox="1"/>
          <p:nvPr>
            <p:ph hasCustomPrompt="1" type="title"/>
          </p:nvPr>
        </p:nvSpPr>
        <p:spPr>
          <a:xfrm>
            <a:off x="1284000" y="1288250"/>
            <a:ext cx="6576000" cy="1970700"/>
          </a:xfrm>
          <a:prstGeom prst="rect">
            <a:avLst/>
          </a:prstGeom>
        </p:spPr>
        <p:txBody>
          <a:bodyPr anchorCtr="0" anchor="b"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2" name="Google Shape;62;p11"/>
          <p:cNvSpPr txBox="1"/>
          <p:nvPr>
            <p:ph idx="1" type="subTitle"/>
          </p:nvPr>
        </p:nvSpPr>
        <p:spPr>
          <a:xfrm>
            <a:off x="1284000" y="325907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63" name="Google Shape;63;p11"/>
          <p:cNvSpPr/>
          <p:nvPr/>
        </p:nvSpPr>
        <p:spPr>
          <a:xfrm>
            <a:off x="-568724" y="4052549"/>
            <a:ext cx="1818675" cy="1427275"/>
          </a:xfrm>
          <a:custGeom>
            <a:rect b="b" l="l" r="r" t="t"/>
            <a:pathLst>
              <a:path extrusionOk="0" h="57091" w="72747">
                <a:moveTo>
                  <a:pt x="51932" y="52717"/>
                </a:moveTo>
                <a:cubicBezTo>
                  <a:pt x="57066" y="50015"/>
                  <a:pt x="70171" y="45962"/>
                  <a:pt x="72198" y="40558"/>
                </a:cubicBezTo>
                <a:cubicBezTo>
                  <a:pt x="74225" y="35154"/>
                  <a:pt x="68821" y="24886"/>
                  <a:pt x="64092" y="20292"/>
                </a:cubicBezTo>
                <a:cubicBezTo>
                  <a:pt x="59363" y="15698"/>
                  <a:pt x="48420" y="15563"/>
                  <a:pt x="43826" y="12996"/>
                </a:cubicBezTo>
                <a:cubicBezTo>
                  <a:pt x="39232" y="10429"/>
                  <a:pt x="42205" y="6916"/>
                  <a:pt x="36530" y="4889"/>
                </a:cubicBezTo>
                <a:cubicBezTo>
                  <a:pt x="30856" y="2862"/>
                  <a:pt x="15589" y="-1731"/>
                  <a:pt x="9779" y="836"/>
                </a:cubicBezTo>
                <a:cubicBezTo>
                  <a:pt x="3969" y="3403"/>
                  <a:pt x="2618" y="12726"/>
                  <a:pt x="1672" y="20292"/>
                </a:cubicBezTo>
                <a:cubicBezTo>
                  <a:pt x="726" y="27858"/>
                  <a:pt x="-2516" y="40152"/>
                  <a:pt x="4104" y="46232"/>
                </a:cubicBezTo>
                <a:cubicBezTo>
                  <a:pt x="10724" y="52312"/>
                  <a:pt x="33423" y="55689"/>
                  <a:pt x="41394" y="56770"/>
                </a:cubicBezTo>
                <a:cubicBezTo>
                  <a:pt x="49365" y="57851"/>
                  <a:pt x="46798" y="55419"/>
                  <a:pt x="51932" y="52717"/>
                </a:cubicBezTo>
                <a:close/>
              </a:path>
            </a:pathLst>
          </a:custGeom>
          <a:solidFill>
            <a:schemeClr val="dk2"/>
          </a:solidFill>
          <a:ln>
            <a:noFill/>
          </a:ln>
        </p:spPr>
      </p:sp>
      <p:sp>
        <p:nvSpPr>
          <p:cNvPr id="64" name="Google Shape;64;p11"/>
          <p:cNvSpPr/>
          <p:nvPr/>
        </p:nvSpPr>
        <p:spPr>
          <a:xfrm>
            <a:off x="6629714" y="-1017090"/>
            <a:ext cx="2960725" cy="1913000"/>
          </a:xfrm>
          <a:custGeom>
            <a:rect b="b" l="l" r="r" t="t"/>
            <a:pathLst>
              <a:path extrusionOk="0" h="76520" w="118429">
                <a:moveTo>
                  <a:pt x="1511" y="15554"/>
                </a:moveTo>
                <a:cubicBezTo>
                  <a:pt x="-2812" y="24471"/>
                  <a:pt x="3268" y="48385"/>
                  <a:pt x="11239" y="58518"/>
                </a:cubicBezTo>
                <a:cubicBezTo>
                  <a:pt x="19210" y="68651"/>
                  <a:pt x="38531" y="75677"/>
                  <a:pt x="49339" y="76352"/>
                </a:cubicBezTo>
                <a:cubicBezTo>
                  <a:pt x="60148" y="77028"/>
                  <a:pt x="68524" y="65543"/>
                  <a:pt x="76090" y="62571"/>
                </a:cubicBezTo>
                <a:cubicBezTo>
                  <a:pt x="83656" y="59599"/>
                  <a:pt x="87979" y="61085"/>
                  <a:pt x="94734" y="58518"/>
                </a:cubicBezTo>
                <a:cubicBezTo>
                  <a:pt x="101489" y="55951"/>
                  <a:pt x="113650" y="53249"/>
                  <a:pt x="116622" y="47169"/>
                </a:cubicBezTo>
                <a:cubicBezTo>
                  <a:pt x="119594" y="41089"/>
                  <a:pt x="119053" y="29740"/>
                  <a:pt x="112568" y="22039"/>
                </a:cubicBezTo>
                <a:cubicBezTo>
                  <a:pt x="106083" y="14338"/>
                  <a:pt x="90276" y="3800"/>
                  <a:pt x="77711" y="963"/>
                </a:cubicBezTo>
                <a:cubicBezTo>
                  <a:pt x="65146" y="-1874"/>
                  <a:pt x="49879" y="2584"/>
                  <a:pt x="37179" y="5016"/>
                </a:cubicBezTo>
                <a:cubicBezTo>
                  <a:pt x="24479" y="7448"/>
                  <a:pt x="5834" y="6637"/>
                  <a:pt x="1511" y="15554"/>
                </a:cubicBezTo>
                <a:close/>
              </a:path>
            </a:pathLst>
          </a:custGeom>
          <a:solidFill>
            <a:schemeClr val="dk2"/>
          </a:solidFill>
          <a:ln>
            <a:noFill/>
          </a:ln>
        </p:spPr>
      </p:sp>
      <p:sp>
        <p:nvSpPr>
          <p:cNvPr id="65" name="Google Shape;65;p11"/>
          <p:cNvSpPr/>
          <p:nvPr/>
        </p:nvSpPr>
        <p:spPr>
          <a:xfrm>
            <a:off x="-366042" y="-491027"/>
            <a:ext cx="2860875" cy="1346425"/>
          </a:xfrm>
          <a:custGeom>
            <a:rect b="b" l="l" r="r" t="t"/>
            <a:pathLst>
              <a:path extrusionOk="0" h="53857" w="114435">
                <a:moveTo>
                  <a:pt x="51" y="35043"/>
                </a:moveTo>
                <a:cubicBezTo>
                  <a:pt x="-354" y="43420"/>
                  <a:pt x="20587" y="53013"/>
                  <a:pt x="30855" y="53688"/>
                </a:cubicBezTo>
                <a:cubicBezTo>
                  <a:pt x="41123" y="54364"/>
                  <a:pt x="48554" y="42474"/>
                  <a:pt x="61659" y="39096"/>
                </a:cubicBezTo>
                <a:cubicBezTo>
                  <a:pt x="74764" y="35718"/>
                  <a:pt x="101381" y="36935"/>
                  <a:pt x="109487" y="33422"/>
                </a:cubicBezTo>
                <a:cubicBezTo>
                  <a:pt x="117593" y="29909"/>
                  <a:pt x="113810" y="23154"/>
                  <a:pt x="110297" y="18020"/>
                </a:cubicBezTo>
                <a:cubicBezTo>
                  <a:pt x="106784" y="12886"/>
                  <a:pt x="101245" y="5050"/>
                  <a:pt x="88410" y="2618"/>
                </a:cubicBezTo>
                <a:cubicBezTo>
                  <a:pt x="75575" y="186"/>
                  <a:pt x="48014" y="-1976"/>
                  <a:pt x="33287" y="3428"/>
                </a:cubicBezTo>
                <a:cubicBezTo>
                  <a:pt x="18561" y="8832"/>
                  <a:pt x="456" y="26666"/>
                  <a:pt x="51" y="35043"/>
                </a:cubicBezTo>
                <a:close/>
              </a:path>
            </a:pathLst>
          </a:custGeom>
          <a:noFill/>
          <a:ln cap="flat" cmpd="sng" w="38100">
            <a:solidFill>
              <a:schemeClr val="dk2"/>
            </a:solidFill>
            <a:prstDash val="solid"/>
            <a:round/>
            <a:headEnd len="med" w="med" type="none"/>
            <a:tailEnd len="med" w="med"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6" name="Shape 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7" name="Shape 67"/>
        <p:cNvGrpSpPr/>
        <p:nvPr/>
      </p:nvGrpSpPr>
      <p:grpSpPr>
        <a:xfrm>
          <a:off x="0" y="0"/>
          <a:ext cx="0" cy="0"/>
          <a:chOff x="0" y="0"/>
          <a:chExt cx="0" cy="0"/>
        </a:xfrm>
      </p:grpSpPr>
      <p:sp>
        <p:nvSpPr>
          <p:cNvPr id="68" name="Google Shape;68;p13"/>
          <p:cNvSpPr/>
          <p:nvPr/>
        </p:nvSpPr>
        <p:spPr>
          <a:xfrm>
            <a:off x="-535104" y="2733312"/>
            <a:ext cx="1456125" cy="2986950"/>
          </a:xfrm>
          <a:custGeom>
            <a:rect b="b" l="l" r="r" t="t"/>
            <a:pathLst>
              <a:path extrusionOk="0" h="119478" w="58245">
                <a:moveTo>
                  <a:pt x="50617" y="116610"/>
                </a:moveTo>
                <a:cubicBezTo>
                  <a:pt x="56819" y="111884"/>
                  <a:pt x="59478" y="95344"/>
                  <a:pt x="57706" y="88256"/>
                </a:cubicBezTo>
                <a:cubicBezTo>
                  <a:pt x="55934" y="81168"/>
                  <a:pt x="43677" y="79692"/>
                  <a:pt x="39985" y="74080"/>
                </a:cubicBezTo>
                <a:cubicBezTo>
                  <a:pt x="36293" y="68469"/>
                  <a:pt x="35999" y="62709"/>
                  <a:pt x="35556" y="54587"/>
                </a:cubicBezTo>
                <a:cubicBezTo>
                  <a:pt x="35113" y="46465"/>
                  <a:pt x="37771" y="33765"/>
                  <a:pt x="37328" y="25347"/>
                </a:cubicBezTo>
                <a:cubicBezTo>
                  <a:pt x="36885" y="16930"/>
                  <a:pt x="37033" y="8217"/>
                  <a:pt x="32898" y="4082"/>
                </a:cubicBezTo>
                <a:cubicBezTo>
                  <a:pt x="28763" y="-53"/>
                  <a:pt x="17834" y="-643"/>
                  <a:pt x="12518" y="538"/>
                </a:cubicBezTo>
                <a:cubicBezTo>
                  <a:pt x="7202" y="1719"/>
                  <a:pt x="2920" y="1276"/>
                  <a:pt x="1000" y="11170"/>
                </a:cubicBezTo>
                <a:cubicBezTo>
                  <a:pt x="-920" y="21064"/>
                  <a:pt x="409" y="45136"/>
                  <a:pt x="1000" y="59903"/>
                </a:cubicBezTo>
                <a:cubicBezTo>
                  <a:pt x="1591" y="74671"/>
                  <a:pt x="1295" y="90324"/>
                  <a:pt x="4544" y="99775"/>
                </a:cubicBezTo>
                <a:cubicBezTo>
                  <a:pt x="7793" y="109226"/>
                  <a:pt x="12814" y="113804"/>
                  <a:pt x="20493" y="116610"/>
                </a:cubicBezTo>
                <a:cubicBezTo>
                  <a:pt x="28172" y="119416"/>
                  <a:pt x="44415" y="121336"/>
                  <a:pt x="50617" y="116610"/>
                </a:cubicBezTo>
                <a:close/>
              </a:path>
            </a:pathLst>
          </a:custGeom>
          <a:solidFill>
            <a:schemeClr val="dk2"/>
          </a:solidFill>
          <a:ln>
            <a:noFill/>
          </a:ln>
        </p:spPr>
      </p:sp>
      <p:sp>
        <p:nvSpPr>
          <p:cNvPr id="69" name="Google Shape;69;p13"/>
          <p:cNvSpPr/>
          <p:nvPr/>
        </p:nvSpPr>
        <p:spPr>
          <a:xfrm>
            <a:off x="7726361" y="-434723"/>
            <a:ext cx="1963375" cy="1777875"/>
          </a:xfrm>
          <a:custGeom>
            <a:rect b="b" l="l" r="r" t="t"/>
            <a:pathLst>
              <a:path extrusionOk="0" h="71115" w="78535">
                <a:moveTo>
                  <a:pt x="3720" y="8529"/>
                </a:moveTo>
                <a:cubicBezTo>
                  <a:pt x="1653" y="13550"/>
                  <a:pt x="-2187" y="25955"/>
                  <a:pt x="1948" y="30680"/>
                </a:cubicBezTo>
                <a:cubicBezTo>
                  <a:pt x="6083" y="35406"/>
                  <a:pt x="23214" y="30827"/>
                  <a:pt x="28530" y="36882"/>
                </a:cubicBezTo>
                <a:cubicBezTo>
                  <a:pt x="33846" y="42937"/>
                  <a:pt x="28087" y="61839"/>
                  <a:pt x="33846" y="67008"/>
                </a:cubicBezTo>
                <a:cubicBezTo>
                  <a:pt x="39605" y="72177"/>
                  <a:pt x="55702" y="72324"/>
                  <a:pt x="63086" y="67894"/>
                </a:cubicBezTo>
                <a:cubicBezTo>
                  <a:pt x="70470" y="63464"/>
                  <a:pt x="77262" y="50763"/>
                  <a:pt x="78148" y="40426"/>
                </a:cubicBezTo>
                <a:cubicBezTo>
                  <a:pt x="79034" y="30089"/>
                  <a:pt x="79035" y="12515"/>
                  <a:pt x="68402" y="5870"/>
                </a:cubicBezTo>
                <a:cubicBezTo>
                  <a:pt x="57770" y="-775"/>
                  <a:pt x="25133" y="111"/>
                  <a:pt x="14353" y="554"/>
                </a:cubicBezTo>
                <a:cubicBezTo>
                  <a:pt x="3573" y="997"/>
                  <a:pt x="5788" y="3508"/>
                  <a:pt x="3720" y="8529"/>
                </a:cubicBezTo>
                <a:close/>
              </a:path>
            </a:pathLst>
          </a:custGeom>
          <a:solidFill>
            <a:schemeClr val="dk2"/>
          </a:solidFill>
          <a:ln>
            <a:noFill/>
          </a:ln>
        </p:spPr>
      </p:sp>
      <p:sp>
        <p:nvSpPr>
          <p:cNvPr id="70" name="Google Shape;70;p13"/>
          <p:cNvSpPr/>
          <p:nvPr/>
        </p:nvSpPr>
        <p:spPr>
          <a:xfrm>
            <a:off x="-334117" y="-394575"/>
            <a:ext cx="1053100" cy="1040650"/>
          </a:xfrm>
          <a:custGeom>
            <a:rect b="b" l="l" r="r" t="t"/>
            <a:pathLst>
              <a:path extrusionOk="0" h="41626" w="42124">
                <a:moveTo>
                  <a:pt x="1846" y="19327"/>
                </a:moveTo>
                <a:cubicBezTo>
                  <a:pt x="4504" y="25972"/>
                  <a:pt x="13808" y="40887"/>
                  <a:pt x="20453" y="41478"/>
                </a:cubicBezTo>
                <a:cubicBezTo>
                  <a:pt x="27098" y="42069"/>
                  <a:pt x="40094" y="29221"/>
                  <a:pt x="41718" y="22871"/>
                </a:cubicBezTo>
                <a:cubicBezTo>
                  <a:pt x="43343" y="16521"/>
                  <a:pt x="36402" y="6922"/>
                  <a:pt x="30200" y="3378"/>
                </a:cubicBezTo>
                <a:cubicBezTo>
                  <a:pt x="23998" y="-166"/>
                  <a:pt x="9231" y="-1052"/>
                  <a:pt x="4505" y="1606"/>
                </a:cubicBezTo>
                <a:cubicBezTo>
                  <a:pt x="-221" y="4264"/>
                  <a:pt x="-812" y="12682"/>
                  <a:pt x="1846" y="19327"/>
                </a:cubicBezTo>
                <a:close/>
              </a:path>
            </a:pathLst>
          </a:custGeom>
          <a:noFill/>
          <a:ln cap="flat" cmpd="sng" w="38100">
            <a:solidFill>
              <a:schemeClr val="dk2"/>
            </a:solidFill>
            <a:prstDash val="solid"/>
            <a:round/>
            <a:headEnd len="med" w="med" type="none"/>
            <a:tailEnd len="med" w="med" type="none"/>
          </a:ln>
        </p:spPr>
      </p:sp>
      <p:sp>
        <p:nvSpPr>
          <p:cNvPr id="71" name="Google Shape;71;p13"/>
          <p:cNvSpPr/>
          <p:nvPr/>
        </p:nvSpPr>
        <p:spPr>
          <a:xfrm rot="1742699">
            <a:off x="8348933" y="4265271"/>
            <a:ext cx="577429" cy="668304"/>
          </a:xfrm>
          <a:custGeom>
            <a:rect b="b" l="l" r="r" t="t"/>
            <a:pathLst>
              <a:path extrusionOk="0" h="26733" w="26604">
                <a:moveTo>
                  <a:pt x="24869" y="2192"/>
                </a:moveTo>
                <a:cubicBezTo>
                  <a:pt x="21251" y="346"/>
                  <a:pt x="5450" y="-1500"/>
                  <a:pt x="1832" y="2192"/>
                </a:cubicBezTo>
                <a:cubicBezTo>
                  <a:pt x="-1786" y="5884"/>
                  <a:pt x="1020" y="20577"/>
                  <a:pt x="3161" y="24343"/>
                </a:cubicBezTo>
                <a:cubicBezTo>
                  <a:pt x="5302" y="28109"/>
                  <a:pt x="11283" y="26632"/>
                  <a:pt x="14679" y="24786"/>
                </a:cubicBezTo>
                <a:cubicBezTo>
                  <a:pt x="18076" y="22940"/>
                  <a:pt x="21842" y="17034"/>
                  <a:pt x="23540" y="13268"/>
                </a:cubicBezTo>
                <a:cubicBezTo>
                  <a:pt x="25238" y="9502"/>
                  <a:pt x="28487" y="4038"/>
                  <a:pt x="24869" y="2192"/>
                </a:cubicBezTo>
                <a:close/>
              </a:path>
            </a:pathLst>
          </a:custGeom>
          <a:solidFill>
            <a:schemeClr val="dk2"/>
          </a:solidFill>
          <a:ln>
            <a:noFill/>
          </a:ln>
        </p:spPr>
      </p:sp>
      <p:sp>
        <p:nvSpPr>
          <p:cNvPr id="72" name="Google Shape;72;p13"/>
          <p:cNvSpPr txBox="1"/>
          <p:nvPr>
            <p:ph type="title"/>
          </p:nvPr>
        </p:nvSpPr>
        <p:spPr>
          <a:xfrm>
            <a:off x="921013" y="2013258"/>
            <a:ext cx="3517200" cy="6309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b="1" sz="1800"/>
            </a:lvl1pPr>
            <a:lvl2pPr lvl="1" rtl="0">
              <a:spcBef>
                <a:spcPts val="0"/>
              </a:spcBef>
              <a:spcAft>
                <a:spcPts val="0"/>
              </a:spcAft>
              <a:buSzPts val="3500"/>
              <a:buNone/>
              <a:defRPr>
                <a:latin typeface="DM Sans"/>
                <a:ea typeface="DM Sans"/>
                <a:cs typeface="DM Sans"/>
                <a:sym typeface="DM Sans"/>
              </a:defRPr>
            </a:lvl2pPr>
            <a:lvl3pPr lvl="2" rtl="0">
              <a:spcBef>
                <a:spcPts val="0"/>
              </a:spcBef>
              <a:spcAft>
                <a:spcPts val="0"/>
              </a:spcAft>
              <a:buSzPts val="3500"/>
              <a:buNone/>
              <a:defRPr>
                <a:latin typeface="DM Sans"/>
                <a:ea typeface="DM Sans"/>
                <a:cs typeface="DM Sans"/>
                <a:sym typeface="DM Sans"/>
              </a:defRPr>
            </a:lvl3pPr>
            <a:lvl4pPr lvl="3" rtl="0">
              <a:spcBef>
                <a:spcPts val="0"/>
              </a:spcBef>
              <a:spcAft>
                <a:spcPts val="0"/>
              </a:spcAft>
              <a:buSzPts val="3500"/>
              <a:buNone/>
              <a:defRPr>
                <a:latin typeface="DM Sans"/>
                <a:ea typeface="DM Sans"/>
                <a:cs typeface="DM Sans"/>
                <a:sym typeface="DM Sans"/>
              </a:defRPr>
            </a:lvl4pPr>
            <a:lvl5pPr lvl="4" rtl="0">
              <a:spcBef>
                <a:spcPts val="0"/>
              </a:spcBef>
              <a:spcAft>
                <a:spcPts val="0"/>
              </a:spcAft>
              <a:buSzPts val="3500"/>
              <a:buNone/>
              <a:defRPr>
                <a:latin typeface="DM Sans"/>
                <a:ea typeface="DM Sans"/>
                <a:cs typeface="DM Sans"/>
                <a:sym typeface="DM Sans"/>
              </a:defRPr>
            </a:lvl5pPr>
            <a:lvl6pPr lvl="5" rtl="0">
              <a:spcBef>
                <a:spcPts val="0"/>
              </a:spcBef>
              <a:spcAft>
                <a:spcPts val="0"/>
              </a:spcAft>
              <a:buSzPts val="3500"/>
              <a:buNone/>
              <a:defRPr>
                <a:latin typeface="DM Sans"/>
                <a:ea typeface="DM Sans"/>
                <a:cs typeface="DM Sans"/>
                <a:sym typeface="DM Sans"/>
              </a:defRPr>
            </a:lvl6pPr>
            <a:lvl7pPr lvl="6" rtl="0">
              <a:spcBef>
                <a:spcPts val="0"/>
              </a:spcBef>
              <a:spcAft>
                <a:spcPts val="0"/>
              </a:spcAft>
              <a:buSzPts val="3500"/>
              <a:buNone/>
              <a:defRPr>
                <a:latin typeface="DM Sans"/>
                <a:ea typeface="DM Sans"/>
                <a:cs typeface="DM Sans"/>
                <a:sym typeface="DM Sans"/>
              </a:defRPr>
            </a:lvl7pPr>
            <a:lvl8pPr lvl="7" rtl="0">
              <a:spcBef>
                <a:spcPts val="0"/>
              </a:spcBef>
              <a:spcAft>
                <a:spcPts val="0"/>
              </a:spcAft>
              <a:buSzPts val="3500"/>
              <a:buNone/>
              <a:defRPr>
                <a:latin typeface="DM Sans"/>
                <a:ea typeface="DM Sans"/>
                <a:cs typeface="DM Sans"/>
                <a:sym typeface="DM Sans"/>
              </a:defRPr>
            </a:lvl8pPr>
            <a:lvl9pPr lvl="8" rtl="0">
              <a:spcBef>
                <a:spcPts val="0"/>
              </a:spcBef>
              <a:spcAft>
                <a:spcPts val="0"/>
              </a:spcAft>
              <a:buSzPts val="3500"/>
              <a:buNone/>
              <a:defRPr>
                <a:latin typeface="DM Sans"/>
                <a:ea typeface="DM Sans"/>
                <a:cs typeface="DM Sans"/>
                <a:sym typeface="DM Sans"/>
              </a:defRPr>
            </a:lvl9pPr>
          </a:lstStyle>
          <a:p/>
        </p:txBody>
      </p:sp>
      <p:sp>
        <p:nvSpPr>
          <p:cNvPr id="73" name="Google Shape;73;p13"/>
          <p:cNvSpPr txBox="1"/>
          <p:nvPr>
            <p:ph idx="2" type="title"/>
          </p:nvPr>
        </p:nvSpPr>
        <p:spPr>
          <a:xfrm>
            <a:off x="921013" y="3538600"/>
            <a:ext cx="3517200" cy="6309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b="1" sz="1800"/>
            </a:lvl1pPr>
            <a:lvl2pPr lvl="1" rtl="0">
              <a:spcBef>
                <a:spcPts val="0"/>
              </a:spcBef>
              <a:spcAft>
                <a:spcPts val="0"/>
              </a:spcAft>
              <a:buSzPts val="3500"/>
              <a:buNone/>
              <a:defRPr>
                <a:latin typeface="DM Sans"/>
                <a:ea typeface="DM Sans"/>
                <a:cs typeface="DM Sans"/>
                <a:sym typeface="DM Sans"/>
              </a:defRPr>
            </a:lvl2pPr>
            <a:lvl3pPr lvl="2" rtl="0">
              <a:spcBef>
                <a:spcPts val="0"/>
              </a:spcBef>
              <a:spcAft>
                <a:spcPts val="0"/>
              </a:spcAft>
              <a:buSzPts val="3500"/>
              <a:buNone/>
              <a:defRPr>
                <a:latin typeface="DM Sans"/>
                <a:ea typeface="DM Sans"/>
                <a:cs typeface="DM Sans"/>
                <a:sym typeface="DM Sans"/>
              </a:defRPr>
            </a:lvl3pPr>
            <a:lvl4pPr lvl="3" rtl="0">
              <a:spcBef>
                <a:spcPts val="0"/>
              </a:spcBef>
              <a:spcAft>
                <a:spcPts val="0"/>
              </a:spcAft>
              <a:buSzPts val="3500"/>
              <a:buNone/>
              <a:defRPr>
                <a:latin typeface="DM Sans"/>
                <a:ea typeface="DM Sans"/>
                <a:cs typeface="DM Sans"/>
                <a:sym typeface="DM Sans"/>
              </a:defRPr>
            </a:lvl4pPr>
            <a:lvl5pPr lvl="4" rtl="0">
              <a:spcBef>
                <a:spcPts val="0"/>
              </a:spcBef>
              <a:spcAft>
                <a:spcPts val="0"/>
              </a:spcAft>
              <a:buSzPts val="3500"/>
              <a:buNone/>
              <a:defRPr>
                <a:latin typeface="DM Sans"/>
                <a:ea typeface="DM Sans"/>
                <a:cs typeface="DM Sans"/>
                <a:sym typeface="DM Sans"/>
              </a:defRPr>
            </a:lvl5pPr>
            <a:lvl6pPr lvl="5" rtl="0">
              <a:spcBef>
                <a:spcPts val="0"/>
              </a:spcBef>
              <a:spcAft>
                <a:spcPts val="0"/>
              </a:spcAft>
              <a:buSzPts val="3500"/>
              <a:buNone/>
              <a:defRPr>
                <a:latin typeface="DM Sans"/>
                <a:ea typeface="DM Sans"/>
                <a:cs typeface="DM Sans"/>
                <a:sym typeface="DM Sans"/>
              </a:defRPr>
            </a:lvl6pPr>
            <a:lvl7pPr lvl="6" rtl="0">
              <a:spcBef>
                <a:spcPts val="0"/>
              </a:spcBef>
              <a:spcAft>
                <a:spcPts val="0"/>
              </a:spcAft>
              <a:buSzPts val="3500"/>
              <a:buNone/>
              <a:defRPr>
                <a:latin typeface="DM Sans"/>
                <a:ea typeface="DM Sans"/>
                <a:cs typeface="DM Sans"/>
                <a:sym typeface="DM Sans"/>
              </a:defRPr>
            </a:lvl7pPr>
            <a:lvl8pPr lvl="7" rtl="0">
              <a:spcBef>
                <a:spcPts val="0"/>
              </a:spcBef>
              <a:spcAft>
                <a:spcPts val="0"/>
              </a:spcAft>
              <a:buSzPts val="3500"/>
              <a:buNone/>
              <a:defRPr>
                <a:latin typeface="DM Sans"/>
                <a:ea typeface="DM Sans"/>
                <a:cs typeface="DM Sans"/>
                <a:sym typeface="DM Sans"/>
              </a:defRPr>
            </a:lvl8pPr>
            <a:lvl9pPr lvl="8" rtl="0">
              <a:spcBef>
                <a:spcPts val="0"/>
              </a:spcBef>
              <a:spcAft>
                <a:spcPts val="0"/>
              </a:spcAft>
              <a:buSzPts val="3500"/>
              <a:buNone/>
              <a:defRPr>
                <a:latin typeface="DM Sans"/>
                <a:ea typeface="DM Sans"/>
                <a:cs typeface="DM Sans"/>
                <a:sym typeface="DM Sans"/>
              </a:defRPr>
            </a:lvl9pPr>
          </a:lstStyle>
          <a:p/>
        </p:txBody>
      </p:sp>
      <p:sp>
        <p:nvSpPr>
          <p:cNvPr id="74" name="Google Shape;74;p13"/>
          <p:cNvSpPr txBox="1"/>
          <p:nvPr>
            <p:ph hasCustomPrompt="1" idx="3" type="title"/>
          </p:nvPr>
        </p:nvSpPr>
        <p:spPr>
          <a:xfrm>
            <a:off x="921013" y="1590006"/>
            <a:ext cx="878700" cy="62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hasCustomPrompt="1" idx="4" type="title"/>
          </p:nvPr>
        </p:nvSpPr>
        <p:spPr>
          <a:xfrm>
            <a:off x="921013" y="3127500"/>
            <a:ext cx="878700" cy="62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p:nvPr>
            <p:ph idx="5"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7" name="Google Shape;77;p13"/>
          <p:cNvSpPr txBox="1"/>
          <p:nvPr>
            <p:ph idx="6" type="title"/>
          </p:nvPr>
        </p:nvSpPr>
        <p:spPr>
          <a:xfrm>
            <a:off x="4706688" y="2013258"/>
            <a:ext cx="3516300" cy="6309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b="1" sz="1800"/>
            </a:lvl1pPr>
            <a:lvl2pPr lvl="1" rtl="0">
              <a:spcBef>
                <a:spcPts val="0"/>
              </a:spcBef>
              <a:spcAft>
                <a:spcPts val="0"/>
              </a:spcAft>
              <a:buSzPts val="3500"/>
              <a:buNone/>
              <a:defRPr>
                <a:latin typeface="DM Sans"/>
                <a:ea typeface="DM Sans"/>
                <a:cs typeface="DM Sans"/>
                <a:sym typeface="DM Sans"/>
              </a:defRPr>
            </a:lvl2pPr>
            <a:lvl3pPr lvl="2" rtl="0">
              <a:spcBef>
                <a:spcPts val="0"/>
              </a:spcBef>
              <a:spcAft>
                <a:spcPts val="0"/>
              </a:spcAft>
              <a:buSzPts val="3500"/>
              <a:buNone/>
              <a:defRPr>
                <a:latin typeface="DM Sans"/>
                <a:ea typeface="DM Sans"/>
                <a:cs typeface="DM Sans"/>
                <a:sym typeface="DM Sans"/>
              </a:defRPr>
            </a:lvl3pPr>
            <a:lvl4pPr lvl="3" rtl="0">
              <a:spcBef>
                <a:spcPts val="0"/>
              </a:spcBef>
              <a:spcAft>
                <a:spcPts val="0"/>
              </a:spcAft>
              <a:buSzPts val="3500"/>
              <a:buNone/>
              <a:defRPr>
                <a:latin typeface="DM Sans"/>
                <a:ea typeface="DM Sans"/>
                <a:cs typeface="DM Sans"/>
                <a:sym typeface="DM Sans"/>
              </a:defRPr>
            </a:lvl4pPr>
            <a:lvl5pPr lvl="4" rtl="0">
              <a:spcBef>
                <a:spcPts val="0"/>
              </a:spcBef>
              <a:spcAft>
                <a:spcPts val="0"/>
              </a:spcAft>
              <a:buSzPts val="3500"/>
              <a:buNone/>
              <a:defRPr>
                <a:latin typeface="DM Sans"/>
                <a:ea typeface="DM Sans"/>
                <a:cs typeface="DM Sans"/>
                <a:sym typeface="DM Sans"/>
              </a:defRPr>
            </a:lvl5pPr>
            <a:lvl6pPr lvl="5" rtl="0">
              <a:spcBef>
                <a:spcPts val="0"/>
              </a:spcBef>
              <a:spcAft>
                <a:spcPts val="0"/>
              </a:spcAft>
              <a:buSzPts val="3500"/>
              <a:buNone/>
              <a:defRPr>
                <a:latin typeface="DM Sans"/>
                <a:ea typeface="DM Sans"/>
                <a:cs typeface="DM Sans"/>
                <a:sym typeface="DM Sans"/>
              </a:defRPr>
            </a:lvl6pPr>
            <a:lvl7pPr lvl="6" rtl="0">
              <a:spcBef>
                <a:spcPts val="0"/>
              </a:spcBef>
              <a:spcAft>
                <a:spcPts val="0"/>
              </a:spcAft>
              <a:buSzPts val="3500"/>
              <a:buNone/>
              <a:defRPr>
                <a:latin typeface="DM Sans"/>
                <a:ea typeface="DM Sans"/>
                <a:cs typeface="DM Sans"/>
                <a:sym typeface="DM Sans"/>
              </a:defRPr>
            </a:lvl7pPr>
            <a:lvl8pPr lvl="7" rtl="0">
              <a:spcBef>
                <a:spcPts val="0"/>
              </a:spcBef>
              <a:spcAft>
                <a:spcPts val="0"/>
              </a:spcAft>
              <a:buSzPts val="3500"/>
              <a:buNone/>
              <a:defRPr>
                <a:latin typeface="DM Sans"/>
                <a:ea typeface="DM Sans"/>
                <a:cs typeface="DM Sans"/>
                <a:sym typeface="DM Sans"/>
              </a:defRPr>
            </a:lvl8pPr>
            <a:lvl9pPr lvl="8" rtl="0">
              <a:spcBef>
                <a:spcPts val="0"/>
              </a:spcBef>
              <a:spcAft>
                <a:spcPts val="0"/>
              </a:spcAft>
              <a:buSzPts val="3500"/>
              <a:buNone/>
              <a:defRPr>
                <a:latin typeface="DM Sans"/>
                <a:ea typeface="DM Sans"/>
                <a:cs typeface="DM Sans"/>
                <a:sym typeface="DM Sans"/>
              </a:defRPr>
            </a:lvl9pPr>
          </a:lstStyle>
          <a:p/>
        </p:txBody>
      </p:sp>
      <p:sp>
        <p:nvSpPr>
          <p:cNvPr id="78" name="Google Shape;78;p13"/>
          <p:cNvSpPr txBox="1"/>
          <p:nvPr>
            <p:ph idx="7" type="title"/>
          </p:nvPr>
        </p:nvSpPr>
        <p:spPr>
          <a:xfrm>
            <a:off x="4706688" y="3538600"/>
            <a:ext cx="3516300" cy="6309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b="1" sz="1800"/>
            </a:lvl1pPr>
            <a:lvl2pPr lvl="1" rtl="0">
              <a:spcBef>
                <a:spcPts val="0"/>
              </a:spcBef>
              <a:spcAft>
                <a:spcPts val="0"/>
              </a:spcAft>
              <a:buSzPts val="3500"/>
              <a:buNone/>
              <a:defRPr>
                <a:latin typeface="DM Sans"/>
                <a:ea typeface="DM Sans"/>
                <a:cs typeface="DM Sans"/>
                <a:sym typeface="DM Sans"/>
              </a:defRPr>
            </a:lvl2pPr>
            <a:lvl3pPr lvl="2" rtl="0">
              <a:spcBef>
                <a:spcPts val="0"/>
              </a:spcBef>
              <a:spcAft>
                <a:spcPts val="0"/>
              </a:spcAft>
              <a:buSzPts val="3500"/>
              <a:buNone/>
              <a:defRPr>
                <a:latin typeface="DM Sans"/>
                <a:ea typeface="DM Sans"/>
                <a:cs typeface="DM Sans"/>
                <a:sym typeface="DM Sans"/>
              </a:defRPr>
            </a:lvl3pPr>
            <a:lvl4pPr lvl="3" rtl="0">
              <a:spcBef>
                <a:spcPts val="0"/>
              </a:spcBef>
              <a:spcAft>
                <a:spcPts val="0"/>
              </a:spcAft>
              <a:buSzPts val="3500"/>
              <a:buNone/>
              <a:defRPr>
                <a:latin typeface="DM Sans"/>
                <a:ea typeface="DM Sans"/>
                <a:cs typeface="DM Sans"/>
                <a:sym typeface="DM Sans"/>
              </a:defRPr>
            </a:lvl4pPr>
            <a:lvl5pPr lvl="4" rtl="0">
              <a:spcBef>
                <a:spcPts val="0"/>
              </a:spcBef>
              <a:spcAft>
                <a:spcPts val="0"/>
              </a:spcAft>
              <a:buSzPts val="3500"/>
              <a:buNone/>
              <a:defRPr>
                <a:latin typeface="DM Sans"/>
                <a:ea typeface="DM Sans"/>
                <a:cs typeface="DM Sans"/>
                <a:sym typeface="DM Sans"/>
              </a:defRPr>
            </a:lvl5pPr>
            <a:lvl6pPr lvl="5" rtl="0">
              <a:spcBef>
                <a:spcPts val="0"/>
              </a:spcBef>
              <a:spcAft>
                <a:spcPts val="0"/>
              </a:spcAft>
              <a:buSzPts val="3500"/>
              <a:buNone/>
              <a:defRPr>
                <a:latin typeface="DM Sans"/>
                <a:ea typeface="DM Sans"/>
                <a:cs typeface="DM Sans"/>
                <a:sym typeface="DM Sans"/>
              </a:defRPr>
            </a:lvl6pPr>
            <a:lvl7pPr lvl="6" rtl="0">
              <a:spcBef>
                <a:spcPts val="0"/>
              </a:spcBef>
              <a:spcAft>
                <a:spcPts val="0"/>
              </a:spcAft>
              <a:buSzPts val="3500"/>
              <a:buNone/>
              <a:defRPr>
                <a:latin typeface="DM Sans"/>
                <a:ea typeface="DM Sans"/>
                <a:cs typeface="DM Sans"/>
                <a:sym typeface="DM Sans"/>
              </a:defRPr>
            </a:lvl7pPr>
            <a:lvl8pPr lvl="7" rtl="0">
              <a:spcBef>
                <a:spcPts val="0"/>
              </a:spcBef>
              <a:spcAft>
                <a:spcPts val="0"/>
              </a:spcAft>
              <a:buSzPts val="3500"/>
              <a:buNone/>
              <a:defRPr>
                <a:latin typeface="DM Sans"/>
                <a:ea typeface="DM Sans"/>
                <a:cs typeface="DM Sans"/>
                <a:sym typeface="DM Sans"/>
              </a:defRPr>
            </a:lvl8pPr>
            <a:lvl9pPr lvl="8" rtl="0">
              <a:spcBef>
                <a:spcPts val="0"/>
              </a:spcBef>
              <a:spcAft>
                <a:spcPts val="0"/>
              </a:spcAft>
              <a:buSzPts val="3500"/>
              <a:buNone/>
              <a:defRPr>
                <a:latin typeface="DM Sans"/>
                <a:ea typeface="DM Sans"/>
                <a:cs typeface="DM Sans"/>
                <a:sym typeface="DM Sans"/>
              </a:defRPr>
            </a:lvl9pPr>
          </a:lstStyle>
          <a:p/>
        </p:txBody>
      </p:sp>
      <p:sp>
        <p:nvSpPr>
          <p:cNvPr id="79" name="Google Shape;79;p13"/>
          <p:cNvSpPr txBox="1"/>
          <p:nvPr>
            <p:ph hasCustomPrompt="1" idx="8" type="title"/>
          </p:nvPr>
        </p:nvSpPr>
        <p:spPr>
          <a:xfrm>
            <a:off x="4706688" y="1590006"/>
            <a:ext cx="878700" cy="62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hasCustomPrompt="1" idx="9" type="title"/>
          </p:nvPr>
        </p:nvSpPr>
        <p:spPr>
          <a:xfrm>
            <a:off x="4706688" y="3127500"/>
            <a:ext cx="878700" cy="62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81" name="Shape 81"/>
        <p:cNvGrpSpPr/>
        <p:nvPr/>
      </p:nvGrpSpPr>
      <p:grpSpPr>
        <a:xfrm>
          <a:off x="0" y="0"/>
          <a:ext cx="0" cy="0"/>
          <a:chOff x="0" y="0"/>
          <a:chExt cx="0" cy="0"/>
        </a:xfrm>
      </p:grpSpPr>
      <p:sp>
        <p:nvSpPr>
          <p:cNvPr id="82" name="Google Shape;82;p14"/>
          <p:cNvSpPr/>
          <p:nvPr/>
        </p:nvSpPr>
        <p:spPr>
          <a:xfrm>
            <a:off x="-536318" y="-201404"/>
            <a:ext cx="2335175" cy="1986500"/>
          </a:xfrm>
          <a:custGeom>
            <a:rect b="b" l="l" r="r" t="t"/>
            <a:pathLst>
              <a:path extrusionOk="0" h="79460" w="93407">
                <a:moveTo>
                  <a:pt x="6811" y="67460"/>
                </a:moveTo>
                <a:cubicBezTo>
                  <a:pt x="9269" y="74834"/>
                  <a:pt x="10976" y="75995"/>
                  <a:pt x="16643" y="77702"/>
                </a:cubicBezTo>
                <a:cubicBezTo>
                  <a:pt x="22310" y="79409"/>
                  <a:pt x="35283" y="80502"/>
                  <a:pt x="40814" y="77702"/>
                </a:cubicBezTo>
                <a:cubicBezTo>
                  <a:pt x="46345" y="74903"/>
                  <a:pt x="47642" y="67801"/>
                  <a:pt x="49827" y="60905"/>
                </a:cubicBezTo>
                <a:cubicBezTo>
                  <a:pt x="52012" y="54009"/>
                  <a:pt x="50852" y="42469"/>
                  <a:pt x="53924" y="36324"/>
                </a:cubicBezTo>
                <a:cubicBezTo>
                  <a:pt x="56997" y="30179"/>
                  <a:pt x="62800" y="26492"/>
                  <a:pt x="68262" y="24034"/>
                </a:cubicBezTo>
                <a:cubicBezTo>
                  <a:pt x="73724" y="21576"/>
                  <a:pt x="82533" y="23898"/>
                  <a:pt x="86698" y="21576"/>
                </a:cubicBezTo>
                <a:cubicBezTo>
                  <a:pt x="90863" y="19255"/>
                  <a:pt x="92843" y="13314"/>
                  <a:pt x="93253" y="10105"/>
                </a:cubicBezTo>
                <a:cubicBezTo>
                  <a:pt x="93663" y="6896"/>
                  <a:pt x="93253" y="3823"/>
                  <a:pt x="89156" y="2321"/>
                </a:cubicBezTo>
                <a:cubicBezTo>
                  <a:pt x="85059" y="819"/>
                  <a:pt x="76934" y="1433"/>
                  <a:pt x="68672" y="1092"/>
                </a:cubicBezTo>
                <a:cubicBezTo>
                  <a:pt x="60410" y="751"/>
                  <a:pt x="50442" y="-273"/>
                  <a:pt x="39585" y="273"/>
                </a:cubicBezTo>
                <a:cubicBezTo>
                  <a:pt x="28729" y="819"/>
                  <a:pt x="9815" y="-1161"/>
                  <a:pt x="3533" y="4370"/>
                </a:cubicBezTo>
                <a:cubicBezTo>
                  <a:pt x="-2749" y="9901"/>
                  <a:pt x="1349" y="22942"/>
                  <a:pt x="1895" y="33457"/>
                </a:cubicBezTo>
                <a:cubicBezTo>
                  <a:pt x="2441" y="43972"/>
                  <a:pt x="4353" y="60086"/>
                  <a:pt x="6811" y="67460"/>
                </a:cubicBezTo>
                <a:close/>
              </a:path>
            </a:pathLst>
          </a:custGeom>
          <a:solidFill>
            <a:schemeClr val="dk2"/>
          </a:solidFill>
          <a:ln>
            <a:noFill/>
          </a:ln>
        </p:spPr>
      </p:sp>
      <p:sp>
        <p:nvSpPr>
          <p:cNvPr id="83" name="Google Shape;83;p14"/>
          <p:cNvSpPr/>
          <p:nvPr/>
        </p:nvSpPr>
        <p:spPr>
          <a:xfrm>
            <a:off x="8737328" y="790958"/>
            <a:ext cx="1317375" cy="3466475"/>
          </a:xfrm>
          <a:custGeom>
            <a:rect b="b" l="l" r="r" t="t"/>
            <a:pathLst>
              <a:path extrusionOk="0" h="138659" w="52695">
                <a:moveTo>
                  <a:pt x="24952" y="235"/>
                </a:moveTo>
                <a:cubicBezTo>
                  <a:pt x="19831" y="781"/>
                  <a:pt x="10546" y="3444"/>
                  <a:pt x="6517" y="10067"/>
                </a:cubicBezTo>
                <a:cubicBezTo>
                  <a:pt x="2489" y="16690"/>
                  <a:pt x="1123" y="27479"/>
                  <a:pt x="781" y="39974"/>
                </a:cubicBezTo>
                <a:cubicBezTo>
                  <a:pt x="440" y="52469"/>
                  <a:pt x="4536" y="70426"/>
                  <a:pt x="4468" y="85038"/>
                </a:cubicBezTo>
                <a:cubicBezTo>
                  <a:pt x="4400" y="99650"/>
                  <a:pt x="-1472" y="118837"/>
                  <a:pt x="372" y="127645"/>
                </a:cubicBezTo>
                <a:cubicBezTo>
                  <a:pt x="2216" y="136453"/>
                  <a:pt x="9863" y="136726"/>
                  <a:pt x="15530" y="137887"/>
                </a:cubicBezTo>
                <a:cubicBezTo>
                  <a:pt x="21197" y="139048"/>
                  <a:pt x="28571" y="139389"/>
                  <a:pt x="34375" y="134609"/>
                </a:cubicBezTo>
                <a:cubicBezTo>
                  <a:pt x="40179" y="129829"/>
                  <a:pt x="47553" y="124572"/>
                  <a:pt x="50352" y="109209"/>
                </a:cubicBezTo>
                <a:cubicBezTo>
                  <a:pt x="53152" y="93846"/>
                  <a:pt x="53357" y="59502"/>
                  <a:pt x="51172" y="42432"/>
                </a:cubicBezTo>
                <a:cubicBezTo>
                  <a:pt x="48987" y="25362"/>
                  <a:pt x="41612" y="13823"/>
                  <a:pt x="37242" y="6790"/>
                </a:cubicBezTo>
                <a:cubicBezTo>
                  <a:pt x="32872" y="-243"/>
                  <a:pt x="30073" y="-311"/>
                  <a:pt x="24952" y="235"/>
                </a:cubicBezTo>
                <a:close/>
              </a:path>
            </a:pathLst>
          </a:custGeom>
          <a:solidFill>
            <a:schemeClr val="dk2"/>
          </a:solidFill>
          <a:ln>
            <a:noFill/>
          </a:ln>
        </p:spPr>
      </p:sp>
      <p:sp>
        <p:nvSpPr>
          <p:cNvPr id="84" name="Google Shape;84;p14"/>
          <p:cNvSpPr/>
          <p:nvPr/>
        </p:nvSpPr>
        <p:spPr>
          <a:xfrm>
            <a:off x="88997" y="4644549"/>
            <a:ext cx="3526200" cy="680925"/>
          </a:xfrm>
          <a:custGeom>
            <a:rect b="b" l="l" r="r" t="t"/>
            <a:pathLst>
              <a:path extrusionOk="0" h="27237" w="141048">
                <a:moveTo>
                  <a:pt x="24708" y="25939"/>
                </a:moveTo>
                <a:cubicBezTo>
                  <a:pt x="45670" y="27168"/>
                  <a:pt x="108419" y="27919"/>
                  <a:pt x="127537" y="26349"/>
                </a:cubicBezTo>
                <a:cubicBezTo>
                  <a:pt x="146655" y="24779"/>
                  <a:pt x="140100" y="20614"/>
                  <a:pt x="139417" y="16517"/>
                </a:cubicBezTo>
                <a:cubicBezTo>
                  <a:pt x="138734" y="12420"/>
                  <a:pt x="133545" y="4431"/>
                  <a:pt x="123440" y="1768"/>
                </a:cubicBezTo>
                <a:cubicBezTo>
                  <a:pt x="113335" y="-895"/>
                  <a:pt x="92304" y="129"/>
                  <a:pt x="78785" y="539"/>
                </a:cubicBezTo>
                <a:cubicBezTo>
                  <a:pt x="65266" y="949"/>
                  <a:pt x="52429" y="3748"/>
                  <a:pt x="42324" y="4226"/>
                </a:cubicBezTo>
                <a:cubicBezTo>
                  <a:pt x="32219" y="4704"/>
                  <a:pt x="24640" y="3066"/>
                  <a:pt x="18153" y="3407"/>
                </a:cubicBezTo>
                <a:cubicBezTo>
                  <a:pt x="11667" y="3749"/>
                  <a:pt x="6136" y="3680"/>
                  <a:pt x="3405" y="6275"/>
                </a:cubicBezTo>
                <a:cubicBezTo>
                  <a:pt x="674" y="8870"/>
                  <a:pt x="-1784" y="15698"/>
                  <a:pt x="1766" y="18975"/>
                </a:cubicBezTo>
                <a:cubicBezTo>
                  <a:pt x="5317" y="22252"/>
                  <a:pt x="3746" y="24710"/>
                  <a:pt x="24708" y="25939"/>
                </a:cubicBezTo>
                <a:close/>
              </a:path>
            </a:pathLst>
          </a:custGeom>
          <a:noFill/>
          <a:ln cap="flat" cmpd="sng" w="38100">
            <a:solidFill>
              <a:schemeClr val="dk2"/>
            </a:solidFill>
            <a:prstDash val="solid"/>
            <a:round/>
            <a:headEnd len="med" w="med" type="none"/>
            <a:tailEnd len="med" w="med" type="none"/>
          </a:ln>
        </p:spPr>
      </p:sp>
      <p:sp>
        <p:nvSpPr>
          <p:cNvPr id="85" name="Google Shape;85;p14"/>
          <p:cNvSpPr/>
          <p:nvPr/>
        </p:nvSpPr>
        <p:spPr>
          <a:xfrm>
            <a:off x="991350" y="618743"/>
            <a:ext cx="581800" cy="504425"/>
          </a:xfrm>
          <a:custGeom>
            <a:rect b="b" l="l" r="r" t="t"/>
            <a:pathLst>
              <a:path extrusionOk="0" h="20177" w="23272">
                <a:moveTo>
                  <a:pt x="22765" y="2001"/>
                </a:moveTo>
                <a:cubicBezTo>
                  <a:pt x="20738" y="-836"/>
                  <a:pt x="6012" y="-431"/>
                  <a:pt x="2499" y="2001"/>
                </a:cubicBezTo>
                <a:cubicBezTo>
                  <a:pt x="-1014" y="4433"/>
                  <a:pt x="-338" y="13756"/>
                  <a:pt x="1689" y="16593"/>
                </a:cubicBezTo>
                <a:cubicBezTo>
                  <a:pt x="3716" y="19430"/>
                  <a:pt x="11146" y="21456"/>
                  <a:pt x="14659" y="19024"/>
                </a:cubicBezTo>
                <a:cubicBezTo>
                  <a:pt x="18172" y="16592"/>
                  <a:pt x="24792" y="4838"/>
                  <a:pt x="22765" y="2001"/>
                </a:cubicBezTo>
                <a:close/>
              </a:path>
            </a:pathLst>
          </a:custGeom>
          <a:solidFill>
            <a:schemeClr val="dk2"/>
          </a:solidFill>
          <a:ln>
            <a:noFill/>
          </a:ln>
        </p:spPr>
      </p:sp>
      <p:sp>
        <p:nvSpPr>
          <p:cNvPr id="86" name="Google Shape;86;p14"/>
          <p:cNvSpPr txBox="1"/>
          <p:nvPr>
            <p:ph type="title"/>
          </p:nvPr>
        </p:nvSpPr>
        <p:spPr>
          <a:xfrm>
            <a:off x="1795150" y="2646750"/>
            <a:ext cx="5553600" cy="79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8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87" name="Google Shape;87;p14"/>
          <p:cNvSpPr txBox="1"/>
          <p:nvPr>
            <p:ph hasCustomPrompt="1" idx="2" type="title"/>
          </p:nvPr>
        </p:nvSpPr>
        <p:spPr>
          <a:xfrm>
            <a:off x="3941100" y="1222337"/>
            <a:ext cx="1261800" cy="11349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6000"/>
              <a:buFont typeface="Libre Franklin Black"/>
              <a:buNone/>
              <a:defRPr b="1" sz="6000">
                <a:solidFill>
                  <a:schemeClr val="accent4"/>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88" name="Shape 88"/>
        <p:cNvGrpSpPr/>
        <p:nvPr/>
      </p:nvGrpSpPr>
      <p:grpSpPr>
        <a:xfrm>
          <a:off x="0" y="0"/>
          <a:ext cx="0" cy="0"/>
          <a:chOff x="0" y="0"/>
          <a:chExt cx="0" cy="0"/>
        </a:xfrm>
      </p:grpSpPr>
      <p:sp>
        <p:nvSpPr>
          <p:cNvPr id="89" name="Google Shape;89;p15"/>
          <p:cNvSpPr/>
          <p:nvPr/>
        </p:nvSpPr>
        <p:spPr>
          <a:xfrm>
            <a:off x="4319744" y="-209115"/>
            <a:ext cx="5506975" cy="1533325"/>
          </a:xfrm>
          <a:custGeom>
            <a:rect b="b" l="l" r="r" t="t"/>
            <a:pathLst>
              <a:path extrusionOk="0" h="61333" w="220279">
                <a:moveTo>
                  <a:pt x="9107" y="4268"/>
                </a:moveTo>
                <a:cubicBezTo>
                  <a:pt x="1869" y="7204"/>
                  <a:pt x="-1682" y="14101"/>
                  <a:pt x="913" y="19836"/>
                </a:cubicBezTo>
                <a:cubicBezTo>
                  <a:pt x="3508" y="25572"/>
                  <a:pt x="5352" y="36018"/>
                  <a:pt x="24675" y="38681"/>
                </a:cubicBezTo>
                <a:cubicBezTo>
                  <a:pt x="43998" y="41344"/>
                  <a:pt x="93364" y="35813"/>
                  <a:pt x="116852" y="35813"/>
                </a:cubicBezTo>
                <a:cubicBezTo>
                  <a:pt x="140340" y="35813"/>
                  <a:pt x="154748" y="35062"/>
                  <a:pt x="165604" y="38681"/>
                </a:cubicBezTo>
                <a:cubicBezTo>
                  <a:pt x="176461" y="42300"/>
                  <a:pt x="174344" y="54249"/>
                  <a:pt x="181991" y="57526"/>
                </a:cubicBezTo>
                <a:cubicBezTo>
                  <a:pt x="189638" y="60804"/>
                  <a:pt x="205137" y="63535"/>
                  <a:pt x="211487" y="58346"/>
                </a:cubicBezTo>
                <a:cubicBezTo>
                  <a:pt x="217837" y="53157"/>
                  <a:pt x="220842" y="35541"/>
                  <a:pt x="220091" y="26391"/>
                </a:cubicBezTo>
                <a:cubicBezTo>
                  <a:pt x="219340" y="17242"/>
                  <a:pt x="216472" y="7819"/>
                  <a:pt x="206981" y="3449"/>
                </a:cubicBezTo>
                <a:cubicBezTo>
                  <a:pt x="197490" y="-921"/>
                  <a:pt x="190252" y="376"/>
                  <a:pt x="163145" y="171"/>
                </a:cubicBezTo>
                <a:cubicBezTo>
                  <a:pt x="136038" y="-34"/>
                  <a:pt x="70012" y="1537"/>
                  <a:pt x="44339" y="2220"/>
                </a:cubicBezTo>
                <a:cubicBezTo>
                  <a:pt x="18666" y="2903"/>
                  <a:pt x="16345" y="1332"/>
                  <a:pt x="9107" y="4268"/>
                </a:cubicBezTo>
                <a:close/>
              </a:path>
            </a:pathLst>
          </a:custGeom>
          <a:solidFill>
            <a:schemeClr val="dk2"/>
          </a:solidFill>
          <a:ln>
            <a:noFill/>
          </a:ln>
        </p:spPr>
      </p:sp>
      <p:sp>
        <p:nvSpPr>
          <p:cNvPr id="90" name="Google Shape;90;p15"/>
          <p:cNvSpPr/>
          <p:nvPr/>
        </p:nvSpPr>
        <p:spPr>
          <a:xfrm>
            <a:off x="-471505" y="4446915"/>
            <a:ext cx="2704825" cy="825075"/>
          </a:xfrm>
          <a:custGeom>
            <a:rect b="b" l="l" r="r" t="t"/>
            <a:pathLst>
              <a:path extrusionOk="0" h="33003" w="108193">
                <a:moveTo>
                  <a:pt x="15" y="18522"/>
                </a:moveTo>
                <a:cubicBezTo>
                  <a:pt x="-258" y="13538"/>
                  <a:pt x="3156" y="4866"/>
                  <a:pt x="9847" y="2053"/>
                </a:cubicBezTo>
                <a:cubicBezTo>
                  <a:pt x="16538" y="-760"/>
                  <a:pt x="31765" y="-473"/>
                  <a:pt x="40163" y="1644"/>
                </a:cubicBezTo>
                <a:cubicBezTo>
                  <a:pt x="48561" y="3761"/>
                  <a:pt x="53409" y="13183"/>
                  <a:pt x="60237" y="14753"/>
                </a:cubicBezTo>
                <a:cubicBezTo>
                  <a:pt x="67065" y="16323"/>
                  <a:pt x="74644" y="11271"/>
                  <a:pt x="81131" y="11066"/>
                </a:cubicBezTo>
                <a:cubicBezTo>
                  <a:pt x="87618" y="10861"/>
                  <a:pt x="94651" y="11271"/>
                  <a:pt x="99157" y="13524"/>
                </a:cubicBezTo>
                <a:cubicBezTo>
                  <a:pt x="103664" y="15777"/>
                  <a:pt x="107965" y="21718"/>
                  <a:pt x="108170" y="24586"/>
                </a:cubicBezTo>
                <a:cubicBezTo>
                  <a:pt x="108375" y="27454"/>
                  <a:pt x="107282" y="29502"/>
                  <a:pt x="100386" y="30731"/>
                </a:cubicBezTo>
                <a:cubicBezTo>
                  <a:pt x="93490" y="31960"/>
                  <a:pt x="81609" y="31755"/>
                  <a:pt x="66792" y="31960"/>
                </a:cubicBezTo>
                <a:cubicBezTo>
                  <a:pt x="51975" y="32165"/>
                  <a:pt x="22616" y="34200"/>
                  <a:pt x="11486" y="31960"/>
                </a:cubicBezTo>
                <a:cubicBezTo>
                  <a:pt x="357" y="29720"/>
                  <a:pt x="288" y="23507"/>
                  <a:pt x="15" y="18522"/>
                </a:cubicBezTo>
                <a:close/>
              </a:path>
            </a:pathLst>
          </a:custGeom>
          <a:solidFill>
            <a:schemeClr val="dk2"/>
          </a:solidFill>
          <a:ln>
            <a:noFill/>
          </a:ln>
        </p:spPr>
      </p:sp>
      <p:sp>
        <p:nvSpPr>
          <p:cNvPr id="91" name="Google Shape;91;p15"/>
          <p:cNvSpPr/>
          <p:nvPr/>
        </p:nvSpPr>
        <p:spPr>
          <a:xfrm>
            <a:off x="7151342" y="4304828"/>
            <a:ext cx="2701925" cy="1393825"/>
          </a:xfrm>
          <a:custGeom>
            <a:rect b="b" l="l" r="r" t="t"/>
            <a:pathLst>
              <a:path extrusionOk="0" h="55753" w="108077">
                <a:moveTo>
                  <a:pt x="20367" y="54786"/>
                </a:moveTo>
                <a:cubicBezTo>
                  <a:pt x="4154" y="53030"/>
                  <a:pt x="506" y="47491"/>
                  <a:pt x="101" y="39384"/>
                </a:cubicBezTo>
                <a:cubicBezTo>
                  <a:pt x="-304" y="31278"/>
                  <a:pt x="7802" y="11687"/>
                  <a:pt x="17935" y="6147"/>
                </a:cubicBezTo>
                <a:cubicBezTo>
                  <a:pt x="28068" y="608"/>
                  <a:pt x="49145" y="7093"/>
                  <a:pt x="60899" y="6147"/>
                </a:cubicBezTo>
                <a:cubicBezTo>
                  <a:pt x="72653" y="5201"/>
                  <a:pt x="80895" y="-1418"/>
                  <a:pt x="88461" y="473"/>
                </a:cubicBezTo>
                <a:cubicBezTo>
                  <a:pt x="96027" y="2365"/>
                  <a:pt x="104809" y="9255"/>
                  <a:pt x="106295" y="17496"/>
                </a:cubicBezTo>
                <a:cubicBezTo>
                  <a:pt x="107781" y="25738"/>
                  <a:pt x="111699" y="43707"/>
                  <a:pt x="97378" y="49922"/>
                </a:cubicBezTo>
                <a:cubicBezTo>
                  <a:pt x="83057" y="56137"/>
                  <a:pt x="36580" y="56542"/>
                  <a:pt x="20367" y="54786"/>
                </a:cubicBezTo>
                <a:close/>
              </a:path>
            </a:pathLst>
          </a:custGeom>
          <a:noFill/>
          <a:ln cap="flat" cmpd="sng" w="38100">
            <a:solidFill>
              <a:schemeClr val="dk2"/>
            </a:solidFill>
            <a:prstDash val="solid"/>
            <a:round/>
            <a:headEnd len="med" w="med" type="none"/>
            <a:tailEnd len="med" w="med" type="none"/>
          </a:ln>
        </p:spPr>
      </p:sp>
      <p:sp>
        <p:nvSpPr>
          <p:cNvPr id="92" name="Google Shape;92;p15"/>
          <p:cNvSpPr/>
          <p:nvPr/>
        </p:nvSpPr>
        <p:spPr>
          <a:xfrm>
            <a:off x="7605015" y="868054"/>
            <a:ext cx="1029975" cy="613050"/>
          </a:xfrm>
          <a:custGeom>
            <a:rect b="b" l="l" r="r" t="t"/>
            <a:pathLst>
              <a:path extrusionOk="0" h="24522" w="41199">
                <a:moveTo>
                  <a:pt x="41131" y="13916"/>
                </a:moveTo>
                <a:cubicBezTo>
                  <a:pt x="41401" y="10268"/>
                  <a:pt x="34781" y="4729"/>
                  <a:pt x="28161" y="2567"/>
                </a:cubicBezTo>
                <a:cubicBezTo>
                  <a:pt x="21541" y="405"/>
                  <a:pt x="5058" y="-675"/>
                  <a:pt x="1410" y="946"/>
                </a:cubicBezTo>
                <a:cubicBezTo>
                  <a:pt x="-2238" y="2567"/>
                  <a:pt x="2085" y="8377"/>
                  <a:pt x="6273" y="12295"/>
                </a:cubicBezTo>
                <a:cubicBezTo>
                  <a:pt x="10461" y="16213"/>
                  <a:pt x="20729" y="24185"/>
                  <a:pt x="26539" y="24455"/>
                </a:cubicBezTo>
                <a:cubicBezTo>
                  <a:pt x="32349" y="24725"/>
                  <a:pt x="40861" y="17564"/>
                  <a:pt x="41131" y="13916"/>
                </a:cubicBezTo>
                <a:close/>
              </a:path>
            </a:pathLst>
          </a:custGeom>
          <a:solidFill>
            <a:schemeClr val="dk2"/>
          </a:solidFill>
          <a:ln>
            <a:noFill/>
          </a:ln>
        </p:spPr>
      </p:sp>
      <p:sp>
        <p:nvSpPr>
          <p:cNvPr id="93" name="Google Shape;93;p15"/>
          <p:cNvSpPr txBox="1"/>
          <p:nvPr>
            <p:ph type="title"/>
          </p:nvPr>
        </p:nvSpPr>
        <p:spPr>
          <a:xfrm>
            <a:off x="713225" y="2278340"/>
            <a:ext cx="4406100" cy="15273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8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94" name="Google Shape;94;p15"/>
          <p:cNvSpPr txBox="1"/>
          <p:nvPr>
            <p:ph hasCustomPrompt="1" idx="2" type="title"/>
          </p:nvPr>
        </p:nvSpPr>
        <p:spPr>
          <a:xfrm>
            <a:off x="713222" y="1337860"/>
            <a:ext cx="1261800" cy="11349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6000"/>
              <a:buFont typeface="Libre Franklin Black"/>
              <a:buNone/>
              <a:defRPr b="1" sz="6000">
                <a:solidFill>
                  <a:schemeClr val="accent4"/>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_1">
    <p:spTree>
      <p:nvGrpSpPr>
        <p:cNvPr id="95" name="Shape 95"/>
        <p:cNvGrpSpPr/>
        <p:nvPr/>
      </p:nvGrpSpPr>
      <p:grpSpPr>
        <a:xfrm>
          <a:off x="0" y="0"/>
          <a:ext cx="0" cy="0"/>
          <a:chOff x="0" y="0"/>
          <a:chExt cx="0" cy="0"/>
        </a:xfrm>
      </p:grpSpPr>
      <p:sp>
        <p:nvSpPr>
          <p:cNvPr id="96" name="Google Shape;96;p16"/>
          <p:cNvSpPr/>
          <p:nvPr/>
        </p:nvSpPr>
        <p:spPr>
          <a:xfrm>
            <a:off x="-354050" y="3362913"/>
            <a:ext cx="1591050" cy="2007021"/>
          </a:xfrm>
          <a:custGeom>
            <a:rect b="b" l="l" r="r" t="t"/>
            <a:pathLst>
              <a:path extrusionOk="0" h="96503" w="76502">
                <a:moveTo>
                  <a:pt x="58843" y="95908"/>
                </a:moveTo>
                <a:cubicBezTo>
                  <a:pt x="68948" y="94474"/>
                  <a:pt x="72635" y="92631"/>
                  <a:pt x="74820" y="86895"/>
                </a:cubicBezTo>
                <a:cubicBezTo>
                  <a:pt x="77005" y="81160"/>
                  <a:pt x="77962" y="68801"/>
                  <a:pt x="71953" y="61495"/>
                </a:cubicBezTo>
                <a:cubicBezTo>
                  <a:pt x="65945" y="54189"/>
                  <a:pt x="44846" y="50160"/>
                  <a:pt x="38769" y="43059"/>
                </a:cubicBezTo>
                <a:cubicBezTo>
                  <a:pt x="32692" y="35958"/>
                  <a:pt x="37403" y="25033"/>
                  <a:pt x="35491" y="18888"/>
                </a:cubicBezTo>
                <a:cubicBezTo>
                  <a:pt x="33579" y="12743"/>
                  <a:pt x="31395" y="9261"/>
                  <a:pt x="27298" y="6188"/>
                </a:cubicBezTo>
                <a:cubicBezTo>
                  <a:pt x="23201" y="3116"/>
                  <a:pt x="15281" y="-1459"/>
                  <a:pt x="10911" y="453"/>
                </a:cubicBezTo>
                <a:cubicBezTo>
                  <a:pt x="6541" y="2365"/>
                  <a:pt x="2785" y="4276"/>
                  <a:pt x="1078" y="17659"/>
                </a:cubicBezTo>
                <a:cubicBezTo>
                  <a:pt x="-629" y="31042"/>
                  <a:pt x="55" y="67982"/>
                  <a:pt x="669" y="80750"/>
                </a:cubicBezTo>
                <a:cubicBezTo>
                  <a:pt x="1284" y="93518"/>
                  <a:pt x="2512" y="91811"/>
                  <a:pt x="4765" y="94269"/>
                </a:cubicBezTo>
                <a:cubicBezTo>
                  <a:pt x="7018" y="96727"/>
                  <a:pt x="5175" y="95225"/>
                  <a:pt x="14188" y="95498"/>
                </a:cubicBezTo>
                <a:cubicBezTo>
                  <a:pt x="23201" y="95771"/>
                  <a:pt x="48738" y="97342"/>
                  <a:pt x="58843" y="95908"/>
                </a:cubicBezTo>
                <a:close/>
              </a:path>
            </a:pathLst>
          </a:custGeom>
          <a:solidFill>
            <a:schemeClr val="dk2"/>
          </a:solidFill>
          <a:ln>
            <a:noFill/>
          </a:ln>
        </p:spPr>
      </p:sp>
      <p:sp>
        <p:nvSpPr>
          <p:cNvPr id="97" name="Google Shape;97;p16"/>
          <p:cNvSpPr/>
          <p:nvPr/>
        </p:nvSpPr>
        <p:spPr>
          <a:xfrm>
            <a:off x="7664103" y="-289061"/>
            <a:ext cx="2143725" cy="1657125"/>
          </a:xfrm>
          <a:custGeom>
            <a:rect b="b" l="l" r="r" t="t"/>
            <a:pathLst>
              <a:path extrusionOk="0" h="66285" w="85749">
                <a:moveTo>
                  <a:pt x="12655" y="2838"/>
                </a:moveTo>
                <a:cubicBezTo>
                  <a:pt x="7602" y="8027"/>
                  <a:pt x="-1820" y="22435"/>
                  <a:pt x="365" y="32745"/>
                </a:cubicBezTo>
                <a:cubicBezTo>
                  <a:pt x="2550" y="43055"/>
                  <a:pt x="16206" y="60330"/>
                  <a:pt x="25765" y="64700"/>
                </a:cubicBezTo>
                <a:cubicBezTo>
                  <a:pt x="35324" y="69070"/>
                  <a:pt x="51029" y="63402"/>
                  <a:pt x="57720" y="58964"/>
                </a:cubicBezTo>
                <a:cubicBezTo>
                  <a:pt x="64411" y="54526"/>
                  <a:pt x="62294" y="41895"/>
                  <a:pt x="65913" y="38071"/>
                </a:cubicBezTo>
                <a:cubicBezTo>
                  <a:pt x="69532" y="34247"/>
                  <a:pt x="76156" y="39982"/>
                  <a:pt x="79433" y="36022"/>
                </a:cubicBezTo>
                <a:cubicBezTo>
                  <a:pt x="82711" y="32062"/>
                  <a:pt x="86261" y="19498"/>
                  <a:pt x="85578" y="14309"/>
                </a:cubicBezTo>
                <a:cubicBezTo>
                  <a:pt x="84895" y="9120"/>
                  <a:pt x="84486" y="7004"/>
                  <a:pt x="75336" y="4887"/>
                </a:cubicBezTo>
                <a:cubicBezTo>
                  <a:pt x="66187" y="2770"/>
                  <a:pt x="41128" y="1951"/>
                  <a:pt x="30681" y="1609"/>
                </a:cubicBezTo>
                <a:cubicBezTo>
                  <a:pt x="20234" y="1268"/>
                  <a:pt x="17708" y="-2351"/>
                  <a:pt x="12655" y="2838"/>
                </a:cubicBezTo>
                <a:close/>
              </a:path>
            </a:pathLst>
          </a:custGeom>
          <a:noFill/>
          <a:ln cap="flat" cmpd="sng" w="38100">
            <a:solidFill>
              <a:schemeClr val="dk2"/>
            </a:solidFill>
            <a:prstDash val="solid"/>
            <a:round/>
            <a:headEnd len="med" w="med" type="none"/>
            <a:tailEnd len="med" w="med" type="none"/>
          </a:ln>
        </p:spPr>
      </p:sp>
      <p:sp>
        <p:nvSpPr>
          <p:cNvPr id="98" name="Google Shape;98;p16"/>
          <p:cNvSpPr/>
          <p:nvPr/>
        </p:nvSpPr>
        <p:spPr>
          <a:xfrm>
            <a:off x="844518" y="4102443"/>
            <a:ext cx="945184" cy="955271"/>
          </a:xfrm>
          <a:custGeom>
            <a:rect b="b" l="l" r="r" t="t"/>
            <a:pathLst>
              <a:path extrusionOk="0" h="45932" w="45447">
                <a:moveTo>
                  <a:pt x="10843" y="169"/>
                </a:moveTo>
                <a:cubicBezTo>
                  <a:pt x="4898" y="-506"/>
                  <a:pt x="-912" y="5033"/>
                  <a:pt x="304" y="8276"/>
                </a:cubicBezTo>
                <a:cubicBezTo>
                  <a:pt x="1520" y="11519"/>
                  <a:pt x="14221" y="13680"/>
                  <a:pt x="18139" y="19625"/>
                </a:cubicBezTo>
                <a:cubicBezTo>
                  <a:pt x="22057" y="25570"/>
                  <a:pt x="19355" y="40431"/>
                  <a:pt x="23813" y="43944"/>
                </a:cubicBezTo>
                <a:cubicBezTo>
                  <a:pt x="28272" y="47457"/>
                  <a:pt x="42863" y="45970"/>
                  <a:pt x="44890" y="40701"/>
                </a:cubicBezTo>
                <a:cubicBezTo>
                  <a:pt x="46917" y="35432"/>
                  <a:pt x="41648" y="19084"/>
                  <a:pt x="35973" y="12329"/>
                </a:cubicBezTo>
                <a:cubicBezTo>
                  <a:pt x="30299" y="5574"/>
                  <a:pt x="16788" y="845"/>
                  <a:pt x="10843" y="169"/>
                </a:cubicBezTo>
                <a:close/>
              </a:path>
            </a:pathLst>
          </a:custGeom>
          <a:solidFill>
            <a:schemeClr val="dk2"/>
          </a:solidFill>
          <a:ln>
            <a:noFill/>
          </a:ln>
        </p:spPr>
      </p:sp>
      <p:sp>
        <p:nvSpPr>
          <p:cNvPr id="99" name="Google Shape;99;p16"/>
          <p:cNvSpPr txBox="1"/>
          <p:nvPr>
            <p:ph type="title"/>
          </p:nvPr>
        </p:nvSpPr>
        <p:spPr>
          <a:xfrm>
            <a:off x="4345596" y="2635891"/>
            <a:ext cx="3564000" cy="789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8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00" name="Google Shape;100;p16"/>
          <p:cNvSpPr txBox="1"/>
          <p:nvPr>
            <p:ph hasCustomPrompt="1" idx="2" type="title"/>
          </p:nvPr>
        </p:nvSpPr>
        <p:spPr>
          <a:xfrm>
            <a:off x="4345596" y="1718609"/>
            <a:ext cx="1261800" cy="11349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6000"/>
              <a:buFont typeface="Libre Franklin Black"/>
              <a:buNone/>
              <a:defRPr b="1" sz="6000">
                <a:solidFill>
                  <a:schemeClr val="accent4"/>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01" name="Shape 101"/>
        <p:cNvGrpSpPr/>
        <p:nvPr/>
      </p:nvGrpSpPr>
      <p:grpSpPr>
        <a:xfrm>
          <a:off x="0" y="0"/>
          <a:ext cx="0" cy="0"/>
          <a:chOff x="0" y="0"/>
          <a:chExt cx="0" cy="0"/>
        </a:xfrm>
      </p:grpSpPr>
      <p:sp>
        <p:nvSpPr>
          <p:cNvPr id="102" name="Google Shape;102;p17"/>
          <p:cNvSpPr/>
          <p:nvPr/>
        </p:nvSpPr>
        <p:spPr>
          <a:xfrm>
            <a:off x="7620000" y="3984374"/>
            <a:ext cx="1940450" cy="1436875"/>
          </a:xfrm>
          <a:custGeom>
            <a:rect b="b" l="l" r="r" t="t"/>
            <a:pathLst>
              <a:path extrusionOk="0" h="57475" w="77618">
                <a:moveTo>
                  <a:pt x="12970" y="53823"/>
                </a:moveTo>
                <a:cubicBezTo>
                  <a:pt x="1081" y="51661"/>
                  <a:pt x="0" y="46933"/>
                  <a:pt x="0" y="42474"/>
                </a:cubicBezTo>
                <a:cubicBezTo>
                  <a:pt x="0" y="38016"/>
                  <a:pt x="6620" y="29774"/>
                  <a:pt x="12970" y="27072"/>
                </a:cubicBezTo>
                <a:cubicBezTo>
                  <a:pt x="19320" y="24370"/>
                  <a:pt x="32561" y="30179"/>
                  <a:pt x="38100" y="26261"/>
                </a:cubicBezTo>
                <a:cubicBezTo>
                  <a:pt x="43639" y="22343"/>
                  <a:pt x="41342" y="7481"/>
                  <a:pt x="46206" y="3563"/>
                </a:cubicBezTo>
                <a:cubicBezTo>
                  <a:pt x="51070" y="-355"/>
                  <a:pt x="62419" y="-1435"/>
                  <a:pt x="67283" y="2753"/>
                </a:cubicBezTo>
                <a:cubicBezTo>
                  <a:pt x="72147" y="6941"/>
                  <a:pt x="74714" y="19911"/>
                  <a:pt x="75389" y="28693"/>
                </a:cubicBezTo>
                <a:cubicBezTo>
                  <a:pt x="76065" y="37475"/>
                  <a:pt x="81739" y="51256"/>
                  <a:pt x="71336" y="55444"/>
                </a:cubicBezTo>
                <a:cubicBezTo>
                  <a:pt x="60933" y="59632"/>
                  <a:pt x="24859" y="55985"/>
                  <a:pt x="12970" y="53823"/>
                </a:cubicBezTo>
                <a:close/>
              </a:path>
            </a:pathLst>
          </a:custGeom>
          <a:solidFill>
            <a:schemeClr val="dk2"/>
          </a:solidFill>
          <a:ln>
            <a:noFill/>
          </a:ln>
        </p:spPr>
      </p:sp>
      <p:sp>
        <p:nvSpPr>
          <p:cNvPr id="103" name="Google Shape;103;p17"/>
          <p:cNvSpPr/>
          <p:nvPr/>
        </p:nvSpPr>
        <p:spPr>
          <a:xfrm>
            <a:off x="-735274" y="-472125"/>
            <a:ext cx="2863347" cy="1405850"/>
          </a:xfrm>
          <a:custGeom>
            <a:rect b="b" l="l" r="r" t="t"/>
            <a:pathLst>
              <a:path extrusionOk="0" h="56234" w="135913">
                <a:moveTo>
                  <a:pt x="5902" y="53742"/>
                </a:moveTo>
                <a:cubicBezTo>
                  <a:pt x="11171" y="58471"/>
                  <a:pt x="27924" y="55634"/>
                  <a:pt x="35085" y="52121"/>
                </a:cubicBezTo>
                <a:cubicBezTo>
                  <a:pt x="42246" y="48608"/>
                  <a:pt x="38733" y="35909"/>
                  <a:pt x="48866" y="32666"/>
                </a:cubicBezTo>
                <a:cubicBezTo>
                  <a:pt x="58999" y="29424"/>
                  <a:pt x="82102" y="33207"/>
                  <a:pt x="95883" y="32666"/>
                </a:cubicBezTo>
                <a:cubicBezTo>
                  <a:pt x="109664" y="32126"/>
                  <a:pt x="125877" y="33071"/>
                  <a:pt x="131551" y="29423"/>
                </a:cubicBezTo>
                <a:cubicBezTo>
                  <a:pt x="137226" y="25775"/>
                  <a:pt x="138036" y="15643"/>
                  <a:pt x="129930" y="10779"/>
                </a:cubicBezTo>
                <a:cubicBezTo>
                  <a:pt x="121824" y="5915"/>
                  <a:pt x="97099" y="1186"/>
                  <a:pt x="82913" y="240"/>
                </a:cubicBezTo>
                <a:cubicBezTo>
                  <a:pt x="68727" y="-706"/>
                  <a:pt x="58053" y="1186"/>
                  <a:pt x="44813" y="5104"/>
                </a:cubicBezTo>
                <a:cubicBezTo>
                  <a:pt x="31573" y="9022"/>
                  <a:pt x="9956" y="15643"/>
                  <a:pt x="3471" y="23749"/>
                </a:cubicBezTo>
                <a:cubicBezTo>
                  <a:pt x="-3014" y="31855"/>
                  <a:pt x="633" y="49013"/>
                  <a:pt x="5902" y="53742"/>
                </a:cubicBezTo>
                <a:close/>
              </a:path>
            </a:pathLst>
          </a:custGeom>
          <a:noFill/>
          <a:ln cap="flat" cmpd="sng" w="38100">
            <a:solidFill>
              <a:schemeClr val="dk2"/>
            </a:solidFill>
            <a:prstDash val="solid"/>
            <a:round/>
            <a:headEnd len="med" w="med" type="none"/>
            <a:tailEnd len="med" w="med" type="none"/>
          </a:ln>
        </p:spPr>
      </p:sp>
      <p:sp>
        <p:nvSpPr>
          <p:cNvPr id="104" name="Google Shape;104;p17"/>
          <p:cNvSpPr txBox="1"/>
          <p:nvPr>
            <p:ph type="title"/>
          </p:nvPr>
        </p:nvSpPr>
        <p:spPr>
          <a:xfrm>
            <a:off x="720000" y="474850"/>
            <a:ext cx="7704000" cy="114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05" name="Shape 105"/>
        <p:cNvGrpSpPr/>
        <p:nvPr/>
      </p:nvGrpSpPr>
      <p:grpSpPr>
        <a:xfrm>
          <a:off x="0" y="0"/>
          <a:ext cx="0" cy="0"/>
          <a:chOff x="0" y="0"/>
          <a:chExt cx="0" cy="0"/>
        </a:xfrm>
      </p:grpSpPr>
      <p:sp>
        <p:nvSpPr>
          <p:cNvPr id="106" name="Google Shape;106;p18"/>
          <p:cNvSpPr/>
          <p:nvPr/>
        </p:nvSpPr>
        <p:spPr>
          <a:xfrm>
            <a:off x="7622752" y="-332499"/>
            <a:ext cx="2289625" cy="2220500"/>
          </a:xfrm>
          <a:custGeom>
            <a:rect b="b" l="l" r="r" t="t"/>
            <a:pathLst>
              <a:path extrusionOk="0" h="88820" w="91585">
                <a:moveTo>
                  <a:pt x="8807" y="1140"/>
                </a:moveTo>
                <a:cubicBezTo>
                  <a:pt x="-3488" y="4518"/>
                  <a:pt x="-109" y="25459"/>
                  <a:pt x="3133" y="32755"/>
                </a:cubicBezTo>
                <a:cubicBezTo>
                  <a:pt x="6376" y="40051"/>
                  <a:pt x="22723" y="36944"/>
                  <a:pt x="28262" y="44915"/>
                </a:cubicBezTo>
                <a:cubicBezTo>
                  <a:pt x="33801" y="52886"/>
                  <a:pt x="30695" y="73558"/>
                  <a:pt x="36369" y="80583"/>
                </a:cubicBezTo>
                <a:cubicBezTo>
                  <a:pt x="42044" y="87609"/>
                  <a:pt x="53257" y="90986"/>
                  <a:pt x="62309" y="87068"/>
                </a:cubicBezTo>
                <a:cubicBezTo>
                  <a:pt x="71361" y="83150"/>
                  <a:pt x="88249" y="69504"/>
                  <a:pt x="90681" y="57074"/>
                </a:cubicBezTo>
                <a:cubicBezTo>
                  <a:pt x="93113" y="44644"/>
                  <a:pt x="90547" y="21811"/>
                  <a:pt x="76901" y="12489"/>
                </a:cubicBezTo>
                <a:cubicBezTo>
                  <a:pt x="63255" y="3167"/>
                  <a:pt x="21102" y="-2238"/>
                  <a:pt x="8807" y="1140"/>
                </a:cubicBezTo>
                <a:close/>
              </a:path>
            </a:pathLst>
          </a:custGeom>
          <a:solidFill>
            <a:schemeClr val="dk2"/>
          </a:solidFill>
          <a:ln>
            <a:noFill/>
          </a:ln>
        </p:spPr>
      </p:sp>
      <p:sp>
        <p:nvSpPr>
          <p:cNvPr id="107" name="Google Shape;107;p18"/>
          <p:cNvSpPr/>
          <p:nvPr/>
        </p:nvSpPr>
        <p:spPr>
          <a:xfrm>
            <a:off x="-731302" y="2550019"/>
            <a:ext cx="1562675" cy="3151375"/>
          </a:xfrm>
          <a:custGeom>
            <a:rect b="b" l="l" r="r" t="t"/>
            <a:pathLst>
              <a:path extrusionOk="0" h="126055" w="62507">
                <a:moveTo>
                  <a:pt x="51139" y="122546"/>
                </a:moveTo>
                <a:cubicBezTo>
                  <a:pt x="59651" y="119574"/>
                  <a:pt x="62083" y="109981"/>
                  <a:pt x="62488" y="103901"/>
                </a:cubicBezTo>
                <a:cubicBezTo>
                  <a:pt x="62893" y="97821"/>
                  <a:pt x="56679" y="92552"/>
                  <a:pt x="53571" y="86067"/>
                </a:cubicBezTo>
                <a:cubicBezTo>
                  <a:pt x="50464" y="79582"/>
                  <a:pt x="45059" y="74042"/>
                  <a:pt x="43843" y="64990"/>
                </a:cubicBezTo>
                <a:cubicBezTo>
                  <a:pt x="42627" y="55938"/>
                  <a:pt x="46140" y="40941"/>
                  <a:pt x="46275" y="31754"/>
                </a:cubicBezTo>
                <a:cubicBezTo>
                  <a:pt x="46410" y="22567"/>
                  <a:pt x="46681" y="15001"/>
                  <a:pt x="44654" y="9867"/>
                </a:cubicBezTo>
                <a:cubicBezTo>
                  <a:pt x="42628" y="4733"/>
                  <a:pt x="39926" y="1896"/>
                  <a:pt x="34116" y="950"/>
                </a:cubicBezTo>
                <a:cubicBezTo>
                  <a:pt x="28307" y="4"/>
                  <a:pt x="15472" y="-1617"/>
                  <a:pt x="9797" y="4193"/>
                </a:cubicBezTo>
                <a:cubicBezTo>
                  <a:pt x="4123" y="10003"/>
                  <a:pt x="745" y="23378"/>
                  <a:pt x="69" y="35808"/>
                </a:cubicBezTo>
                <a:cubicBezTo>
                  <a:pt x="-607" y="48238"/>
                  <a:pt x="3852" y="64450"/>
                  <a:pt x="5743" y="78771"/>
                </a:cubicBezTo>
                <a:cubicBezTo>
                  <a:pt x="7635" y="93092"/>
                  <a:pt x="3852" y="114439"/>
                  <a:pt x="11418" y="121735"/>
                </a:cubicBezTo>
                <a:cubicBezTo>
                  <a:pt x="18984" y="129031"/>
                  <a:pt x="42627" y="125518"/>
                  <a:pt x="51139" y="122546"/>
                </a:cubicBezTo>
                <a:close/>
              </a:path>
            </a:pathLst>
          </a:custGeom>
          <a:noFill/>
          <a:ln cap="flat" cmpd="sng" w="38100">
            <a:solidFill>
              <a:schemeClr val="dk2"/>
            </a:solidFill>
            <a:prstDash val="solid"/>
            <a:round/>
            <a:headEnd len="med" w="med" type="none"/>
            <a:tailEnd len="med" w="med" type="none"/>
          </a:ln>
        </p:spPr>
      </p:sp>
      <p:sp>
        <p:nvSpPr>
          <p:cNvPr id="108" name="Google Shape;108;p18"/>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_2_1">
    <p:spTree>
      <p:nvGrpSpPr>
        <p:cNvPr id="109" name="Shape 109"/>
        <p:cNvGrpSpPr/>
        <p:nvPr/>
      </p:nvGrpSpPr>
      <p:grpSpPr>
        <a:xfrm>
          <a:off x="0" y="0"/>
          <a:ext cx="0" cy="0"/>
          <a:chOff x="0" y="0"/>
          <a:chExt cx="0" cy="0"/>
        </a:xfrm>
      </p:grpSpPr>
      <p:sp>
        <p:nvSpPr>
          <p:cNvPr id="110" name="Google Shape;110;p19"/>
          <p:cNvSpPr/>
          <p:nvPr/>
        </p:nvSpPr>
        <p:spPr>
          <a:xfrm>
            <a:off x="7844839" y="3069703"/>
            <a:ext cx="1606775" cy="2169200"/>
          </a:xfrm>
          <a:custGeom>
            <a:rect b="b" l="l" r="r" t="t"/>
            <a:pathLst>
              <a:path extrusionOk="0" h="86768" w="64271">
                <a:moveTo>
                  <a:pt x="6574" y="85738"/>
                </a:moveTo>
                <a:cubicBezTo>
                  <a:pt x="-595" y="83826"/>
                  <a:pt x="-664" y="78022"/>
                  <a:pt x="838" y="74267"/>
                </a:cubicBezTo>
                <a:cubicBezTo>
                  <a:pt x="2340" y="70512"/>
                  <a:pt x="9783" y="65664"/>
                  <a:pt x="15587" y="63206"/>
                </a:cubicBezTo>
                <a:cubicBezTo>
                  <a:pt x="21391" y="60748"/>
                  <a:pt x="31633" y="62864"/>
                  <a:pt x="35661" y="59518"/>
                </a:cubicBezTo>
                <a:cubicBezTo>
                  <a:pt x="39690" y="56172"/>
                  <a:pt x="39963" y="50027"/>
                  <a:pt x="39758" y="43131"/>
                </a:cubicBezTo>
                <a:cubicBezTo>
                  <a:pt x="39553" y="36235"/>
                  <a:pt x="34227" y="24969"/>
                  <a:pt x="34432" y="18141"/>
                </a:cubicBezTo>
                <a:cubicBezTo>
                  <a:pt x="34637" y="11313"/>
                  <a:pt x="37368" y="4349"/>
                  <a:pt x="40987" y="2164"/>
                </a:cubicBezTo>
                <a:cubicBezTo>
                  <a:pt x="44606" y="-21"/>
                  <a:pt x="52390" y="-2275"/>
                  <a:pt x="56145" y="5031"/>
                </a:cubicBezTo>
                <a:cubicBezTo>
                  <a:pt x="59900" y="12337"/>
                  <a:pt x="62631" y="33162"/>
                  <a:pt x="63519" y="45999"/>
                </a:cubicBezTo>
                <a:cubicBezTo>
                  <a:pt x="64407" y="58836"/>
                  <a:pt x="64749" y="75428"/>
                  <a:pt x="61471" y="82051"/>
                </a:cubicBezTo>
                <a:cubicBezTo>
                  <a:pt x="58194" y="88674"/>
                  <a:pt x="53004" y="85124"/>
                  <a:pt x="43854" y="85738"/>
                </a:cubicBezTo>
                <a:cubicBezTo>
                  <a:pt x="34705" y="86353"/>
                  <a:pt x="13743" y="87650"/>
                  <a:pt x="6574" y="85738"/>
                </a:cubicBezTo>
                <a:close/>
              </a:path>
            </a:pathLst>
          </a:custGeom>
          <a:solidFill>
            <a:schemeClr val="dk2"/>
          </a:solidFill>
          <a:ln>
            <a:noFill/>
          </a:ln>
        </p:spPr>
      </p:sp>
      <p:sp>
        <p:nvSpPr>
          <p:cNvPr id="111" name="Google Shape;111;p19"/>
          <p:cNvSpPr/>
          <p:nvPr/>
        </p:nvSpPr>
        <p:spPr>
          <a:xfrm>
            <a:off x="-361277" y="-262230"/>
            <a:ext cx="1529675" cy="1268925"/>
          </a:xfrm>
          <a:custGeom>
            <a:rect b="b" l="l" r="r" t="t"/>
            <a:pathLst>
              <a:path extrusionOk="0" h="50757" w="61187">
                <a:moveTo>
                  <a:pt x="6667" y="42034"/>
                </a:moveTo>
                <a:cubicBezTo>
                  <a:pt x="9535" y="49954"/>
                  <a:pt x="14929" y="50159"/>
                  <a:pt x="18548" y="50637"/>
                </a:cubicBezTo>
                <a:cubicBezTo>
                  <a:pt x="22167" y="51115"/>
                  <a:pt x="25444" y="49340"/>
                  <a:pt x="28380" y="44902"/>
                </a:cubicBezTo>
                <a:cubicBezTo>
                  <a:pt x="31316" y="40464"/>
                  <a:pt x="31999" y="27968"/>
                  <a:pt x="36164" y="24008"/>
                </a:cubicBezTo>
                <a:cubicBezTo>
                  <a:pt x="40329" y="20048"/>
                  <a:pt x="49273" y="23326"/>
                  <a:pt x="53370" y="21141"/>
                </a:cubicBezTo>
                <a:cubicBezTo>
                  <a:pt x="57467" y="18956"/>
                  <a:pt x="60131" y="13562"/>
                  <a:pt x="60745" y="10899"/>
                </a:cubicBezTo>
                <a:cubicBezTo>
                  <a:pt x="61360" y="8236"/>
                  <a:pt x="61973" y="6460"/>
                  <a:pt x="57057" y="5163"/>
                </a:cubicBezTo>
                <a:cubicBezTo>
                  <a:pt x="52141" y="3866"/>
                  <a:pt x="40534" y="3456"/>
                  <a:pt x="31248" y="3115"/>
                </a:cubicBezTo>
                <a:cubicBezTo>
                  <a:pt x="21962" y="2774"/>
                  <a:pt x="5438" y="-3371"/>
                  <a:pt x="1341" y="3115"/>
                </a:cubicBezTo>
                <a:cubicBezTo>
                  <a:pt x="-2756" y="9602"/>
                  <a:pt x="3799" y="34114"/>
                  <a:pt x="6667" y="42034"/>
                </a:cubicBezTo>
                <a:close/>
              </a:path>
            </a:pathLst>
          </a:custGeom>
          <a:noFill/>
          <a:ln cap="flat" cmpd="sng" w="38100">
            <a:solidFill>
              <a:schemeClr val="dk2"/>
            </a:solidFill>
            <a:prstDash val="solid"/>
            <a:round/>
            <a:headEnd len="med" w="med" type="none"/>
            <a:tailEnd len="med" w="med" type="none"/>
          </a:ln>
        </p:spPr>
      </p:sp>
      <p:sp>
        <p:nvSpPr>
          <p:cNvPr id="112" name="Google Shape;112;p19"/>
          <p:cNvSpPr txBox="1"/>
          <p:nvPr>
            <p:ph type="title"/>
          </p:nvPr>
        </p:nvSpPr>
        <p:spPr>
          <a:xfrm>
            <a:off x="713225" y="474850"/>
            <a:ext cx="77175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3" name="Google Shape;113;p19"/>
          <p:cNvSpPr txBox="1"/>
          <p:nvPr>
            <p:ph idx="1" type="subTitle"/>
          </p:nvPr>
        </p:nvSpPr>
        <p:spPr>
          <a:xfrm>
            <a:off x="3417898" y="1773875"/>
            <a:ext cx="2308200" cy="2394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4" name="Google Shape;114;p19"/>
          <p:cNvSpPr txBox="1"/>
          <p:nvPr>
            <p:ph idx="2" type="subTitle"/>
          </p:nvPr>
        </p:nvSpPr>
        <p:spPr>
          <a:xfrm>
            <a:off x="6061922" y="1774050"/>
            <a:ext cx="2307600" cy="2394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5" name="Google Shape;115;p19"/>
          <p:cNvSpPr txBox="1"/>
          <p:nvPr>
            <p:ph idx="3" type="subTitle"/>
          </p:nvPr>
        </p:nvSpPr>
        <p:spPr>
          <a:xfrm>
            <a:off x="774475" y="1773875"/>
            <a:ext cx="2307600" cy="2394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16" name="Shape 116"/>
        <p:cNvGrpSpPr/>
        <p:nvPr/>
      </p:nvGrpSpPr>
      <p:grpSpPr>
        <a:xfrm>
          <a:off x="0" y="0"/>
          <a:ext cx="0" cy="0"/>
          <a:chOff x="0" y="0"/>
          <a:chExt cx="0" cy="0"/>
        </a:xfrm>
      </p:grpSpPr>
      <p:sp>
        <p:nvSpPr>
          <p:cNvPr id="117" name="Google Shape;117;p20"/>
          <p:cNvSpPr/>
          <p:nvPr/>
        </p:nvSpPr>
        <p:spPr>
          <a:xfrm>
            <a:off x="6611765" y="4321816"/>
            <a:ext cx="2957350" cy="942800"/>
          </a:xfrm>
          <a:custGeom>
            <a:rect b="b" l="l" r="r" t="t"/>
            <a:pathLst>
              <a:path extrusionOk="0" h="37712" w="118294">
                <a:moveTo>
                  <a:pt x="10203" y="36854"/>
                </a:moveTo>
                <a:cubicBezTo>
                  <a:pt x="2081" y="35008"/>
                  <a:pt x="-207" y="30061"/>
                  <a:pt x="14" y="25867"/>
                </a:cubicBezTo>
                <a:cubicBezTo>
                  <a:pt x="236" y="21673"/>
                  <a:pt x="2672" y="13684"/>
                  <a:pt x="11532" y="11690"/>
                </a:cubicBezTo>
                <a:cubicBezTo>
                  <a:pt x="20393" y="9697"/>
                  <a:pt x="41806" y="14349"/>
                  <a:pt x="53177" y="13906"/>
                </a:cubicBezTo>
                <a:cubicBezTo>
                  <a:pt x="64548" y="13463"/>
                  <a:pt x="72744" y="11247"/>
                  <a:pt x="79758" y="9032"/>
                </a:cubicBezTo>
                <a:cubicBezTo>
                  <a:pt x="86773" y="6817"/>
                  <a:pt x="89800" y="1501"/>
                  <a:pt x="95264" y="615"/>
                </a:cubicBezTo>
                <a:cubicBezTo>
                  <a:pt x="100728" y="-271"/>
                  <a:pt x="108776" y="-862"/>
                  <a:pt x="112542" y="3716"/>
                </a:cubicBezTo>
                <a:cubicBezTo>
                  <a:pt x="116308" y="8294"/>
                  <a:pt x="119483" y="22692"/>
                  <a:pt x="117858" y="28082"/>
                </a:cubicBezTo>
                <a:cubicBezTo>
                  <a:pt x="116234" y="33472"/>
                  <a:pt x="107816" y="34654"/>
                  <a:pt x="102795" y="36057"/>
                </a:cubicBezTo>
                <a:cubicBezTo>
                  <a:pt x="97774" y="37460"/>
                  <a:pt x="96740" y="36352"/>
                  <a:pt x="87732" y="36500"/>
                </a:cubicBezTo>
                <a:cubicBezTo>
                  <a:pt x="78724" y="36648"/>
                  <a:pt x="61668" y="36884"/>
                  <a:pt x="48746" y="36943"/>
                </a:cubicBezTo>
                <a:cubicBezTo>
                  <a:pt x="35825" y="37002"/>
                  <a:pt x="18325" y="38700"/>
                  <a:pt x="10203" y="36854"/>
                </a:cubicBezTo>
                <a:close/>
              </a:path>
            </a:pathLst>
          </a:custGeom>
          <a:solidFill>
            <a:schemeClr val="dk2"/>
          </a:solidFill>
          <a:ln>
            <a:noFill/>
          </a:ln>
        </p:spPr>
      </p:sp>
      <p:sp>
        <p:nvSpPr>
          <p:cNvPr id="118" name="Google Shape;118;p20"/>
          <p:cNvSpPr/>
          <p:nvPr/>
        </p:nvSpPr>
        <p:spPr>
          <a:xfrm>
            <a:off x="-323724" y="-138940"/>
            <a:ext cx="1910175" cy="1819950"/>
          </a:xfrm>
          <a:custGeom>
            <a:rect b="b" l="l" r="r" t="t"/>
            <a:pathLst>
              <a:path extrusionOk="0" h="72798" w="76407">
                <a:moveTo>
                  <a:pt x="543" y="53315"/>
                </a:moveTo>
                <a:cubicBezTo>
                  <a:pt x="1503" y="59414"/>
                  <a:pt x="2685" y="65794"/>
                  <a:pt x="6303" y="68644"/>
                </a:cubicBezTo>
                <a:cubicBezTo>
                  <a:pt x="9921" y="71494"/>
                  <a:pt x="18339" y="75378"/>
                  <a:pt x="22252" y="70416"/>
                </a:cubicBezTo>
                <a:cubicBezTo>
                  <a:pt x="26165" y="65454"/>
                  <a:pt x="26091" y="44411"/>
                  <a:pt x="29783" y="38873"/>
                </a:cubicBezTo>
                <a:cubicBezTo>
                  <a:pt x="33475" y="33335"/>
                  <a:pt x="41007" y="40113"/>
                  <a:pt x="44403" y="37189"/>
                </a:cubicBezTo>
                <a:cubicBezTo>
                  <a:pt x="47800" y="34265"/>
                  <a:pt x="45510" y="24563"/>
                  <a:pt x="50162" y="21329"/>
                </a:cubicBezTo>
                <a:cubicBezTo>
                  <a:pt x="54814" y="18095"/>
                  <a:pt x="68400" y="21004"/>
                  <a:pt x="72313" y="17785"/>
                </a:cubicBezTo>
                <a:cubicBezTo>
                  <a:pt x="76227" y="14566"/>
                  <a:pt x="78516" y="4938"/>
                  <a:pt x="73643" y="2014"/>
                </a:cubicBezTo>
                <a:cubicBezTo>
                  <a:pt x="68770" y="-910"/>
                  <a:pt x="51862" y="405"/>
                  <a:pt x="43075" y="242"/>
                </a:cubicBezTo>
                <a:cubicBezTo>
                  <a:pt x="34288" y="79"/>
                  <a:pt x="27569" y="-498"/>
                  <a:pt x="20923" y="1038"/>
                </a:cubicBezTo>
                <a:cubicBezTo>
                  <a:pt x="14278" y="2574"/>
                  <a:pt x="6599" y="4287"/>
                  <a:pt x="3202" y="9456"/>
                </a:cubicBezTo>
                <a:cubicBezTo>
                  <a:pt x="-195" y="14625"/>
                  <a:pt x="986" y="24740"/>
                  <a:pt x="543" y="32050"/>
                </a:cubicBezTo>
                <a:cubicBezTo>
                  <a:pt x="100" y="39360"/>
                  <a:pt x="-417" y="47216"/>
                  <a:pt x="543" y="53315"/>
                </a:cubicBezTo>
                <a:close/>
              </a:path>
            </a:pathLst>
          </a:custGeom>
          <a:solidFill>
            <a:schemeClr val="dk2"/>
          </a:solidFill>
          <a:ln>
            <a:noFill/>
          </a:ln>
        </p:spPr>
      </p:sp>
      <p:sp>
        <p:nvSpPr>
          <p:cNvPr id="119" name="Google Shape;119;p20"/>
          <p:cNvSpPr/>
          <p:nvPr/>
        </p:nvSpPr>
        <p:spPr>
          <a:xfrm>
            <a:off x="7983766" y="-124867"/>
            <a:ext cx="1526925" cy="1251975"/>
          </a:xfrm>
          <a:custGeom>
            <a:rect b="b" l="l" r="r" t="t"/>
            <a:pathLst>
              <a:path extrusionOk="0" h="50079" w="61077">
                <a:moveTo>
                  <a:pt x="2284" y="2160"/>
                </a:moveTo>
                <a:cubicBezTo>
                  <a:pt x="-1482" y="4597"/>
                  <a:pt x="69" y="12423"/>
                  <a:pt x="3170" y="15007"/>
                </a:cubicBezTo>
                <a:cubicBezTo>
                  <a:pt x="6271" y="17591"/>
                  <a:pt x="16461" y="15524"/>
                  <a:pt x="20891" y="17665"/>
                </a:cubicBezTo>
                <a:cubicBezTo>
                  <a:pt x="25321" y="19806"/>
                  <a:pt x="27758" y="23129"/>
                  <a:pt x="29751" y="27855"/>
                </a:cubicBezTo>
                <a:cubicBezTo>
                  <a:pt x="31745" y="32581"/>
                  <a:pt x="30858" y="42327"/>
                  <a:pt x="32852" y="46019"/>
                </a:cubicBezTo>
                <a:cubicBezTo>
                  <a:pt x="34846" y="49711"/>
                  <a:pt x="37578" y="50154"/>
                  <a:pt x="41713" y="50006"/>
                </a:cubicBezTo>
                <a:cubicBezTo>
                  <a:pt x="45848" y="49858"/>
                  <a:pt x="54487" y="49489"/>
                  <a:pt x="57662" y="45133"/>
                </a:cubicBezTo>
                <a:cubicBezTo>
                  <a:pt x="60837" y="40777"/>
                  <a:pt x="61354" y="30956"/>
                  <a:pt x="60763" y="23868"/>
                </a:cubicBezTo>
                <a:cubicBezTo>
                  <a:pt x="60172" y="16780"/>
                  <a:pt x="59951" y="6516"/>
                  <a:pt x="54118" y="2603"/>
                </a:cubicBezTo>
                <a:cubicBezTo>
                  <a:pt x="48285" y="-1310"/>
                  <a:pt x="34403" y="462"/>
                  <a:pt x="25764" y="388"/>
                </a:cubicBezTo>
                <a:cubicBezTo>
                  <a:pt x="17125" y="314"/>
                  <a:pt x="6050" y="-276"/>
                  <a:pt x="2284" y="2160"/>
                </a:cubicBezTo>
                <a:close/>
              </a:path>
            </a:pathLst>
          </a:custGeom>
          <a:noFill/>
          <a:ln cap="flat" cmpd="sng" w="38100">
            <a:solidFill>
              <a:schemeClr val="dk2"/>
            </a:solidFill>
            <a:prstDash val="solid"/>
            <a:round/>
            <a:headEnd len="med" w="med" type="none"/>
            <a:tailEnd len="med" w="med" type="none"/>
          </a:ln>
        </p:spPr>
      </p:sp>
      <p:sp>
        <p:nvSpPr>
          <p:cNvPr id="120" name="Google Shape;120;p20"/>
          <p:cNvSpPr txBox="1"/>
          <p:nvPr>
            <p:ph idx="1" type="subTitle"/>
          </p:nvPr>
        </p:nvSpPr>
        <p:spPr>
          <a:xfrm>
            <a:off x="4300075" y="2082625"/>
            <a:ext cx="4058700" cy="2129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1" name="Google Shape;121;p20"/>
          <p:cNvSpPr txBox="1"/>
          <p:nvPr>
            <p:ph type="title"/>
          </p:nvPr>
        </p:nvSpPr>
        <p:spPr>
          <a:xfrm>
            <a:off x="4300075" y="931175"/>
            <a:ext cx="4058700" cy="1249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601307" y="-155629"/>
            <a:ext cx="3139000" cy="1962050"/>
          </a:xfrm>
          <a:custGeom>
            <a:rect b="b" l="l" r="r" t="t"/>
            <a:pathLst>
              <a:path extrusionOk="0" h="78482" w="125560">
                <a:moveTo>
                  <a:pt x="4559" y="55401"/>
                </a:moveTo>
                <a:cubicBezTo>
                  <a:pt x="7513" y="63154"/>
                  <a:pt x="11205" y="68617"/>
                  <a:pt x="18293" y="72235"/>
                </a:cubicBezTo>
                <a:cubicBezTo>
                  <a:pt x="25381" y="75853"/>
                  <a:pt x="40296" y="80949"/>
                  <a:pt x="47089" y="77109"/>
                </a:cubicBezTo>
                <a:cubicBezTo>
                  <a:pt x="53882" y="73270"/>
                  <a:pt x="53956" y="57246"/>
                  <a:pt x="59051" y="49198"/>
                </a:cubicBezTo>
                <a:cubicBezTo>
                  <a:pt x="64146" y="41150"/>
                  <a:pt x="70422" y="32585"/>
                  <a:pt x="77658" y="28819"/>
                </a:cubicBezTo>
                <a:cubicBezTo>
                  <a:pt x="84894" y="25053"/>
                  <a:pt x="94936" y="27859"/>
                  <a:pt x="102467" y="26604"/>
                </a:cubicBezTo>
                <a:cubicBezTo>
                  <a:pt x="109998" y="25349"/>
                  <a:pt x="119154" y="24611"/>
                  <a:pt x="122846" y="21288"/>
                </a:cubicBezTo>
                <a:cubicBezTo>
                  <a:pt x="126538" y="17965"/>
                  <a:pt x="125652" y="10065"/>
                  <a:pt x="124618" y="6668"/>
                </a:cubicBezTo>
                <a:cubicBezTo>
                  <a:pt x="123584" y="3272"/>
                  <a:pt x="124840" y="1869"/>
                  <a:pt x="116644" y="909"/>
                </a:cubicBezTo>
                <a:cubicBezTo>
                  <a:pt x="108448" y="-51"/>
                  <a:pt x="92426" y="688"/>
                  <a:pt x="75443" y="909"/>
                </a:cubicBezTo>
                <a:cubicBezTo>
                  <a:pt x="58461" y="1131"/>
                  <a:pt x="27228" y="-1897"/>
                  <a:pt x="14749" y="2238"/>
                </a:cubicBezTo>
                <a:cubicBezTo>
                  <a:pt x="2271" y="6373"/>
                  <a:pt x="2270" y="16858"/>
                  <a:pt x="572" y="25718"/>
                </a:cubicBezTo>
                <a:cubicBezTo>
                  <a:pt x="-1126" y="34579"/>
                  <a:pt x="1606" y="47648"/>
                  <a:pt x="4559" y="55401"/>
                </a:cubicBezTo>
                <a:close/>
              </a:path>
            </a:pathLst>
          </a:custGeom>
          <a:solidFill>
            <a:schemeClr val="dk2"/>
          </a:solidFill>
          <a:ln>
            <a:noFill/>
          </a:ln>
        </p:spPr>
      </p:sp>
      <p:sp>
        <p:nvSpPr>
          <p:cNvPr id="16" name="Google Shape;16;p3"/>
          <p:cNvSpPr/>
          <p:nvPr/>
        </p:nvSpPr>
        <p:spPr>
          <a:xfrm>
            <a:off x="5519200" y="2699049"/>
            <a:ext cx="4216309" cy="2697964"/>
          </a:xfrm>
          <a:custGeom>
            <a:rect b="b" l="l" r="r" t="t"/>
            <a:pathLst>
              <a:path extrusionOk="0" h="121571" w="189988">
                <a:moveTo>
                  <a:pt x="123018" y="120026"/>
                </a:moveTo>
                <a:cubicBezTo>
                  <a:pt x="99169" y="120026"/>
                  <a:pt x="37588" y="123054"/>
                  <a:pt x="17135" y="120470"/>
                </a:cubicBezTo>
                <a:cubicBezTo>
                  <a:pt x="-3318" y="117886"/>
                  <a:pt x="1112" y="109247"/>
                  <a:pt x="300" y="104521"/>
                </a:cubicBezTo>
                <a:cubicBezTo>
                  <a:pt x="-512" y="99795"/>
                  <a:pt x="374" y="94996"/>
                  <a:pt x="12262" y="92116"/>
                </a:cubicBezTo>
                <a:cubicBezTo>
                  <a:pt x="24150" y="89236"/>
                  <a:pt x="57893" y="90935"/>
                  <a:pt x="71627" y="87243"/>
                </a:cubicBezTo>
                <a:cubicBezTo>
                  <a:pt x="85361" y="83551"/>
                  <a:pt x="85213" y="74174"/>
                  <a:pt x="94664" y="69965"/>
                </a:cubicBezTo>
                <a:cubicBezTo>
                  <a:pt x="104115" y="65756"/>
                  <a:pt x="120360" y="66494"/>
                  <a:pt x="128334" y="61990"/>
                </a:cubicBezTo>
                <a:cubicBezTo>
                  <a:pt x="136309" y="57486"/>
                  <a:pt x="138450" y="52391"/>
                  <a:pt x="142511" y="42940"/>
                </a:cubicBezTo>
                <a:cubicBezTo>
                  <a:pt x="146572" y="33489"/>
                  <a:pt x="146645" y="11190"/>
                  <a:pt x="152700" y="5283"/>
                </a:cubicBezTo>
                <a:cubicBezTo>
                  <a:pt x="158755" y="-624"/>
                  <a:pt x="172858" y="-3577"/>
                  <a:pt x="178839" y="7499"/>
                </a:cubicBezTo>
                <a:cubicBezTo>
                  <a:pt x="184820" y="18575"/>
                  <a:pt x="187256" y="54016"/>
                  <a:pt x="188585" y="71737"/>
                </a:cubicBezTo>
                <a:cubicBezTo>
                  <a:pt x="189914" y="89458"/>
                  <a:pt x="191539" y="105702"/>
                  <a:pt x="186813" y="113824"/>
                </a:cubicBezTo>
                <a:cubicBezTo>
                  <a:pt x="182088" y="121946"/>
                  <a:pt x="170865" y="119436"/>
                  <a:pt x="160232" y="120470"/>
                </a:cubicBezTo>
                <a:cubicBezTo>
                  <a:pt x="149600" y="121504"/>
                  <a:pt x="146868" y="120026"/>
                  <a:pt x="123018" y="120026"/>
                </a:cubicBezTo>
                <a:close/>
              </a:path>
            </a:pathLst>
          </a:custGeom>
          <a:solidFill>
            <a:schemeClr val="dk2"/>
          </a:solidFill>
          <a:ln>
            <a:noFill/>
          </a:ln>
        </p:spPr>
      </p:sp>
      <p:sp>
        <p:nvSpPr>
          <p:cNvPr id="17" name="Google Shape;17;p3"/>
          <p:cNvSpPr/>
          <p:nvPr/>
        </p:nvSpPr>
        <p:spPr>
          <a:xfrm>
            <a:off x="6734132" y="-272368"/>
            <a:ext cx="2843175" cy="801175"/>
          </a:xfrm>
          <a:custGeom>
            <a:rect b="b" l="l" r="r" t="t"/>
            <a:pathLst>
              <a:path extrusionOk="0" h="32047" w="113727">
                <a:moveTo>
                  <a:pt x="7525" y="2921"/>
                </a:moveTo>
                <a:cubicBezTo>
                  <a:pt x="-5766" y="7174"/>
                  <a:pt x="1471" y="20982"/>
                  <a:pt x="7082" y="25781"/>
                </a:cubicBezTo>
                <a:cubicBezTo>
                  <a:pt x="12694" y="30580"/>
                  <a:pt x="28568" y="32972"/>
                  <a:pt x="41194" y="31717"/>
                </a:cubicBezTo>
                <a:cubicBezTo>
                  <a:pt x="53820" y="30462"/>
                  <a:pt x="72796" y="19578"/>
                  <a:pt x="82838" y="18249"/>
                </a:cubicBezTo>
                <a:cubicBezTo>
                  <a:pt x="92880" y="16920"/>
                  <a:pt x="96719" y="23448"/>
                  <a:pt x="101445" y="23743"/>
                </a:cubicBezTo>
                <a:cubicBezTo>
                  <a:pt x="106171" y="24038"/>
                  <a:pt x="109494" y="23565"/>
                  <a:pt x="111192" y="20021"/>
                </a:cubicBezTo>
                <a:cubicBezTo>
                  <a:pt x="112890" y="16477"/>
                  <a:pt x="115696" y="5771"/>
                  <a:pt x="111635" y="2478"/>
                </a:cubicBezTo>
                <a:cubicBezTo>
                  <a:pt x="107574" y="-815"/>
                  <a:pt x="104178" y="188"/>
                  <a:pt x="86826" y="262"/>
                </a:cubicBezTo>
                <a:cubicBezTo>
                  <a:pt x="69474" y="336"/>
                  <a:pt x="20816" y="-1332"/>
                  <a:pt x="7525" y="2921"/>
                </a:cubicBezTo>
                <a:close/>
              </a:path>
            </a:pathLst>
          </a:custGeom>
          <a:noFill/>
          <a:ln cap="flat" cmpd="sng" w="38100">
            <a:solidFill>
              <a:schemeClr val="dk2"/>
            </a:solidFill>
            <a:prstDash val="solid"/>
            <a:round/>
            <a:headEnd len="med" w="med" type="none"/>
            <a:tailEnd len="med" w="med" type="none"/>
          </a:ln>
        </p:spPr>
      </p:sp>
      <p:sp>
        <p:nvSpPr>
          <p:cNvPr id="18" name="Google Shape;18;p3"/>
          <p:cNvSpPr/>
          <p:nvPr/>
        </p:nvSpPr>
        <p:spPr>
          <a:xfrm>
            <a:off x="-432846" y="4121336"/>
            <a:ext cx="1329675" cy="1576050"/>
          </a:xfrm>
          <a:custGeom>
            <a:rect b="b" l="l" r="r" t="t"/>
            <a:pathLst>
              <a:path extrusionOk="0" h="63042" w="53187">
                <a:moveTo>
                  <a:pt x="25289" y="63038"/>
                </a:moveTo>
                <a:cubicBezTo>
                  <a:pt x="31935" y="63186"/>
                  <a:pt x="41977" y="59493"/>
                  <a:pt x="46555" y="55063"/>
                </a:cubicBezTo>
                <a:cubicBezTo>
                  <a:pt x="51133" y="50633"/>
                  <a:pt x="54397" y="41684"/>
                  <a:pt x="52757" y="36456"/>
                </a:cubicBezTo>
                <a:cubicBezTo>
                  <a:pt x="51118" y="31229"/>
                  <a:pt x="40484" y="29073"/>
                  <a:pt x="36718" y="23698"/>
                </a:cubicBezTo>
                <a:cubicBezTo>
                  <a:pt x="32952" y="18323"/>
                  <a:pt x="33618" y="8119"/>
                  <a:pt x="30162" y="4205"/>
                </a:cubicBezTo>
                <a:cubicBezTo>
                  <a:pt x="26707" y="292"/>
                  <a:pt x="20652" y="-447"/>
                  <a:pt x="15985" y="217"/>
                </a:cubicBezTo>
                <a:cubicBezTo>
                  <a:pt x="11319" y="882"/>
                  <a:pt x="4747" y="2743"/>
                  <a:pt x="2163" y="8192"/>
                </a:cubicBezTo>
                <a:cubicBezTo>
                  <a:pt x="-421" y="13641"/>
                  <a:pt x="-273" y="25248"/>
                  <a:pt x="480" y="32912"/>
                </a:cubicBezTo>
                <a:cubicBezTo>
                  <a:pt x="1233" y="40576"/>
                  <a:pt x="2547" y="49156"/>
                  <a:pt x="6682" y="54177"/>
                </a:cubicBezTo>
                <a:cubicBezTo>
                  <a:pt x="10817" y="59198"/>
                  <a:pt x="18644" y="62890"/>
                  <a:pt x="25289" y="63038"/>
                </a:cubicBezTo>
                <a:close/>
              </a:path>
            </a:pathLst>
          </a:custGeom>
          <a:noFill/>
          <a:ln cap="flat" cmpd="sng" w="38100">
            <a:solidFill>
              <a:schemeClr val="dk2"/>
            </a:solidFill>
            <a:prstDash val="solid"/>
            <a:round/>
            <a:headEnd len="med" w="med" type="none"/>
            <a:tailEnd len="med" w="med" type="none"/>
          </a:ln>
        </p:spPr>
      </p:sp>
      <p:sp>
        <p:nvSpPr>
          <p:cNvPr id="19" name="Google Shape;19;p3"/>
          <p:cNvSpPr/>
          <p:nvPr/>
        </p:nvSpPr>
        <p:spPr>
          <a:xfrm rot="-511727">
            <a:off x="1244137" y="636895"/>
            <a:ext cx="485005" cy="377009"/>
          </a:xfrm>
          <a:custGeom>
            <a:rect b="b" l="l" r="r" t="t"/>
            <a:pathLst>
              <a:path extrusionOk="0" h="15081" w="19401">
                <a:moveTo>
                  <a:pt x="13586" y="0"/>
                </a:moveTo>
                <a:cubicBezTo>
                  <a:pt x="10780" y="0"/>
                  <a:pt x="4726" y="2585"/>
                  <a:pt x="2511" y="3988"/>
                </a:cubicBezTo>
                <a:cubicBezTo>
                  <a:pt x="296" y="5391"/>
                  <a:pt x="-296" y="6572"/>
                  <a:pt x="295" y="8418"/>
                </a:cubicBezTo>
                <a:cubicBezTo>
                  <a:pt x="886" y="10264"/>
                  <a:pt x="3618" y="14989"/>
                  <a:pt x="6055" y="15063"/>
                </a:cubicBezTo>
                <a:cubicBezTo>
                  <a:pt x="8492" y="15137"/>
                  <a:pt x="12700" y="10707"/>
                  <a:pt x="14915" y="8861"/>
                </a:cubicBezTo>
                <a:cubicBezTo>
                  <a:pt x="17130" y="7015"/>
                  <a:pt x="19567" y="5465"/>
                  <a:pt x="19345" y="3988"/>
                </a:cubicBezTo>
                <a:cubicBezTo>
                  <a:pt x="19124" y="2511"/>
                  <a:pt x="16392" y="0"/>
                  <a:pt x="13586" y="0"/>
                </a:cubicBezTo>
                <a:close/>
              </a:path>
            </a:pathLst>
          </a:custGeom>
          <a:solidFill>
            <a:schemeClr val="dk2"/>
          </a:solidFill>
          <a:ln>
            <a:noFill/>
          </a:ln>
        </p:spPr>
      </p:sp>
      <p:sp>
        <p:nvSpPr>
          <p:cNvPr id="20" name="Google Shape;20;p3"/>
          <p:cNvSpPr txBox="1"/>
          <p:nvPr>
            <p:ph hasCustomPrompt="1" type="title"/>
          </p:nvPr>
        </p:nvSpPr>
        <p:spPr>
          <a:xfrm>
            <a:off x="2034438" y="1644688"/>
            <a:ext cx="1617000" cy="9000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6000"/>
              <a:buFont typeface="Libre Franklin Black"/>
              <a:buNone/>
              <a:defRPr b="1" sz="6000">
                <a:solidFill>
                  <a:schemeClr val="accent4"/>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txBox="1"/>
          <p:nvPr>
            <p:ph idx="2" type="title"/>
          </p:nvPr>
        </p:nvSpPr>
        <p:spPr>
          <a:xfrm>
            <a:off x="1178425" y="2597325"/>
            <a:ext cx="3329100" cy="901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None/>
              <a:defRPr sz="3800"/>
            </a:lvl1pPr>
            <a:lvl2pPr lvl="1">
              <a:spcBef>
                <a:spcPts val="0"/>
              </a:spcBef>
              <a:spcAft>
                <a:spcPts val="0"/>
              </a:spcAft>
              <a:buSzPts val="3500"/>
              <a:buNone/>
              <a:defRPr>
                <a:latin typeface="DM Sans"/>
                <a:ea typeface="DM Sans"/>
                <a:cs typeface="DM Sans"/>
                <a:sym typeface="DM Sans"/>
              </a:defRPr>
            </a:lvl2pPr>
            <a:lvl3pPr lvl="2">
              <a:spcBef>
                <a:spcPts val="0"/>
              </a:spcBef>
              <a:spcAft>
                <a:spcPts val="0"/>
              </a:spcAft>
              <a:buSzPts val="3500"/>
              <a:buNone/>
              <a:defRPr>
                <a:latin typeface="DM Sans"/>
                <a:ea typeface="DM Sans"/>
                <a:cs typeface="DM Sans"/>
                <a:sym typeface="DM Sans"/>
              </a:defRPr>
            </a:lvl3pPr>
            <a:lvl4pPr lvl="3">
              <a:spcBef>
                <a:spcPts val="0"/>
              </a:spcBef>
              <a:spcAft>
                <a:spcPts val="0"/>
              </a:spcAft>
              <a:buSzPts val="3500"/>
              <a:buNone/>
              <a:defRPr>
                <a:latin typeface="DM Sans"/>
                <a:ea typeface="DM Sans"/>
                <a:cs typeface="DM Sans"/>
                <a:sym typeface="DM Sans"/>
              </a:defRPr>
            </a:lvl4pPr>
            <a:lvl5pPr lvl="4">
              <a:spcBef>
                <a:spcPts val="0"/>
              </a:spcBef>
              <a:spcAft>
                <a:spcPts val="0"/>
              </a:spcAft>
              <a:buSzPts val="3500"/>
              <a:buNone/>
              <a:defRPr>
                <a:latin typeface="DM Sans"/>
                <a:ea typeface="DM Sans"/>
                <a:cs typeface="DM Sans"/>
                <a:sym typeface="DM Sans"/>
              </a:defRPr>
            </a:lvl5pPr>
            <a:lvl6pPr lvl="5">
              <a:spcBef>
                <a:spcPts val="0"/>
              </a:spcBef>
              <a:spcAft>
                <a:spcPts val="0"/>
              </a:spcAft>
              <a:buSzPts val="3500"/>
              <a:buNone/>
              <a:defRPr>
                <a:latin typeface="DM Sans"/>
                <a:ea typeface="DM Sans"/>
                <a:cs typeface="DM Sans"/>
                <a:sym typeface="DM Sans"/>
              </a:defRPr>
            </a:lvl6pPr>
            <a:lvl7pPr lvl="6">
              <a:spcBef>
                <a:spcPts val="0"/>
              </a:spcBef>
              <a:spcAft>
                <a:spcPts val="0"/>
              </a:spcAft>
              <a:buSzPts val="3500"/>
              <a:buNone/>
              <a:defRPr>
                <a:latin typeface="DM Sans"/>
                <a:ea typeface="DM Sans"/>
                <a:cs typeface="DM Sans"/>
                <a:sym typeface="DM Sans"/>
              </a:defRPr>
            </a:lvl7pPr>
            <a:lvl8pPr lvl="7">
              <a:spcBef>
                <a:spcPts val="0"/>
              </a:spcBef>
              <a:spcAft>
                <a:spcPts val="0"/>
              </a:spcAft>
              <a:buSzPts val="3500"/>
              <a:buNone/>
              <a:defRPr>
                <a:latin typeface="DM Sans"/>
                <a:ea typeface="DM Sans"/>
                <a:cs typeface="DM Sans"/>
                <a:sym typeface="DM Sans"/>
              </a:defRPr>
            </a:lvl8pPr>
            <a:lvl9pPr lvl="8">
              <a:spcBef>
                <a:spcPts val="0"/>
              </a:spcBef>
              <a:spcAft>
                <a:spcPts val="0"/>
              </a:spcAft>
              <a:buSzPts val="3500"/>
              <a:buNone/>
              <a:defRPr>
                <a:latin typeface="DM Sans"/>
                <a:ea typeface="DM Sans"/>
                <a:cs typeface="DM Sans"/>
                <a:sym typeface="DM Sans"/>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122" name="Shape 122"/>
        <p:cNvGrpSpPr/>
        <p:nvPr/>
      </p:nvGrpSpPr>
      <p:grpSpPr>
        <a:xfrm>
          <a:off x="0" y="0"/>
          <a:ext cx="0" cy="0"/>
          <a:chOff x="0" y="0"/>
          <a:chExt cx="0" cy="0"/>
        </a:xfrm>
      </p:grpSpPr>
      <p:sp>
        <p:nvSpPr>
          <p:cNvPr id="123" name="Google Shape;123;p21"/>
          <p:cNvSpPr/>
          <p:nvPr/>
        </p:nvSpPr>
        <p:spPr>
          <a:xfrm>
            <a:off x="6811651" y="4059410"/>
            <a:ext cx="3049275" cy="1245275"/>
          </a:xfrm>
          <a:custGeom>
            <a:rect b="b" l="l" r="r" t="t"/>
            <a:pathLst>
              <a:path extrusionOk="0" h="49811" w="121971">
                <a:moveTo>
                  <a:pt x="15947" y="49592"/>
                </a:moveTo>
                <a:cubicBezTo>
                  <a:pt x="584" y="48909"/>
                  <a:pt x="3656" y="49620"/>
                  <a:pt x="1608" y="44676"/>
                </a:cubicBezTo>
                <a:cubicBezTo>
                  <a:pt x="-440" y="39733"/>
                  <a:pt x="-1259" y="27374"/>
                  <a:pt x="3657" y="19931"/>
                </a:cubicBezTo>
                <a:cubicBezTo>
                  <a:pt x="8573" y="12489"/>
                  <a:pt x="19224" y="676"/>
                  <a:pt x="31105" y="21"/>
                </a:cubicBezTo>
                <a:cubicBezTo>
                  <a:pt x="42986" y="-634"/>
                  <a:pt x="63265" y="14565"/>
                  <a:pt x="74941" y="15999"/>
                </a:cubicBezTo>
                <a:cubicBezTo>
                  <a:pt x="86617" y="17433"/>
                  <a:pt x="93854" y="8692"/>
                  <a:pt x="101160" y="8624"/>
                </a:cubicBezTo>
                <a:cubicBezTo>
                  <a:pt x="108466" y="8556"/>
                  <a:pt x="115362" y="10536"/>
                  <a:pt x="118776" y="15589"/>
                </a:cubicBezTo>
                <a:cubicBezTo>
                  <a:pt x="122190" y="20642"/>
                  <a:pt x="122327" y="33684"/>
                  <a:pt x="121644" y="38941"/>
                </a:cubicBezTo>
                <a:cubicBezTo>
                  <a:pt x="120961" y="44199"/>
                  <a:pt x="119322" y="45495"/>
                  <a:pt x="114679" y="47134"/>
                </a:cubicBezTo>
                <a:cubicBezTo>
                  <a:pt x="110036" y="48773"/>
                  <a:pt x="110241" y="48363"/>
                  <a:pt x="93786" y="48773"/>
                </a:cubicBezTo>
                <a:cubicBezTo>
                  <a:pt x="77331" y="49183"/>
                  <a:pt x="31310" y="50275"/>
                  <a:pt x="15947" y="49592"/>
                </a:cubicBezTo>
                <a:close/>
              </a:path>
            </a:pathLst>
          </a:custGeom>
          <a:solidFill>
            <a:schemeClr val="dk2"/>
          </a:solidFill>
          <a:ln>
            <a:noFill/>
          </a:ln>
        </p:spPr>
      </p:sp>
      <p:sp>
        <p:nvSpPr>
          <p:cNvPr id="124" name="Google Shape;124;p21"/>
          <p:cNvSpPr/>
          <p:nvPr/>
        </p:nvSpPr>
        <p:spPr>
          <a:xfrm>
            <a:off x="-380875" y="3530610"/>
            <a:ext cx="1182325" cy="1715900"/>
          </a:xfrm>
          <a:custGeom>
            <a:rect b="b" l="l" r="r" t="t"/>
            <a:pathLst>
              <a:path extrusionOk="0" h="68636" w="47293">
                <a:moveTo>
                  <a:pt x="35719" y="66482"/>
                </a:moveTo>
                <a:cubicBezTo>
                  <a:pt x="41455" y="64843"/>
                  <a:pt x="44254" y="61771"/>
                  <a:pt x="45961" y="57060"/>
                </a:cubicBezTo>
                <a:cubicBezTo>
                  <a:pt x="47668" y="52349"/>
                  <a:pt x="47805" y="43268"/>
                  <a:pt x="45961" y="38215"/>
                </a:cubicBezTo>
                <a:cubicBezTo>
                  <a:pt x="44118" y="33162"/>
                  <a:pt x="37153" y="31251"/>
                  <a:pt x="34900" y="26744"/>
                </a:cubicBezTo>
                <a:cubicBezTo>
                  <a:pt x="32647" y="22238"/>
                  <a:pt x="34285" y="15273"/>
                  <a:pt x="32441" y="11176"/>
                </a:cubicBezTo>
                <a:cubicBezTo>
                  <a:pt x="30597" y="7079"/>
                  <a:pt x="27252" y="3938"/>
                  <a:pt x="23838" y="2163"/>
                </a:cubicBezTo>
                <a:cubicBezTo>
                  <a:pt x="20424" y="388"/>
                  <a:pt x="15713" y="-705"/>
                  <a:pt x="11958" y="524"/>
                </a:cubicBezTo>
                <a:cubicBezTo>
                  <a:pt x="8203" y="1753"/>
                  <a:pt x="3081" y="1821"/>
                  <a:pt x="1306" y="9537"/>
                </a:cubicBezTo>
                <a:cubicBezTo>
                  <a:pt x="-469" y="17253"/>
                  <a:pt x="-401" y="37259"/>
                  <a:pt x="1306" y="46818"/>
                </a:cubicBezTo>
                <a:cubicBezTo>
                  <a:pt x="3013" y="56377"/>
                  <a:pt x="5813" y="63615"/>
                  <a:pt x="11548" y="66892"/>
                </a:cubicBezTo>
                <a:cubicBezTo>
                  <a:pt x="17284" y="70169"/>
                  <a:pt x="29984" y="68121"/>
                  <a:pt x="35719" y="66482"/>
                </a:cubicBezTo>
                <a:close/>
              </a:path>
            </a:pathLst>
          </a:custGeom>
          <a:noFill/>
          <a:ln cap="flat" cmpd="sng" w="38100">
            <a:solidFill>
              <a:schemeClr val="dk2"/>
            </a:solidFill>
            <a:prstDash val="solid"/>
            <a:round/>
            <a:headEnd len="med" w="med" type="none"/>
            <a:tailEnd len="med" w="med" type="none"/>
          </a:ln>
        </p:spPr>
      </p:sp>
      <p:sp>
        <p:nvSpPr>
          <p:cNvPr id="125" name="Google Shape;125;p21"/>
          <p:cNvSpPr/>
          <p:nvPr/>
        </p:nvSpPr>
        <p:spPr>
          <a:xfrm>
            <a:off x="6985843" y="-388841"/>
            <a:ext cx="2839975" cy="941100"/>
          </a:xfrm>
          <a:custGeom>
            <a:rect b="b" l="l" r="r" t="t"/>
            <a:pathLst>
              <a:path extrusionOk="0" h="37644" w="113599">
                <a:moveTo>
                  <a:pt x="5100" y="963"/>
                </a:moveTo>
                <a:cubicBezTo>
                  <a:pt x="-5708" y="3935"/>
                  <a:pt x="4019" y="18932"/>
                  <a:pt x="11585" y="22850"/>
                </a:cubicBezTo>
                <a:cubicBezTo>
                  <a:pt x="19151" y="26768"/>
                  <a:pt x="38742" y="22174"/>
                  <a:pt x="50496" y="24471"/>
                </a:cubicBezTo>
                <a:cubicBezTo>
                  <a:pt x="62250" y="26768"/>
                  <a:pt x="72113" y="35145"/>
                  <a:pt x="82111" y="36631"/>
                </a:cubicBezTo>
                <a:cubicBezTo>
                  <a:pt x="92109" y="38117"/>
                  <a:pt x="106025" y="37712"/>
                  <a:pt x="110483" y="33388"/>
                </a:cubicBezTo>
                <a:cubicBezTo>
                  <a:pt x="114942" y="29065"/>
                  <a:pt x="114537" y="15419"/>
                  <a:pt x="108862" y="10690"/>
                </a:cubicBezTo>
                <a:cubicBezTo>
                  <a:pt x="103188" y="5961"/>
                  <a:pt x="93730" y="6637"/>
                  <a:pt x="76436" y="5016"/>
                </a:cubicBezTo>
                <a:cubicBezTo>
                  <a:pt x="59142" y="3395"/>
                  <a:pt x="15909" y="-2009"/>
                  <a:pt x="5100" y="963"/>
                </a:cubicBezTo>
                <a:close/>
              </a:path>
            </a:pathLst>
          </a:custGeom>
          <a:noFill/>
          <a:ln cap="flat" cmpd="sng" w="38100">
            <a:solidFill>
              <a:schemeClr val="dk2"/>
            </a:solidFill>
            <a:prstDash val="solid"/>
            <a:round/>
            <a:headEnd len="med" w="med" type="none"/>
            <a:tailEnd len="med" w="med" type="none"/>
          </a:ln>
        </p:spPr>
      </p:sp>
      <p:sp>
        <p:nvSpPr>
          <p:cNvPr id="126" name="Google Shape;126;p21"/>
          <p:cNvSpPr/>
          <p:nvPr/>
        </p:nvSpPr>
        <p:spPr>
          <a:xfrm>
            <a:off x="8635932" y="3084218"/>
            <a:ext cx="679450" cy="1065650"/>
          </a:xfrm>
          <a:custGeom>
            <a:rect b="b" l="l" r="r" t="t"/>
            <a:pathLst>
              <a:path extrusionOk="0" h="42626" w="27178">
                <a:moveTo>
                  <a:pt x="25025" y="1469"/>
                </a:moveTo>
                <a:cubicBezTo>
                  <a:pt x="21377" y="-1233"/>
                  <a:pt x="7866" y="-152"/>
                  <a:pt x="3948" y="6333"/>
                </a:cubicBezTo>
                <a:cubicBezTo>
                  <a:pt x="30" y="12818"/>
                  <a:pt x="-1186" y="35246"/>
                  <a:pt x="1516" y="40380"/>
                </a:cubicBezTo>
                <a:cubicBezTo>
                  <a:pt x="4218" y="45514"/>
                  <a:pt x="16108" y="40109"/>
                  <a:pt x="20161" y="37137"/>
                </a:cubicBezTo>
                <a:cubicBezTo>
                  <a:pt x="24214" y="34165"/>
                  <a:pt x="25024" y="28491"/>
                  <a:pt x="25835" y="22546"/>
                </a:cubicBezTo>
                <a:cubicBezTo>
                  <a:pt x="26646" y="16601"/>
                  <a:pt x="28673" y="4171"/>
                  <a:pt x="25025" y="1469"/>
                </a:cubicBezTo>
                <a:close/>
              </a:path>
            </a:pathLst>
          </a:custGeom>
          <a:solidFill>
            <a:schemeClr val="dk2"/>
          </a:solidFill>
          <a:ln>
            <a:noFill/>
          </a:ln>
        </p:spPr>
      </p:sp>
      <p:sp>
        <p:nvSpPr>
          <p:cNvPr id="127" name="Google Shape;127;p21"/>
          <p:cNvSpPr txBox="1"/>
          <p:nvPr>
            <p:ph idx="1" type="subTitle"/>
          </p:nvPr>
        </p:nvSpPr>
        <p:spPr>
          <a:xfrm>
            <a:off x="901300" y="1679675"/>
            <a:ext cx="4936500" cy="2565000"/>
          </a:xfrm>
          <a:prstGeom prst="rect">
            <a:avLst/>
          </a:prstGeom>
        </p:spPr>
        <p:txBody>
          <a:bodyPr anchorCtr="0" anchor="t" bIns="91425" lIns="91425" spcFirstLastPara="1" rIns="91425" wrap="square" tIns="91425">
            <a:noAutofit/>
          </a:bodyPr>
          <a:lstStyle>
            <a:lvl1pPr lvl="0" rtl="0">
              <a:spcBef>
                <a:spcPts val="1000"/>
              </a:spcBef>
              <a:spcAft>
                <a:spcPts val="0"/>
              </a:spcAft>
              <a:buClr>
                <a:schemeClr val="accent4"/>
              </a:buClr>
              <a:buSzPts val="1400"/>
              <a:buFont typeface="Candal"/>
              <a:buAutoNum type="arabicPeriod"/>
              <a:defRPr sz="1600"/>
            </a:lvl1pPr>
            <a:lvl2pPr lvl="1" rtl="0" algn="ctr">
              <a:lnSpc>
                <a:spcPct val="100000"/>
              </a:lnSpc>
              <a:spcBef>
                <a:spcPts val="1000"/>
              </a:spcBef>
              <a:spcAft>
                <a:spcPts val="0"/>
              </a:spcAft>
              <a:buSzPts val="1400"/>
              <a:buAutoNum type="alphaLcPeriod"/>
              <a:defRPr/>
            </a:lvl2pPr>
            <a:lvl3pPr lvl="2" rtl="0" algn="ctr">
              <a:lnSpc>
                <a:spcPct val="100000"/>
              </a:lnSpc>
              <a:spcBef>
                <a:spcPts val="1600"/>
              </a:spcBef>
              <a:spcAft>
                <a:spcPts val="0"/>
              </a:spcAft>
              <a:buSzPts val="1400"/>
              <a:buAutoNum type="romanLcPeriod"/>
              <a:defRPr/>
            </a:lvl3pPr>
            <a:lvl4pPr lvl="3" rtl="0" algn="ctr">
              <a:lnSpc>
                <a:spcPct val="100000"/>
              </a:lnSpc>
              <a:spcBef>
                <a:spcPts val="1600"/>
              </a:spcBef>
              <a:spcAft>
                <a:spcPts val="0"/>
              </a:spcAft>
              <a:buSzPts val="1400"/>
              <a:buAutoNum type="arabicPeriod"/>
              <a:defRPr/>
            </a:lvl4pPr>
            <a:lvl5pPr lvl="4" rtl="0" algn="ctr">
              <a:lnSpc>
                <a:spcPct val="100000"/>
              </a:lnSpc>
              <a:spcBef>
                <a:spcPts val="1600"/>
              </a:spcBef>
              <a:spcAft>
                <a:spcPts val="0"/>
              </a:spcAft>
              <a:buSzPts val="1400"/>
              <a:buAutoNum type="alphaLcPeriod"/>
              <a:defRPr/>
            </a:lvl5pPr>
            <a:lvl6pPr lvl="5" rtl="0" algn="ctr">
              <a:lnSpc>
                <a:spcPct val="100000"/>
              </a:lnSpc>
              <a:spcBef>
                <a:spcPts val="1600"/>
              </a:spcBef>
              <a:spcAft>
                <a:spcPts val="0"/>
              </a:spcAft>
              <a:buSzPts val="1400"/>
              <a:buAutoNum type="romanLcPeriod"/>
              <a:defRPr/>
            </a:lvl6pPr>
            <a:lvl7pPr lvl="6" rtl="0" algn="ctr">
              <a:lnSpc>
                <a:spcPct val="100000"/>
              </a:lnSpc>
              <a:spcBef>
                <a:spcPts val="1600"/>
              </a:spcBef>
              <a:spcAft>
                <a:spcPts val="0"/>
              </a:spcAft>
              <a:buSzPts val="1400"/>
              <a:buAutoNum type="arabicPeriod"/>
              <a:defRPr/>
            </a:lvl7pPr>
            <a:lvl8pPr lvl="7" rtl="0" algn="ctr">
              <a:lnSpc>
                <a:spcPct val="100000"/>
              </a:lnSpc>
              <a:spcBef>
                <a:spcPts val="1600"/>
              </a:spcBef>
              <a:spcAft>
                <a:spcPts val="0"/>
              </a:spcAft>
              <a:buSzPts val="1400"/>
              <a:buAutoNum type="alphaLcPeriod"/>
              <a:defRPr/>
            </a:lvl8pPr>
            <a:lvl9pPr lvl="8" rtl="0" algn="ctr">
              <a:lnSpc>
                <a:spcPct val="100000"/>
              </a:lnSpc>
              <a:spcBef>
                <a:spcPts val="1600"/>
              </a:spcBef>
              <a:spcAft>
                <a:spcPts val="1600"/>
              </a:spcAft>
              <a:buSzPts val="1400"/>
              <a:buAutoNum type="romanLcPeriod"/>
              <a:defRPr/>
            </a:lvl9pPr>
          </a:lstStyle>
          <a:p/>
        </p:txBody>
      </p:sp>
      <p:sp>
        <p:nvSpPr>
          <p:cNvPr id="128" name="Google Shape;128;p21"/>
          <p:cNvSpPr txBox="1"/>
          <p:nvPr>
            <p:ph type="title"/>
          </p:nvPr>
        </p:nvSpPr>
        <p:spPr>
          <a:xfrm>
            <a:off x="713225" y="474850"/>
            <a:ext cx="77175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
    <p:spTree>
      <p:nvGrpSpPr>
        <p:cNvPr id="129" name="Shape 129"/>
        <p:cNvGrpSpPr/>
        <p:nvPr/>
      </p:nvGrpSpPr>
      <p:grpSpPr>
        <a:xfrm>
          <a:off x="0" y="0"/>
          <a:ext cx="0" cy="0"/>
          <a:chOff x="0" y="0"/>
          <a:chExt cx="0" cy="0"/>
        </a:xfrm>
      </p:grpSpPr>
      <p:sp>
        <p:nvSpPr>
          <p:cNvPr id="130" name="Google Shape;130;p22"/>
          <p:cNvSpPr txBox="1"/>
          <p:nvPr>
            <p:ph idx="1" type="subTitle"/>
          </p:nvPr>
        </p:nvSpPr>
        <p:spPr>
          <a:xfrm>
            <a:off x="713225" y="1286875"/>
            <a:ext cx="4936500" cy="3252600"/>
          </a:xfrm>
          <a:prstGeom prst="rect">
            <a:avLst/>
          </a:prstGeom>
        </p:spPr>
        <p:txBody>
          <a:bodyPr anchorCtr="0" anchor="t" bIns="91425" lIns="91425" spcFirstLastPara="1" rIns="91425" wrap="square" tIns="91425">
            <a:noAutofit/>
          </a:bodyPr>
          <a:lstStyle>
            <a:lvl1pPr lvl="0" rtl="0">
              <a:spcBef>
                <a:spcPts val="1000"/>
              </a:spcBef>
              <a:spcAft>
                <a:spcPts val="0"/>
              </a:spcAft>
              <a:buClr>
                <a:schemeClr val="accent4"/>
              </a:buClr>
              <a:buSzPts val="1400"/>
              <a:buFont typeface="Candal"/>
              <a:buChar char="●"/>
              <a:defRPr sz="1600"/>
            </a:lvl1pPr>
            <a:lvl2pPr lvl="1" rtl="0" algn="ctr">
              <a:lnSpc>
                <a:spcPct val="100000"/>
              </a:lnSpc>
              <a:spcBef>
                <a:spcPts val="100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31" name="Google Shape;131;p22"/>
          <p:cNvSpPr txBox="1"/>
          <p:nvPr>
            <p:ph type="title"/>
          </p:nvPr>
        </p:nvSpPr>
        <p:spPr>
          <a:xfrm>
            <a:off x="713225" y="474850"/>
            <a:ext cx="77175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2" name="Google Shape;132;p22"/>
          <p:cNvSpPr/>
          <p:nvPr/>
        </p:nvSpPr>
        <p:spPr>
          <a:xfrm>
            <a:off x="-338395" y="4325423"/>
            <a:ext cx="2936025" cy="1184725"/>
          </a:xfrm>
          <a:custGeom>
            <a:rect b="b" l="l" r="r" t="t"/>
            <a:pathLst>
              <a:path extrusionOk="0" h="47389" w="117441">
                <a:moveTo>
                  <a:pt x="114055" y="43910"/>
                </a:moveTo>
                <a:cubicBezTo>
                  <a:pt x="117027" y="40532"/>
                  <a:pt x="118919" y="32155"/>
                  <a:pt x="115676" y="26886"/>
                </a:cubicBezTo>
                <a:cubicBezTo>
                  <a:pt x="112434" y="21617"/>
                  <a:pt x="106760" y="14187"/>
                  <a:pt x="94600" y="12295"/>
                </a:cubicBezTo>
                <a:cubicBezTo>
                  <a:pt x="82441" y="10404"/>
                  <a:pt x="53257" y="16888"/>
                  <a:pt x="42719" y="15537"/>
                </a:cubicBezTo>
                <a:cubicBezTo>
                  <a:pt x="32181" y="14186"/>
                  <a:pt x="35018" y="6756"/>
                  <a:pt x="31370" y="4189"/>
                </a:cubicBezTo>
                <a:cubicBezTo>
                  <a:pt x="27722" y="1622"/>
                  <a:pt x="25291" y="-135"/>
                  <a:pt x="20832" y="135"/>
                </a:cubicBezTo>
                <a:cubicBezTo>
                  <a:pt x="16374" y="405"/>
                  <a:pt x="7997" y="0"/>
                  <a:pt x="4619" y="5810"/>
                </a:cubicBezTo>
                <a:cubicBezTo>
                  <a:pt x="1241" y="11620"/>
                  <a:pt x="-1055" y="28373"/>
                  <a:pt x="566" y="34993"/>
                </a:cubicBezTo>
                <a:cubicBezTo>
                  <a:pt x="2187" y="41613"/>
                  <a:pt x="-1866" y="43505"/>
                  <a:pt x="14347" y="45531"/>
                </a:cubicBezTo>
                <a:cubicBezTo>
                  <a:pt x="30560" y="47558"/>
                  <a:pt x="81224" y="47422"/>
                  <a:pt x="97842" y="47152"/>
                </a:cubicBezTo>
                <a:cubicBezTo>
                  <a:pt x="114460" y="46882"/>
                  <a:pt x="111083" y="47288"/>
                  <a:pt x="114055" y="43910"/>
                </a:cubicBezTo>
                <a:close/>
              </a:path>
            </a:pathLst>
          </a:custGeom>
          <a:solidFill>
            <a:schemeClr val="dk2"/>
          </a:solidFill>
          <a:ln>
            <a:noFill/>
          </a:ln>
        </p:spPr>
      </p:sp>
      <p:sp>
        <p:nvSpPr>
          <p:cNvPr id="133" name="Google Shape;133;p22"/>
          <p:cNvSpPr/>
          <p:nvPr/>
        </p:nvSpPr>
        <p:spPr>
          <a:xfrm>
            <a:off x="7364354" y="-456057"/>
            <a:ext cx="2148925" cy="1569325"/>
          </a:xfrm>
          <a:custGeom>
            <a:rect b="b" l="l" r="r" t="t"/>
            <a:pathLst>
              <a:path extrusionOk="0" h="62773" w="85957">
                <a:moveTo>
                  <a:pt x="14279" y="2516"/>
                </a:moveTo>
                <a:cubicBezTo>
                  <a:pt x="4687" y="7110"/>
                  <a:pt x="-2744" y="24403"/>
                  <a:pt x="1309" y="30077"/>
                </a:cubicBezTo>
                <a:cubicBezTo>
                  <a:pt x="5362" y="35751"/>
                  <a:pt x="30357" y="34130"/>
                  <a:pt x="38598" y="36562"/>
                </a:cubicBezTo>
                <a:cubicBezTo>
                  <a:pt x="46840" y="38994"/>
                  <a:pt x="46840" y="40346"/>
                  <a:pt x="50758" y="44669"/>
                </a:cubicBezTo>
                <a:cubicBezTo>
                  <a:pt x="54676" y="48993"/>
                  <a:pt x="56973" y="61422"/>
                  <a:pt x="62107" y="62503"/>
                </a:cubicBezTo>
                <a:cubicBezTo>
                  <a:pt x="67241" y="63584"/>
                  <a:pt x="77914" y="59531"/>
                  <a:pt x="81562" y="51154"/>
                </a:cubicBezTo>
                <a:cubicBezTo>
                  <a:pt x="85210" y="42777"/>
                  <a:pt x="87777" y="20349"/>
                  <a:pt x="83994" y="12243"/>
                </a:cubicBezTo>
                <a:cubicBezTo>
                  <a:pt x="80211" y="4137"/>
                  <a:pt x="70483" y="4137"/>
                  <a:pt x="58864" y="2516"/>
                </a:cubicBezTo>
                <a:cubicBezTo>
                  <a:pt x="47245" y="895"/>
                  <a:pt x="23872" y="-2077"/>
                  <a:pt x="14279" y="2516"/>
                </a:cubicBezTo>
                <a:close/>
              </a:path>
            </a:pathLst>
          </a:custGeom>
          <a:solidFill>
            <a:schemeClr val="dk2"/>
          </a:solidFill>
          <a:ln>
            <a:noFill/>
          </a:ln>
        </p:spPr>
      </p:sp>
      <p:sp>
        <p:nvSpPr>
          <p:cNvPr id="134" name="Google Shape;134;p22"/>
          <p:cNvSpPr/>
          <p:nvPr/>
        </p:nvSpPr>
        <p:spPr>
          <a:xfrm>
            <a:off x="8454070" y="4307706"/>
            <a:ext cx="1299450" cy="1262375"/>
          </a:xfrm>
          <a:custGeom>
            <a:rect b="b" l="l" r="r" t="t"/>
            <a:pathLst>
              <a:path extrusionOk="0" h="50495" w="51978">
                <a:moveTo>
                  <a:pt x="50133" y="15436"/>
                </a:moveTo>
                <a:cubicBezTo>
                  <a:pt x="45810" y="9221"/>
                  <a:pt x="27299" y="-101"/>
                  <a:pt x="19328" y="34"/>
                </a:cubicBezTo>
                <a:cubicBezTo>
                  <a:pt x="11357" y="169"/>
                  <a:pt x="5142" y="9221"/>
                  <a:pt x="2305" y="16246"/>
                </a:cubicBezTo>
                <a:cubicBezTo>
                  <a:pt x="-532" y="23272"/>
                  <a:pt x="-937" y="36513"/>
                  <a:pt x="2305" y="42187"/>
                </a:cubicBezTo>
                <a:cubicBezTo>
                  <a:pt x="5548" y="47862"/>
                  <a:pt x="14599" y="51104"/>
                  <a:pt x="21760" y="50293"/>
                </a:cubicBezTo>
                <a:cubicBezTo>
                  <a:pt x="28921" y="49482"/>
                  <a:pt x="40540" y="43133"/>
                  <a:pt x="45269" y="37323"/>
                </a:cubicBezTo>
                <a:cubicBezTo>
                  <a:pt x="49998" y="31514"/>
                  <a:pt x="54457" y="21651"/>
                  <a:pt x="50133" y="15436"/>
                </a:cubicBezTo>
                <a:close/>
              </a:path>
            </a:pathLst>
          </a:custGeom>
          <a:noFill/>
          <a:ln cap="flat" cmpd="sng" w="38100">
            <a:solidFill>
              <a:schemeClr val="dk2"/>
            </a:solidFill>
            <a:prstDash val="solid"/>
            <a:round/>
            <a:headEnd len="med" w="med" type="none"/>
            <a:tailEnd len="med" w="med" type="none"/>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35" name="Shape 135"/>
        <p:cNvGrpSpPr/>
        <p:nvPr/>
      </p:nvGrpSpPr>
      <p:grpSpPr>
        <a:xfrm>
          <a:off x="0" y="0"/>
          <a:ext cx="0" cy="0"/>
          <a:chOff x="0" y="0"/>
          <a:chExt cx="0" cy="0"/>
        </a:xfrm>
      </p:grpSpPr>
      <p:sp>
        <p:nvSpPr>
          <p:cNvPr id="136" name="Google Shape;136;p23"/>
          <p:cNvSpPr/>
          <p:nvPr/>
        </p:nvSpPr>
        <p:spPr>
          <a:xfrm>
            <a:off x="6686264" y="-550458"/>
            <a:ext cx="3366600" cy="2128125"/>
          </a:xfrm>
          <a:custGeom>
            <a:rect b="b" l="l" r="r" t="t"/>
            <a:pathLst>
              <a:path extrusionOk="0" h="85125" w="134664">
                <a:moveTo>
                  <a:pt x="21947" y="8237"/>
                </a:moveTo>
                <a:cubicBezTo>
                  <a:pt x="6005" y="14182"/>
                  <a:pt x="871" y="26882"/>
                  <a:pt x="60" y="35799"/>
                </a:cubicBezTo>
                <a:cubicBezTo>
                  <a:pt x="-751" y="44716"/>
                  <a:pt x="6680" y="58091"/>
                  <a:pt x="17083" y="61739"/>
                </a:cubicBezTo>
                <a:cubicBezTo>
                  <a:pt x="27486" y="65387"/>
                  <a:pt x="51130" y="54984"/>
                  <a:pt x="62479" y="57686"/>
                </a:cubicBezTo>
                <a:cubicBezTo>
                  <a:pt x="73828" y="60388"/>
                  <a:pt x="76665" y="73494"/>
                  <a:pt x="85177" y="77952"/>
                </a:cubicBezTo>
                <a:cubicBezTo>
                  <a:pt x="93689" y="82411"/>
                  <a:pt x="105443" y="86869"/>
                  <a:pt x="113549" y="84437"/>
                </a:cubicBezTo>
                <a:cubicBezTo>
                  <a:pt x="121655" y="82005"/>
                  <a:pt x="131518" y="75250"/>
                  <a:pt x="133815" y="63361"/>
                </a:cubicBezTo>
                <a:cubicBezTo>
                  <a:pt x="136112" y="51472"/>
                  <a:pt x="133680" y="23639"/>
                  <a:pt x="127330" y="13101"/>
                </a:cubicBezTo>
                <a:cubicBezTo>
                  <a:pt x="120980" y="2563"/>
                  <a:pt x="113279" y="942"/>
                  <a:pt x="95715" y="131"/>
                </a:cubicBezTo>
                <a:cubicBezTo>
                  <a:pt x="78151" y="-680"/>
                  <a:pt x="37890" y="2292"/>
                  <a:pt x="21947" y="8237"/>
                </a:cubicBezTo>
                <a:close/>
              </a:path>
            </a:pathLst>
          </a:custGeom>
          <a:noFill/>
          <a:ln cap="flat" cmpd="sng" w="38100">
            <a:solidFill>
              <a:schemeClr val="dk2"/>
            </a:solidFill>
            <a:prstDash val="solid"/>
            <a:round/>
            <a:headEnd len="med" w="med" type="none"/>
            <a:tailEnd len="med" w="med" type="none"/>
          </a:ln>
        </p:spPr>
      </p:sp>
      <p:sp>
        <p:nvSpPr>
          <p:cNvPr id="137" name="Google Shape;137;p23"/>
          <p:cNvSpPr/>
          <p:nvPr/>
        </p:nvSpPr>
        <p:spPr>
          <a:xfrm>
            <a:off x="6623472" y="4351166"/>
            <a:ext cx="3040850" cy="1102175"/>
          </a:xfrm>
          <a:custGeom>
            <a:rect b="b" l="l" r="r" t="t"/>
            <a:pathLst>
              <a:path extrusionOk="0" h="44087" w="121634">
                <a:moveTo>
                  <a:pt x="16352" y="40772"/>
                </a:moveTo>
                <a:cubicBezTo>
                  <a:pt x="1761" y="38475"/>
                  <a:pt x="951" y="36719"/>
                  <a:pt x="140" y="30234"/>
                </a:cubicBezTo>
                <a:cubicBezTo>
                  <a:pt x="-670" y="23749"/>
                  <a:pt x="1897" y="6321"/>
                  <a:pt x="11489" y="1862"/>
                </a:cubicBezTo>
                <a:cubicBezTo>
                  <a:pt x="21082" y="-2596"/>
                  <a:pt x="45941" y="3348"/>
                  <a:pt x="57695" y="3483"/>
                </a:cubicBezTo>
                <a:cubicBezTo>
                  <a:pt x="69449" y="3618"/>
                  <a:pt x="72827" y="2807"/>
                  <a:pt x="82014" y="2672"/>
                </a:cubicBezTo>
                <a:cubicBezTo>
                  <a:pt x="91201" y="2537"/>
                  <a:pt x="106468" y="-3273"/>
                  <a:pt x="112818" y="2672"/>
                </a:cubicBezTo>
                <a:cubicBezTo>
                  <a:pt x="119168" y="8617"/>
                  <a:pt x="124302" y="31450"/>
                  <a:pt x="120114" y="38340"/>
                </a:cubicBezTo>
                <a:cubicBezTo>
                  <a:pt x="115926" y="45231"/>
                  <a:pt x="104983" y="43610"/>
                  <a:pt x="87689" y="44015"/>
                </a:cubicBezTo>
                <a:cubicBezTo>
                  <a:pt x="70395" y="44420"/>
                  <a:pt x="30944" y="43069"/>
                  <a:pt x="16352" y="40772"/>
                </a:cubicBezTo>
                <a:close/>
              </a:path>
            </a:pathLst>
          </a:custGeom>
          <a:solidFill>
            <a:schemeClr val="dk2"/>
          </a:solidFill>
          <a:ln>
            <a:noFill/>
          </a:ln>
        </p:spPr>
      </p:sp>
      <p:sp>
        <p:nvSpPr>
          <p:cNvPr id="138" name="Google Shape;138;p23"/>
          <p:cNvSpPr/>
          <p:nvPr/>
        </p:nvSpPr>
        <p:spPr>
          <a:xfrm>
            <a:off x="-491623" y="-713125"/>
            <a:ext cx="1204843" cy="3748409"/>
          </a:xfrm>
          <a:custGeom>
            <a:rect b="b" l="l" r="r" t="t"/>
            <a:pathLst>
              <a:path extrusionOk="0" h="194672" w="62573">
                <a:moveTo>
                  <a:pt x="41373" y="191626"/>
                </a:moveTo>
                <a:cubicBezTo>
                  <a:pt x="48939" y="189735"/>
                  <a:pt x="52317" y="181088"/>
                  <a:pt x="52722" y="172171"/>
                </a:cubicBezTo>
                <a:cubicBezTo>
                  <a:pt x="53127" y="163254"/>
                  <a:pt x="43805" y="150959"/>
                  <a:pt x="43805" y="138124"/>
                </a:cubicBezTo>
                <a:cubicBezTo>
                  <a:pt x="43805" y="125289"/>
                  <a:pt x="49615" y="110157"/>
                  <a:pt x="52722" y="95160"/>
                </a:cubicBezTo>
                <a:cubicBezTo>
                  <a:pt x="55830" y="80163"/>
                  <a:pt x="61910" y="61789"/>
                  <a:pt x="62450" y="48143"/>
                </a:cubicBezTo>
                <a:cubicBezTo>
                  <a:pt x="62991" y="34497"/>
                  <a:pt x="61910" y="21257"/>
                  <a:pt x="55965" y="13286"/>
                </a:cubicBezTo>
                <a:cubicBezTo>
                  <a:pt x="50020" y="5315"/>
                  <a:pt x="35159" y="-1575"/>
                  <a:pt x="26782" y="316"/>
                </a:cubicBezTo>
                <a:cubicBezTo>
                  <a:pt x="18405" y="2208"/>
                  <a:pt x="10164" y="9773"/>
                  <a:pt x="5705" y="24635"/>
                </a:cubicBezTo>
                <a:cubicBezTo>
                  <a:pt x="1247" y="39497"/>
                  <a:pt x="-239" y="63005"/>
                  <a:pt x="31" y="89486"/>
                </a:cubicBezTo>
                <a:cubicBezTo>
                  <a:pt x="301" y="115967"/>
                  <a:pt x="436" y="166497"/>
                  <a:pt x="7326" y="183520"/>
                </a:cubicBezTo>
                <a:cubicBezTo>
                  <a:pt x="14216" y="200543"/>
                  <a:pt x="33807" y="193518"/>
                  <a:pt x="41373" y="191626"/>
                </a:cubicBezTo>
                <a:close/>
              </a:path>
            </a:pathLst>
          </a:custGeom>
          <a:solidFill>
            <a:schemeClr val="dk2"/>
          </a:solidFill>
          <a:ln>
            <a:noFill/>
          </a:ln>
        </p:spPr>
      </p:sp>
      <p:sp>
        <p:nvSpPr>
          <p:cNvPr id="139" name="Google Shape;139;p23"/>
          <p:cNvSpPr/>
          <p:nvPr/>
        </p:nvSpPr>
        <p:spPr>
          <a:xfrm>
            <a:off x="8296854" y="3724977"/>
            <a:ext cx="640493" cy="510212"/>
          </a:xfrm>
          <a:custGeom>
            <a:rect b="b" l="l" r="r" t="t"/>
            <a:pathLst>
              <a:path extrusionOk="0" h="31514" w="39561">
                <a:moveTo>
                  <a:pt x="26009" y="1385"/>
                </a:moveTo>
                <a:cubicBezTo>
                  <a:pt x="19794" y="4493"/>
                  <a:pt x="609" y="18274"/>
                  <a:pt x="68" y="23273"/>
                </a:cubicBezTo>
                <a:cubicBezTo>
                  <a:pt x="-472" y="28272"/>
                  <a:pt x="16416" y="31649"/>
                  <a:pt x="22766" y="31379"/>
                </a:cubicBezTo>
                <a:cubicBezTo>
                  <a:pt x="29116" y="31109"/>
                  <a:pt x="35736" y="26110"/>
                  <a:pt x="38168" y="21651"/>
                </a:cubicBezTo>
                <a:cubicBezTo>
                  <a:pt x="40600" y="17193"/>
                  <a:pt x="39385" y="8006"/>
                  <a:pt x="37358" y="4628"/>
                </a:cubicBezTo>
                <a:cubicBezTo>
                  <a:pt x="35332" y="1250"/>
                  <a:pt x="32224" y="-1722"/>
                  <a:pt x="26009" y="1385"/>
                </a:cubicBezTo>
                <a:close/>
              </a:path>
            </a:pathLst>
          </a:custGeom>
          <a:solidFill>
            <a:schemeClr val="dk2"/>
          </a:solidFill>
          <a:ln>
            <a:noFill/>
          </a:ln>
        </p:spPr>
      </p:sp>
      <p:sp>
        <p:nvSpPr>
          <p:cNvPr id="140" name="Google Shape;140;p23"/>
          <p:cNvSpPr txBox="1"/>
          <p:nvPr>
            <p:ph type="title"/>
          </p:nvPr>
        </p:nvSpPr>
        <p:spPr>
          <a:xfrm>
            <a:off x="715475" y="658725"/>
            <a:ext cx="5286300" cy="1004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1" name="Google Shape;141;p23"/>
          <p:cNvSpPr txBox="1"/>
          <p:nvPr>
            <p:ph idx="1" type="subTitle"/>
          </p:nvPr>
        </p:nvSpPr>
        <p:spPr>
          <a:xfrm>
            <a:off x="715475" y="1679904"/>
            <a:ext cx="4690800" cy="132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2" name="Google Shape;142;p23"/>
          <p:cNvSpPr txBox="1"/>
          <p:nvPr/>
        </p:nvSpPr>
        <p:spPr>
          <a:xfrm>
            <a:off x="713225" y="3422501"/>
            <a:ext cx="4695300" cy="8127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s" sz="1300">
                <a:solidFill>
                  <a:schemeClr val="dk1"/>
                </a:solidFill>
                <a:latin typeface="Cabin"/>
                <a:ea typeface="Cabin"/>
                <a:cs typeface="Cabin"/>
                <a:sym typeface="Cabin"/>
              </a:rPr>
              <a:t>CREDITS: This presentation template was created by </a:t>
            </a:r>
            <a:r>
              <a:rPr b="1" lang="es" sz="1300">
                <a:solidFill>
                  <a:schemeClr val="dk1"/>
                </a:solidFill>
                <a:uFill>
                  <a:noFill/>
                </a:uFill>
                <a:latin typeface="Cabin"/>
                <a:ea typeface="Cabin"/>
                <a:cs typeface="Cabin"/>
                <a:sym typeface="Cabin"/>
                <a:hlinkClick r:id="rId2">
                  <a:extLst>
                    <a:ext uri="{A12FA001-AC4F-418D-AE19-62706E023703}">
                      <ahyp:hlinkClr val="tx"/>
                    </a:ext>
                  </a:extLst>
                </a:hlinkClick>
              </a:rPr>
              <a:t>Slidesgo</a:t>
            </a:r>
            <a:r>
              <a:rPr lang="es" sz="1300">
                <a:solidFill>
                  <a:schemeClr val="dk1"/>
                </a:solidFill>
                <a:latin typeface="Cabin"/>
                <a:ea typeface="Cabin"/>
                <a:cs typeface="Cabin"/>
                <a:sym typeface="Cabin"/>
              </a:rPr>
              <a:t>, and includes icons by </a:t>
            </a:r>
            <a:r>
              <a:rPr b="1" lang="es" sz="1300">
                <a:solidFill>
                  <a:schemeClr val="dk1"/>
                </a:solidFill>
                <a:uFill>
                  <a:noFill/>
                </a:uFill>
                <a:latin typeface="Cabin"/>
                <a:ea typeface="Cabin"/>
                <a:cs typeface="Cabin"/>
                <a:sym typeface="Cabin"/>
                <a:hlinkClick r:id="rId3">
                  <a:extLst>
                    <a:ext uri="{A12FA001-AC4F-418D-AE19-62706E023703}">
                      <ahyp:hlinkClr val="tx"/>
                    </a:ext>
                  </a:extLst>
                </a:hlinkClick>
              </a:rPr>
              <a:t>Flaticon</a:t>
            </a:r>
            <a:r>
              <a:rPr lang="es" sz="1300">
                <a:solidFill>
                  <a:schemeClr val="dk1"/>
                </a:solidFill>
                <a:latin typeface="Cabin"/>
                <a:ea typeface="Cabin"/>
                <a:cs typeface="Cabin"/>
                <a:sym typeface="Cabin"/>
              </a:rPr>
              <a:t>, infographics &amp; images by </a:t>
            </a:r>
            <a:r>
              <a:rPr b="1" lang="es" sz="1300">
                <a:solidFill>
                  <a:schemeClr val="dk1"/>
                </a:solidFill>
                <a:uFill>
                  <a:noFill/>
                </a:uFill>
                <a:latin typeface="Cabin"/>
                <a:ea typeface="Cabin"/>
                <a:cs typeface="Cabin"/>
                <a:sym typeface="Cabin"/>
                <a:hlinkClick r:id="rId4">
                  <a:extLst>
                    <a:ext uri="{A12FA001-AC4F-418D-AE19-62706E023703}">
                      <ahyp:hlinkClr val="tx"/>
                    </a:ext>
                  </a:extLst>
                </a:hlinkClick>
              </a:rPr>
              <a:t>Freepik</a:t>
            </a:r>
            <a:r>
              <a:rPr b="1" lang="es" sz="1300">
                <a:solidFill>
                  <a:schemeClr val="dk1"/>
                </a:solidFill>
                <a:latin typeface="Cabin"/>
                <a:ea typeface="Cabin"/>
                <a:cs typeface="Cabin"/>
                <a:sym typeface="Cabin"/>
              </a:rPr>
              <a:t> </a:t>
            </a:r>
            <a:r>
              <a:rPr lang="es" sz="1300">
                <a:solidFill>
                  <a:schemeClr val="dk1"/>
                </a:solidFill>
                <a:latin typeface="Cabin"/>
                <a:ea typeface="Cabin"/>
                <a:cs typeface="Cabin"/>
                <a:sym typeface="Cabin"/>
              </a:rPr>
              <a:t>and content by </a:t>
            </a:r>
            <a:r>
              <a:rPr b="1" lang="es" sz="1300">
                <a:solidFill>
                  <a:schemeClr val="dk1"/>
                </a:solidFill>
                <a:latin typeface="Cabin"/>
                <a:ea typeface="Cabin"/>
                <a:cs typeface="Cabin"/>
                <a:sym typeface="Cabin"/>
              </a:rPr>
              <a:t>Eliana Delacour</a:t>
            </a:r>
            <a:endParaRPr b="1" sz="1300">
              <a:solidFill>
                <a:schemeClr val="dk1"/>
              </a:solidFill>
              <a:latin typeface="Cabin"/>
              <a:ea typeface="Cabin"/>
              <a:cs typeface="Cabin"/>
              <a:sym typeface="Cabin"/>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43" name="Shape 143"/>
        <p:cNvGrpSpPr/>
        <p:nvPr/>
      </p:nvGrpSpPr>
      <p:grpSpPr>
        <a:xfrm>
          <a:off x="0" y="0"/>
          <a:ext cx="0" cy="0"/>
          <a:chOff x="0" y="0"/>
          <a:chExt cx="0" cy="0"/>
        </a:xfrm>
      </p:grpSpPr>
      <p:sp>
        <p:nvSpPr>
          <p:cNvPr id="144" name="Google Shape;144;p24"/>
          <p:cNvSpPr/>
          <p:nvPr/>
        </p:nvSpPr>
        <p:spPr>
          <a:xfrm flipH="1" rot="10800000">
            <a:off x="-711396" y="-558153"/>
            <a:ext cx="2224350" cy="2584375"/>
          </a:xfrm>
          <a:custGeom>
            <a:rect b="b" l="l" r="r" t="t"/>
            <a:pathLst>
              <a:path extrusionOk="0" h="103375" w="88974">
                <a:moveTo>
                  <a:pt x="76284" y="90083"/>
                </a:moveTo>
                <a:cubicBezTo>
                  <a:pt x="82094" y="84003"/>
                  <a:pt x="91280" y="73600"/>
                  <a:pt x="88443" y="64953"/>
                </a:cubicBezTo>
                <a:cubicBezTo>
                  <a:pt x="85606" y="56306"/>
                  <a:pt x="64394" y="47795"/>
                  <a:pt x="59260" y="38202"/>
                </a:cubicBezTo>
                <a:cubicBezTo>
                  <a:pt x="54126" y="28610"/>
                  <a:pt x="59936" y="13748"/>
                  <a:pt x="57639" y="7398"/>
                </a:cubicBezTo>
                <a:cubicBezTo>
                  <a:pt x="55342" y="1048"/>
                  <a:pt x="51964" y="-438"/>
                  <a:pt x="45479" y="102"/>
                </a:cubicBezTo>
                <a:cubicBezTo>
                  <a:pt x="38994" y="643"/>
                  <a:pt x="26294" y="-1789"/>
                  <a:pt x="18728" y="10641"/>
                </a:cubicBezTo>
                <a:cubicBezTo>
                  <a:pt x="11162" y="23071"/>
                  <a:pt x="-1132" y="59684"/>
                  <a:pt x="84" y="74681"/>
                </a:cubicBezTo>
                <a:cubicBezTo>
                  <a:pt x="1300" y="89678"/>
                  <a:pt x="17107" y="96164"/>
                  <a:pt x="26024" y="100622"/>
                </a:cubicBezTo>
                <a:cubicBezTo>
                  <a:pt x="34941" y="105081"/>
                  <a:pt x="45209" y="103189"/>
                  <a:pt x="53586" y="101432"/>
                </a:cubicBezTo>
                <a:cubicBezTo>
                  <a:pt x="61963" y="99676"/>
                  <a:pt x="70475" y="96163"/>
                  <a:pt x="76284" y="90083"/>
                </a:cubicBezTo>
                <a:close/>
              </a:path>
            </a:pathLst>
          </a:custGeom>
          <a:solidFill>
            <a:schemeClr val="dk2"/>
          </a:solidFill>
          <a:ln>
            <a:noFill/>
          </a:ln>
        </p:spPr>
      </p:sp>
      <p:sp>
        <p:nvSpPr>
          <p:cNvPr id="145" name="Google Shape;145;p24"/>
          <p:cNvSpPr/>
          <p:nvPr/>
        </p:nvSpPr>
        <p:spPr>
          <a:xfrm flipH="1" rot="10800000">
            <a:off x="7230819" y="2325871"/>
            <a:ext cx="2449350" cy="3316100"/>
          </a:xfrm>
          <a:custGeom>
            <a:rect b="b" l="l" r="r" t="t"/>
            <a:pathLst>
              <a:path extrusionOk="0" h="132644" w="97974">
                <a:moveTo>
                  <a:pt x="3407" y="12598"/>
                </a:moveTo>
                <a:cubicBezTo>
                  <a:pt x="-4834" y="20975"/>
                  <a:pt x="4218" y="40025"/>
                  <a:pt x="12324" y="50698"/>
                </a:cubicBezTo>
                <a:cubicBezTo>
                  <a:pt x="20431" y="61372"/>
                  <a:pt x="45966" y="64344"/>
                  <a:pt x="52046" y="76639"/>
                </a:cubicBezTo>
                <a:cubicBezTo>
                  <a:pt x="58126" y="88934"/>
                  <a:pt x="45831" y="115279"/>
                  <a:pt x="48803" y="124466"/>
                </a:cubicBezTo>
                <a:cubicBezTo>
                  <a:pt x="51775" y="133653"/>
                  <a:pt x="63260" y="133248"/>
                  <a:pt x="69880" y="131762"/>
                </a:cubicBezTo>
                <a:cubicBezTo>
                  <a:pt x="76500" y="130276"/>
                  <a:pt x="84066" y="133653"/>
                  <a:pt x="88524" y="115549"/>
                </a:cubicBezTo>
                <a:cubicBezTo>
                  <a:pt x="92983" y="97445"/>
                  <a:pt x="101090" y="42322"/>
                  <a:pt x="96631" y="23137"/>
                </a:cubicBezTo>
                <a:cubicBezTo>
                  <a:pt x="92173" y="3952"/>
                  <a:pt x="77310" y="2196"/>
                  <a:pt x="61773" y="439"/>
                </a:cubicBezTo>
                <a:cubicBezTo>
                  <a:pt x="46236" y="-1317"/>
                  <a:pt x="11649" y="4222"/>
                  <a:pt x="3407" y="12598"/>
                </a:cubicBezTo>
                <a:close/>
              </a:path>
            </a:pathLst>
          </a:custGeom>
          <a:solidFill>
            <a:schemeClr val="dk2"/>
          </a:solidFill>
          <a:ln>
            <a:noFill/>
          </a:ln>
        </p:spPr>
      </p:sp>
      <p:sp>
        <p:nvSpPr>
          <p:cNvPr id="146" name="Google Shape;146;p24"/>
          <p:cNvSpPr/>
          <p:nvPr/>
        </p:nvSpPr>
        <p:spPr>
          <a:xfrm>
            <a:off x="-512649" y="4143953"/>
            <a:ext cx="2298800" cy="1434050"/>
          </a:xfrm>
          <a:custGeom>
            <a:rect b="b" l="l" r="r" t="t"/>
            <a:pathLst>
              <a:path extrusionOk="0" h="57362" w="91952">
                <a:moveTo>
                  <a:pt x="89410" y="52304"/>
                </a:moveTo>
                <a:cubicBezTo>
                  <a:pt x="94139" y="46359"/>
                  <a:pt x="91977" y="27174"/>
                  <a:pt x="85357" y="21499"/>
                </a:cubicBezTo>
                <a:cubicBezTo>
                  <a:pt x="78737" y="15825"/>
                  <a:pt x="58066" y="21635"/>
                  <a:pt x="49689" y="18257"/>
                </a:cubicBezTo>
                <a:cubicBezTo>
                  <a:pt x="41312" y="14879"/>
                  <a:pt x="41177" y="3665"/>
                  <a:pt x="35097" y="1233"/>
                </a:cubicBezTo>
                <a:cubicBezTo>
                  <a:pt x="29017" y="-1199"/>
                  <a:pt x="19020" y="152"/>
                  <a:pt x="13210" y="3665"/>
                </a:cubicBezTo>
                <a:cubicBezTo>
                  <a:pt x="7401" y="7178"/>
                  <a:pt x="916" y="14474"/>
                  <a:pt x="240" y="22310"/>
                </a:cubicBezTo>
                <a:cubicBezTo>
                  <a:pt x="-435" y="30146"/>
                  <a:pt x="-300" y="44872"/>
                  <a:pt x="9157" y="50682"/>
                </a:cubicBezTo>
                <a:cubicBezTo>
                  <a:pt x="18615" y="56492"/>
                  <a:pt x="43610" y="56898"/>
                  <a:pt x="56985" y="57168"/>
                </a:cubicBezTo>
                <a:cubicBezTo>
                  <a:pt x="70361" y="57438"/>
                  <a:pt x="84681" y="58249"/>
                  <a:pt x="89410" y="52304"/>
                </a:cubicBezTo>
                <a:close/>
              </a:path>
            </a:pathLst>
          </a:custGeom>
          <a:noFill/>
          <a:ln cap="flat" cmpd="sng" w="38100">
            <a:solidFill>
              <a:schemeClr val="dk2"/>
            </a:solidFill>
            <a:prstDash val="solid"/>
            <a:round/>
            <a:headEnd len="med" w="med" type="none"/>
            <a:tailEnd len="med" w="med" type="none"/>
          </a:ln>
        </p:spPr>
      </p:sp>
      <p:sp>
        <p:nvSpPr>
          <p:cNvPr id="147" name="Google Shape;147;p24"/>
          <p:cNvSpPr/>
          <p:nvPr/>
        </p:nvSpPr>
        <p:spPr>
          <a:xfrm>
            <a:off x="1587913" y="-135321"/>
            <a:ext cx="539150" cy="744975"/>
          </a:xfrm>
          <a:custGeom>
            <a:rect b="b" l="l" r="r" t="t"/>
            <a:pathLst>
              <a:path extrusionOk="0" h="29799" w="21566">
                <a:moveTo>
                  <a:pt x="523" y="549"/>
                </a:moveTo>
                <a:cubicBezTo>
                  <a:pt x="-1503" y="2441"/>
                  <a:pt x="4307" y="12709"/>
                  <a:pt x="6198" y="17573"/>
                </a:cubicBezTo>
                <a:cubicBezTo>
                  <a:pt x="8090" y="22437"/>
                  <a:pt x="9440" y="29462"/>
                  <a:pt x="11872" y="29732"/>
                </a:cubicBezTo>
                <a:cubicBezTo>
                  <a:pt x="14304" y="30002"/>
                  <a:pt x="19708" y="23112"/>
                  <a:pt x="20789" y="19194"/>
                </a:cubicBezTo>
                <a:cubicBezTo>
                  <a:pt x="21870" y="15276"/>
                  <a:pt x="21735" y="9332"/>
                  <a:pt x="18357" y="6224"/>
                </a:cubicBezTo>
                <a:cubicBezTo>
                  <a:pt x="14979" y="3117"/>
                  <a:pt x="2550" y="-1342"/>
                  <a:pt x="523" y="549"/>
                </a:cubicBezTo>
                <a:close/>
              </a:path>
            </a:pathLst>
          </a:custGeom>
          <a:solidFill>
            <a:schemeClr val="dk2"/>
          </a:solid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48" name="Shape 148"/>
        <p:cNvGrpSpPr/>
        <p:nvPr/>
      </p:nvGrpSpPr>
      <p:grpSpPr>
        <a:xfrm>
          <a:off x="0" y="0"/>
          <a:ext cx="0" cy="0"/>
          <a:chOff x="0" y="0"/>
          <a:chExt cx="0" cy="0"/>
        </a:xfrm>
      </p:grpSpPr>
      <p:sp>
        <p:nvSpPr>
          <p:cNvPr id="149" name="Google Shape;149;p25"/>
          <p:cNvSpPr/>
          <p:nvPr/>
        </p:nvSpPr>
        <p:spPr>
          <a:xfrm>
            <a:off x="6543204" y="-770564"/>
            <a:ext cx="3205000" cy="2785325"/>
          </a:xfrm>
          <a:custGeom>
            <a:rect b="b" l="l" r="r" t="t"/>
            <a:pathLst>
              <a:path extrusionOk="0" h="111413" w="128200">
                <a:moveTo>
                  <a:pt x="4161" y="8936"/>
                </a:moveTo>
                <a:cubicBezTo>
                  <a:pt x="-2189" y="17178"/>
                  <a:pt x="-972" y="38930"/>
                  <a:pt x="5783" y="49468"/>
                </a:cubicBezTo>
                <a:cubicBezTo>
                  <a:pt x="12538" y="60006"/>
                  <a:pt x="33074" y="68113"/>
                  <a:pt x="44693" y="72166"/>
                </a:cubicBezTo>
                <a:cubicBezTo>
                  <a:pt x="56312" y="76219"/>
                  <a:pt x="69688" y="68383"/>
                  <a:pt x="75498" y="73787"/>
                </a:cubicBezTo>
                <a:cubicBezTo>
                  <a:pt x="81308" y="79191"/>
                  <a:pt x="74417" y="98376"/>
                  <a:pt x="79551" y="104591"/>
                </a:cubicBezTo>
                <a:cubicBezTo>
                  <a:pt x="84685" y="110806"/>
                  <a:pt x="98466" y="112157"/>
                  <a:pt x="106302" y="111076"/>
                </a:cubicBezTo>
                <a:cubicBezTo>
                  <a:pt x="114138" y="109995"/>
                  <a:pt x="123326" y="108779"/>
                  <a:pt x="126568" y="98106"/>
                </a:cubicBezTo>
                <a:cubicBezTo>
                  <a:pt x="129811" y="87433"/>
                  <a:pt x="127514" y="62033"/>
                  <a:pt x="125757" y="47036"/>
                </a:cubicBezTo>
                <a:cubicBezTo>
                  <a:pt x="124001" y="32039"/>
                  <a:pt x="129675" y="15961"/>
                  <a:pt x="116029" y="8125"/>
                </a:cubicBezTo>
                <a:cubicBezTo>
                  <a:pt x="102383" y="289"/>
                  <a:pt x="62528" y="-116"/>
                  <a:pt x="43883" y="19"/>
                </a:cubicBezTo>
                <a:cubicBezTo>
                  <a:pt x="25238" y="154"/>
                  <a:pt x="10511" y="695"/>
                  <a:pt x="4161" y="8936"/>
                </a:cubicBezTo>
                <a:close/>
              </a:path>
            </a:pathLst>
          </a:custGeom>
          <a:solidFill>
            <a:schemeClr val="dk2"/>
          </a:solidFill>
          <a:ln>
            <a:noFill/>
          </a:ln>
        </p:spPr>
      </p:sp>
      <p:sp>
        <p:nvSpPr>
          <p:cNvPr id="150" name="Google Shape;150;p25"/>
          <p:cNvSpPr/>
          <p:nvPr/>
        </p:nvSpPr>
        <p:spPr>
          <a:xfrm>
            <a:off x="-346215" y="2649447"/>
            <a:ext cx="927175" cy="2205700"/>
          </a:xfrm>
          <a:custGeom>
            <a:rect b="b" l="l" r="r" t="t"/>
            <a:pathLst>
              <a:path extrusionOk="0" h="88228" w="37087">
                <a:moveTo>
                  <a:pt x="6553" y="84521"/>
                </a:moveTo>
                <a:cubicBezTo>
                  <a:pt x="12498" y="93168"/>
                  <a:pt x="31548" y="83981"/>
                  <a:pt x="35736" y="77226"/>
                </a:cubicBezTo>
                <a:cubicBezTo>
                  <a:pt x="39924" y="70471"/>
                  <a:pt x="32223" y="54123"/>
                  <a:pt x="31683" y="43990"/>
                </a:cubicBezTo>
                <a:cubicBezTo>
                  <a:pt x="31143" y="33857"/>
                  <a:pt x="33575" y="23589"/>
                  <a:pt x="32494" y="16428"/>
                </a:cubicBezTo>
                <a:cubicBezTo>
                  <a:pt x="31413" y="9267"/>
                  <a:pt x="29386" y="3053"/>
                  <a:pt x="25198" y="1026"/>
                </a:cubicBezTo>
                <a:cubicBezTo>
                  <a:pt x="21010" y="-1001"/>
                  <a:pt x="11552" y="215"/>
                  <a:pt x="7364" y="4268"/>
                </a:cubicBezTo>
                <a:cubicBezTo>
                  <a:pt x="3176" y="8321"/>
                  <a:pt x="203" y="11970"/>
                  <a:pt x="68" y="25345"/>
                </a:cubicBezTo>
                <a:cubicBezTo>
                  <a:pt x="-67" y="38721"/>
                  <a:pt x="608" y="75874"/>
                  <a:pt x="6553" y="84521"/>
                </a:cubicBezTo>
                <a:close/>
              </a:path>
            </a:pathLst>
          </a:custGeom>
          <a:solidFill>
            <a:schemeClr val="dk2"/>
          </a:solidFill>
          <a:ln>
            <a:noFill/>
          </a:ln>
        </p:spPr>
      </p:sp>
      <p:sp>
        <p:nvSpPr>
          <p:cNvPr id="151" name="Google Shape;151;p25"/>
          <p:cNvSpPr/>
          <p:nvPr/>
        </p:nvSpPr>
        <p:spPr>
          <a:xfrm>
            <a:off x="7452605" y="4255010"/>
            <a:ext cx="2149875" cy="1372600"/>
          </a:xfrm>
          <a:custGeom>
            <a:rect b="b" l="l" r="r" t="t"/>
            <a:pathLst>
              <a:path extrusionOk="0" h="54904" w="85995">
                <a:moveTo>
                  <a:pt x="21287" y="52726"/>
                </a:moveTo>
                <a:cubicBezTo>
                  <a:pt x="10344" y="51240"/>
                  <a:pt x="3454" y="50294"/>
                  <a:pt x="1022" y="43809"/>
                </a:cubicBezTo>
                <a:cubicBezTo>
                  <a:pt x="-1410" y="37324"/>
                  <a:pt x="751" y="19490"/>
                  <a:pt x="6696" y="13815"/>
                </a:cubicBezTo>
                <a:cubicBezTo>
                  <a:pt x="12641" y="8141"/>
                  <a:pt x="28584" y="11924"/>
                  <a:pt x="36690" y="9762"/>
                </a:cubicBezTo>
                <a:cubicBezTo>
                  <a:pt x="44796" y="7600"/>
                  <a:pt x="48309" y="1791"/>
                  <a:pt x="55334" y="845"/>
                </a:cubicBezTo>
                <a:cubicBezTo>
                  <a:pt x="62360" y="-101"/>
                  <a:pt x="73844" y="-642"/>
                  <a:pt x="78843" y="4087"/>
                </a:cubicBezTo>
                <a:cubicBezTo>
                  <a:pt x="83842" y="8816"/>
                  <a:pt x="87355" y="21111"/>
                  <a:pt x="85328" y="29217"/>
                </a:cubicBezTo>
                <a:cubicBezTo>
                  <a:pt x="83301" y="37324"/>
                  <a:pt x="77357" y="48808"/>
                  <a:pt x="66683" y="52726"/>
                </a:cubicBezTo>
                <a:cubicBezTo>
                  <a:pt x="56010" y="56644"/>
                  <a:pt x="32231" y="54212"/>
                  <a:pt x="21287" y="52726"/>
                </a:cubicBezTo>
                <a:close/>
              </a:path>
            </a:pathLst>
          </a:custGeom>
          <a:noFill/>
          <a:ln cap="flat" cmpd="sng" w="38100">
            <a:solidFill>
              <a:schemeClr val="dk2"/>
            </a:solidFill>
            <a:prstDash val="solid"/>
            <a:round/>
            <a:headEnd len="med" w="med" type="none"/>
            <a:tailEnd len="med" w="med" type="none"/>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5" name="Shape 155"/>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56" name="Shape 156"/>
        <p:cNvGrpSpPr/>
        <p:nvPr/>
      </p:nvGrpSpPr>
      <p:grpSpPr>
        <a:xfrm>
          <a:off x="0" y="0"/>
          <a:ext cx="0" cy="0"/>
          <a:chOff x="0" y="0"/>
          <a:chExt cx="0" cy="0"/>
        </a:xfrm>
      </p:grpSpPr>
      <p:sp>
        <p:nvSpPr>
          <p:cNvPr id="157" name="Google Shape;157;p2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p:nvPr/>
        </p:nvSpPr>
        <p:spPr>
          <a:xfrm>
            <a:off x="-425734" y="3033522"/>
            <a:ext cx="1959775" cy="2388150"/>
          </a:xfrm>
          <a:custGeom>
            <a:rect b="b" l="l" r="r" t="t"/>
            <a:pathLst>
              <a:path extrusionOk="0" h="95526" w="78391">
                <a:moveTo>
                  <a:pt x="6396" y="3773"/>
                </a:moveTo>
                <a:cubicBezTo>
                  <a:pt x="9733" y="229"/>
                  <a:pt x="15330" y="-435"/>
                  <a:pt x="21015" y="229"/>
                </a:cubicBezTo>
                <a:cubicBezTo>
                  <a:pt x="26700" y="894"/>
                  <a:pt x="37333" y="2296"/>
                  <a:pt x="40508" y="7760"/>
                </a:cubicBezTo>
                <a:cubicBezTo>
                  <a:pt x="43683" y="13224"/>
                  <a:pt x="39474" y="23635"/>
                  <a:pt x="40065" y="33012"/>
                </a:cubicBezTo>
                <a:cubicBezTo>
                  <a:pt x="40656" y="42389"/>
                  <a:pt x="41469" y="57955"/>
                  <a:pt x="44053" y="64024"/>
                </a:cubicBezTo>
                <a:cubicBezTo>
                  <a:pt x="46638" y="70093"/>
                  <a:pt x="50344" y="68230"/>
                  <a:pt x="55572" y="69425"/>
                </a:cubicBezTo>
                <a:cubicBezTo>
                  <a:pt x="60800" y="70621"/>
                  <a:pt x="72023" y="67889"/>
                  <a:pt x="75419" y="71197"/>
                </a:cubicBezTo>
                <a:cubicBezTo>
                  <a:pt x="78815" y="74506"/>
                  <a:pt x="79701" y="85451"/>
                  <a:pt x="75950" y="89276"/>
                </a:cubicBezTo>
                <a:cubicBezTo>
                  <a:pt x="72199" y="93101"/>
                  <a:pt x="64284" y="93485"/>
                  <a:pt x="52913" y="94149"/>
                </a:cubicBezTo>
                <a:cubicBezTo>
                  <a:pt x="41542" y="94814"/>
                  <a:pt x="16438" y="97324"/>
                  <a:pt x="7725" y="93263"/>
                </a:cubicBezTo>
                <a:cubicBezTo>
                  <a:pt x="-988" y="89202"/>
                  <a:pt x="1758" y="81745"/>
                  <a:pt x="636" y="69783"/>
                </a:cubicBezTo>
                <a:cubicBezTo>
                  <a:pt x="-486" y="57822"/>
                  <a:pt x="31" y="32496"/>
                  <a:pt x="991" y="21494"/>
                </a:cubicBezTo>
                <a:cubicBezTo>
                  <a:pt x="1951" y="10492"/>
                  <a:pt x="3059" y="7317"/>
                  <a:pt x="6396" y="3773"/>
                </a:cubicBezTo>
                <a:close/>
              </a:path>
            </a:pathLst>
          </a:custGeom>
          <a:noFill/>
          <a:ln cap="flat" cmpd="sng" w="38100">
            <a:solidFill>
              <a:schemeClr val="dk2"/>
            </a:solidFill>
            <a:prstDash val="solid"/>
            <a:round/>
            <a:headEnd len="med" w="med" type="none"/>
            <a:tailEnd len="med" w="med" type="none"/>
          </a:ln>
        </p:spPr>
      </p:sp>
      <p:sp>
        <p:nvSpPr>
          <p:cNvPr id="24" name="Google Shape;24;p4"/>
          <p:cNvSpPr/>
          <p:nvPr/>
        </p:nvSpPr>
        <p:spPr>
          <a:xfrm flipH="1">
            <a:off x="364167" y="-101075"/>
            <a:ext cx="3215050" cy="575925"/>
          </a:xfrm>
          <a:custGeom>
            <a:rect b="b" l="l" r="r" t="t"/>
            <a:pathLst>
              <a:path extrusionOk="0" h="23037" w="128602">
                <a:moveTo>
                  <a:pt x="4836" y="3101"/>
                </a:moveTo>
                <a:cubicBezTo>
                  <a:pt x="-111" y="5759"/>
                  <a:pt x="-1735" y="13439"/>
                  <a:pt x="2621" y="16392"/>
                </a:cubicBezTo>
                <a:cubicBezTo>
                  <a:pt x="6978" y="19346"/>
                  <a:pt x="18570" y="21118"/>
                  <a:pt x="30975" y="20822"/>
                </a:cubicBezTo>
                <a:cubicBezTo>
                  <a:pt x="43380" y="20527"/>
                  <a:pt x="63611" y="14250"/>
                  <a:pt x="77049" y="14619"/>
                </a:cubicBezTo>
                <a:cubicBezTo>
                  <a:pt x="90487" y="14988"/>
                  <a:pt x="103114" y="23037"/>
                  <a:pt x="111605" y="23037"/>
                </a:cubicBezTo>
                <a:cubicBezTo>
                  <a:pt x="120096" y="23037"/>
                  <a:pt x="126299" y="18163"/>
                  <a:pt x="127997" y="14619"/>
                </a:cubicBezTo>
                <a:cubicBezTo>
                  <a:pt x="129695" y="11075"/>
                  <a:pt x="127481" y="4135"/>
                  <a:pt x="121795" y="1772"/>
                </a:cubicBezTo>
                <a:cubicBezTo>
                  <a:pt x="116110" y="-591"/>
                  <a:pt x="108799" y="665"/>
                  <a:pt x="93884" y="443"/>
                </a:cubicBezTo>
                <a:cubicBezTo>
                  <a:pt x="78969" y="222"/>
                  <a:pt x="47145" y="0"/>
                  <a:pt x="32304" y="443"/>
                </a:cubicBezTo>
                <a:cubicBezTo>
                  <a:pt x="17463" y="886"/>
                  <a:pt x="9783" y="443"/>
                  <a:pt x="4836" y="3101"/>
                </a:cubicBezTo>
                <a:close/>
              </a:path>
            </a:pathLst>
          </a:custGeom>
          <a:solidFill>
            <a:schemeClr val="dk2"/>
          </a:solidFill>
          <a:ln>
            <a:noFill/>
          </a:ln>
        </p:spPr>
      </p:sp>
      <p:sp>
        <p:nvSpPr>
          <p:cNvPr id="25" name="Google Shape;25;p4"/>
          <p:cNvSpPr/>
          <p:nvPr/>
        </p:nvSpPr>
        <p:spPr>
          <a:xfrm>
            <a:off x="8029125" y="3497555"/>
            <a:ext cx="1448475" cy="1861400"/>
          </a:xfrm>
          <a:custGeom>
            <a:rect b="b" l="l" r="r" t="t"/>
            <a:pathLst>
              <a:path extrusionOk="0" h="74456" w="57939">
                <a:moveTo>
                  <a:pt x="18191" y="73104"/>
                </a:moveTo>
                <a:cubicBezTo>
                  <a:pt x="9463" y="73178"/>
                  <a:pt x="4885" y="74064"/>
                  <a:pt x="2153" y="71775"/>
                </a:cubicBezTo>
                <a:cubicBezTo>
                  <a:pt x="-579" y="69486"/>
                  <a:pt x="-726" y="63062"/>
                  <a:pt x="1799" y="59370"/>
                </a:cubicBezTo>
                <a:cubicBezTo>
                  <a:pt x="4324" y="55678"/>
                  <a:pt x="13982" y="53241"/>
                  <a:pt x="17305" y="49623"/>
                </a:cubicBezTo>
                <a:cubicBezTo>
                  <a:pt x="20628" y="46005"/>
                  <a:pt x="20406" y="45267"/>
                  <a:pt x="21735" y="37662"/>
                </a:cubicBezTo>
                <a:cubicBezTo>
                  <a:pt x="23064" y="30057"/>
                  <a:pt x="21292" y="9530"/>
                  <a:pt x="25279" y="3992"/>
                </a:cubicBezTo>
                <a:cubicBezTo>
                  <a:pt x="29266" y="-1546"/>
                  <a:pt x="40637" y="-1250"/>
                  <a:pt x="45658" y="4435"/>
                </a:cubicBezTo>
                <a:cubicBezTo>
                  <a:pt x="50679" y="10121"/>
                  <a:pt x="53928" y="26956"/>
                  <a:pt x="55405" y="38105"/>
                </a:cubicBezTo>
                <a:cubicBezTo>
                  <a:pt x="56882" y="49254"/>
                  <a:pt x="60721" y="65498"/>
                  <a:pt x="54519" y="71331"/>
                </a:cubicBezTo>
                <a:cubicBezTo>
                  <a:pt x="48317" y="77164"/>
                  <a:pt x="26919" y="73030"/>
                  <a:pt x="18191" y="73104"/>
                </a:cubicBezTo>
                <a:close/>
              </a:path>
            </a:pathLst>
          </a:custGeom>
          <a:solidFill>
            <a:schemeClr val="dk2"/>
          </a:solidFill>
          <a:ln>
            <a:noFill/>
          </a:ln>
        </p:spPr>
      </p:sp>
      <p:sp>
        <p:nvSpPr>
          <p:cNvPr id="26" name="Google Shape;26;p4"/>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 name="Google Shape;27;p4"/>
          <p:cNvSpPr txBox="1"/>
          <p:nvPr>
            <p:ph idx="1" type="body"/>
          </p:nvPr>
        </p:nvSpPr>
        <p:spPr>
          <a:xfrm>
            <a:off x="1157350" y="1783200"/>
            <a:ext cx="3211200" cy="2080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2"/>
              </a:buClr>
              <a:buSzPts val="1400"/>
              <a:buFont typeface="Roboto"/>
              <a:buChar char="●"/>
              <a:defRPr sz="1600"/>
            </a:lvl1pPr>
            <a:lvl2pPr indent="-317500" lvl="1" marL="914400" rtl="0">
              <a:lnSpc>
                <a:spcPct val="100000"/>
              </a:lnSpc>
              <a:spcBef>
                <a:spcPts val="0"/>
              </a:spcBef>
              <a:spcAft>
                <a:spcPts val="0"/>
              </a:spcAft>
              <a:buClr>
                <a:schemeClr val="lt2"/>
              </a:buClr>
              <a:buSzPts val="1400"/>
              <a:buFont typeface="Roboto"/>
              <a:buChar char="○"/>
              <a:defRPr/>
            </a:lvl2pPr>
            <a:lvl3pPr indent="-317500" lvl="2" marL="1371600" rtl="0">
              <a:lnSpc>
                <a:spcPct val="100000"/>
              </a:lnSpc>
              <a:spcBef>
                <a:spcPts val="0"/>
              </a:spcBef>
              <a:spcAft>
                <a:spcPts val="0"/>
              </a:spcAft>
              <a:buClr>
                <a:schemeClr val="lt2"/>
              </a:buClr>
              <a:buSzPts val="1400"/>
              <a:buFont typeface="Roboto"/>
              <a:buChar char="■"/>
              <a:defRPr/>
            </a:lvl3pPr>
            <a:lvl4pPr indent="-317500" lvl="3" marL="1828800" rtl="0">
              <a:lnSpc>
                <a:spcPct val="100000"/>
              </a:lnSpc>
              <a:spcBef>
                <a:spcPts val="0"/>
              </a:spcBef>
              <a:spcAft>
                <a:spcPts val="0"/>
              </a:spcAft>
              <a:buClr>
                <a:schemeClr val="lt2"/>
              </a:buClr>
              <a:buSzPts val="1400"/>
              <a:buFont typeface="Roboto"/>
              <a:buChar char="●"/>
              <a:defRPr/>
            </a:lvl4pPr>
            <a:lvl5pPr indent="-317500" lvl="4" marL="2286000" rtl="0">
              <a:lnSpc>
                <a:spcPct val="100000"/>
              </a:lnSpc>
              <a:spcBef>
                <a:spcPts val="0"/>
              </a:spcBef>
              <a:spcAft>
                <a:spcPts val="0"/>
              </a:spcAft>
              <a:buClr>
                <a:schemeClr val="lt2"/>
              </a:buClr>
              <a:buSzPts val="1400"/>
              <a:buFont typeface="Roboto"/>
              <a:buChar char="○"/>
              <a:defRPr/>
            </a:lvl5pPr>
            <a:lvl6pPr indent="-317500" lvl="5" marL="2743200" rtl="0">
              <a:lnSpc>
                <a:spcPct val="100000"/>
              </a:lnSpc>
              <a:spcBef>
                <a:spcPts val="0"/>
              </a:spcBef>
              <a:spcAft>
                <a:spcPts val="0"/>
              </a:spcAft>
              <a:buClr>
                <a:schemeClr val="lt2"/>
              </a:buClr>
              <a:buSzPts val="1400"/>
              <a:buFont typeface="Roboto"/>
              <a:buChar char="■"/>
              <a:defRPr/>
            </a:lvl6pPr>
            <a:lvl7pPr indent="-317500" lvl="6" marL="3200400" rtl="0">
              <a:lnSpc>
                <a:spcPct val="100000"/>
              </a:lnSpc>
              <a:spcBef>
                <a:spcPts val="0"/>
              </a:spcBef>
              <a:spcAft>
                <a:spcPts val="0"/>
              </a:spcAft>
              <a:buClr>
                <a:schemeClr val="lt2"/>
              </a:buClr>
              <a:buSzPts val="1400"/>
              <a:buFont typeface="Roboto"/>
              <a:buChar char="●"/>
              <a:defRPr/>
            </a:lvl7pPr>
            <a:lvl8pPr indent="-317500" lvl="7" marL="3657600" rtl="0">
              <a:lnSpc>
                <a:spcPct val="100000"/>
              </a:lnSpc>
              <a:spcBef>
                <a:spcPts val="0"/>
              </a:spcBef>
              <a:spcAft>
                <a:spcPts val="0"/>
              </a:spcAft>
              <a:buClr>
                <a:schemeClr val="lt2"/>
              </a:buClr>
              <a:buSzPts val="1400"/>
              <a:buFont typeface="Roboto"/>
              <a:buChar char="○"/>
              <a:defRPr/>
            </a:lvl8pPr>
            <a:lvl9pPr indent="-317500" lvl="8" marL="4114800" rtl="0">
              <a:lnSpc>
                <a:spcPct val="100000"/>
              </a:lnSpc>
              <a:spcBef>
                <a:spcPts val="0"/>
              </a:spcBef>
              <a:spcAft>
                <a:spcPts val="0"/>
              </a:spcAft>
              <a:buClr>
                <a:schemeClr val="lt2"/>
              </a:buClr>
              <a:buSzPts val="1400"/>
              <a:buFont typeface="Roboto"/>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p:nvPr/>
        </p:nvSpPr>
        <p:spPr>
          <a:xfrm>
            <a:off x="-241642" y="3570654"/>
            <a:ext cx="1368775" cy="1721850"/>
          </a:xfrm>
          <a:custGeom>
            <a:rect b="b" l="l" r="r" t="t"/>
            <a:pathLst>
              <a:path extrusionOk="0" h="68874" w="54751">
                <a:moveTo>
                  <a:pt x="26463" y="68532"/>
                </a:moveTo>
                <a:cubicBezTo>
                  <a:pt x="34383" y="68805"/>
                  <a:pt x="46468" y="69556"/>
                  <a:pt x="51043" y="67303"/>
                </a:cubicBezTo>
                <a:cubicBezTo>
                  <a:pt x="55618" y="65050"/>
                  <a:pt x="55140" y="59724"/>
                  <a:pt x="53911" y="55013"/>
                </a:cubicBezTo>
                <a:cubicBezTo>
                  <a:pt x="52682" y="50302"/>
                  <a:pt x="49063" y="41698"/>
                  <a:pt x="43669" y="39035"/>
                </a:cubicBezTo>
                <a:cubicBezTo>
                  <a:pt x="38275" y="36372"/>
                  <a:pt x="24210" y="43337"/>
                  <a:pt x="21547" y="39035"/>
                </a:cubicBezTo>
                <a:cubicBezTo>
                  <a:pt x="18884" y="34734"/>
                  <a:pt x="28034" y="19644"/>
                  <a:pt x="27692" y="13226"/>
                </a:cubicBezTo>
                <a:cubicBezTo>
                  <a:pt x="27351" y="6808"/>
                  <a:pt x="23253" y="1619"/>
                  <a:pt x="19498" y="526"/>
                </a:cubicBezTo>
                <a:cubicBezTo>
                  <a:pt x="15743" y="-566"/>
                  <a:pt x="8369" y="-566"/>
                  <a:pt x="5160" y="6671"/>
                </a:cubicBezTo>
                <a:cubicBezTo>
                  <a:pt x="1951" y="13909"/>
                  <a:pt x="516" y="34119"/>
                  <a:pt x="243" y="43951"/>
                </a:cubicBezTo>
                <a:cubicBezTo>
                  <a:pt x="-30" y="53783"/>
                  <a:pt x="-849" y="61567"/>
                  <a:pt x="3521" y="65664"/>
                </a:cubicBezTo>
                <a:cubicBezTo>
                  <a:pt x="7891" y="69761"/>
                  <a:pt x="18543" y="68259"/>
                  <a:pt x="26463" y="68532"/>
                </a:cubicBezTo>
                <a:close/>
              </a:path>
            </a:pathLst>
          </a:custGeom>
          <a:noFill/>
          <a:ln cap="flat" cmpd="sng" w="38100">
            <a:solidFill>
              <a:schemeClr val="dk2"/>
            </a:solidFill>
            <a:prstDash val="solid"/>
            <a:round/>
            <a:headEnd len="med" w="med" type="none"/>
            <a:tailEnd len="med" w="med" type="none"/>
          </a:ln>
        </p:spPr>
      </p:sp>
      <p:sp>
        <p:nvSpPr>
          <p:cNvPr id="30" name="Google Shape;30;p5"/>
          <p:cNvSpPr/>
          <p:nvPr/>
        </p:nvSpPr>
        <p:spPr>
          <a:xfrm>
            <a:off x="7405682" y="-568407"/>
            <a:ext cx="2605225" cy="3233900"/>
          </a:xfrm>
          <a:custGeom>
            <a:rect b="b" l="l" r="r" t="t"/>
            <a:pathLst>
              <a:path extrusionOk="0" h="129356" w="104209">
                <a:moveTo>
                  <a:pt x="7343" y="4547"/>
                </a:moveTo>
                <a:cubicBezTo>
                  <a:pt x="-4401" y="9532"/>
                  <a:pt x="174" y="25099"/>
                  <a:pt x="5705" y="31340"/>
                </a:cubicBezTo>
                <a:cubicBezTo>
                  <a:pt x="11236" y="37581"/>
                  <a:pt x="32880" y="35573"/>
                  <a:pt x="40527" y="41991"/>
                </a:cubicBezTo>
                <a:cubicBezTo>
                  <a:pt x="48174" y="48409"/>
                  <a:pt x="50086" y="59608"/>
                  <a:pt x="51588" y="69850"/>
                </a:cubicBezTo>
                <a:cubicBezTo>
                  <a:pt x="53090" y="80092"/>
                  <a:pt x="47901" y="94021"/>
                  <a:pt x="49540" y="103443"/>
                </a:cubicBezTo>
                <a:cubicBezTo>
                  <a:pt x="51179" y="112866"/>
                  <a:pt x="55139" y="122766"/>
                  <a:pt x="61421" y="126385"/>
                </a:cubicBezTo>
                <a:cubicBezTo>
                  <a:pt x="67703" y="130004"/>
                  <a:pt x="80744" y="131096"/>
                  <a:pt x="87230" y="125156"/>
                </a:cubicBezTo>
                <a:cubicBezTo>
                  <a:pt x="93717" y="119216"/>
                  <a:pt x="97814" y="108332"/>
                  <a:pt x="100340" y="90743"/>
                </a:cubicBezTo>
                <a:cubicBezTo>
                  <a:pt x="102866" y="73154"/>
                  <a:pt x="106417" y="34508"/>
                  <a:pt x="102388" y="19623"/>
                </a:cubicBezTo>
                <a:cubicBezTo>
                  <a:pt x="98360" y="4738"/>
                  <a:pt x="92010" y="3946"/>
                  <a:pt x="76169" y="1433"/>
                </a:cubicBezTo>
                <a:cubicBezTo>
                  <a:pt x="60328" y="-1080"/>
                  <a:pt x="19087" y="-437"/>
                  <a:pt x="7343" y="4547"/>
                </a:cubicBezTo>
                <a:close/>
              </a:path>
            </a:pathLst>
          </a:custGeom>
          <a:solidFill>
            <a:schemeClr val="dk2"/>
          </a:solidFill>
          <a:ln>
            <a:noFill/>
          </a:ln>
        </p:spPr>
      </p:sp>
      <p:sp>
        <p:nvSpPr>
          <p:cNvPr id="31" name="Google Shape;31;p5"/>
          <p:cNvSpPr txBox="1"/>
          <p:nvPr>
            <p:ph idx="1" type="subTitle"/>
          </p:nvPr>
        </p:nvSpPr>
        <p:spPr>
          <a:xfrm>
            <a:off x="4738363" y="1774550"/>
            <a:ext cx="3492000" cy="2623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1600"/>
              <a:buChar char="●"/>
              <a:defRPr b="0" sz="1600"/>
            </a:lvl1pPr>
            <a:lvl2pPr lvl="1" rtl="0" algn="ctr">
              <a:lnSpc>
                <a:spcPct val="100000"/>
              </a:lnSpc>
              <a:spcBef>
                <a:spcPts val="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32" name="Google Shape;32;p5"/>
          <p:cNvSpPr txBox="1"/>
          <p:nvPr>
            <p:ph idx="2" type="subTitle"/>
          </p:nvPr>
        </p:nvSpPr>
        <p:spPr>
          <a:xfrm>
            <a:off x="913638" y="1774550"/>
            <a:ext cx="3492000" cy="2623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400"/>
              <a:buChar char="●"/>
              <a:defRPr b="0" sz="1600"/>
            </a:lvl1pPr>
            <a:lvl2pPr lvl="1" rtl="0" algn="ctr">
              <a:lnSpc>
                <a:spcPct val="100000"/>
              </a:lnSpc>
              <a:spcBef>
                <a:spcPts val="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33" name="Google Shape;33;p5"/>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6"/>
          <p:cNvSpPr/>
          <p:nvPr/>
        </p:nvSpPr>
        <p:spPr>
          <a:xfrm>
            <a:off x="8595513" y="503076"/>
            <a:ext cx="1621250" cy="5029900"/>
          </a:xfrm>
          <a:custGeom>
            <a:rect b="b" l="l" r="r" t="t"/>
            <a:pathLst>
              <a:path extrusionOk="0" h="201196" w="64850">
                <a:moveTo>
                  <a:pt x="46096" y="6628"/>
                </a:moveTo>
                <a:cubicBezTo>
                  <a:pt x="36504" y="-3100"/>
                  <a:pt x="13130" y="-2424"/>
                  <a:pt x="5564" y="10681"/>
                </a:cubicBezTo>
                <a:cubicBezTo>
                  <a:pt x="-2002" y="23786"/>
                  <a:pt x="160" y="62697"/>
                  <a:pt x="700" y="85260"/>
                </a:cubicBezTo>
                <a:cubicBezTo>
                  <a:pt x="1241" y="107823"/>
                  <a:pt x="8132" y="131061"/>
                  <a:pt x="8807" y="146058"/>
                </a:cubicBezTo>
                <a:cubicBezTo>
                  <a:pt x="9483" y="161055"/>
                  <a:pt x="2186" y="166189"/>
                  <a:pt x="4753" y="175241"/>
                </a:cubicBezTo>
                <a:cubicBezTo>
                  <a:pt x="7320" y="184293"/>
                  <a:pt x="15022" y="199155"/>
                  <a:pt x="24209" y="200371"/>
                </a:cubicBezTo>
                <a:cubicBezTo>
                  <a:pt x="33396" y="201587"/>
                  <a:pt x="53392" y="204424"/>
                  <a:pt x="59877" y="182537"/>
                </a:cubicBezTo>
                <a:cubicBezTo>
                  <a:pt x="66362" y="160650"/>
                  <a:pt x="65416" y="98365"/>
                  <a:pt x="63119" y="69047"/>
                </a:cubicBezTo>
                <a:cubicBezTo>
                  <a:pt x="60822" y="39729"/>
                  <a:pt x="55689" y="16356"/>
                  <a:pt x="46096" y="6628"/>
                </a:cubicBezTo>
                <a:close/>
              </a:path>
            </a:pathLst>
          </a:custGeom>
          <a:solidFill>
            <a:schemeClr val="dk2"/>
          </a:solidFill>
          <a:ln>
            <a:noFill/>
          </a:ln>
        </p:spPr>
      </p:sp>
      <p:sp>
        <p:nvSpPr>
          <p:cNvPr id="36" name="Google Shape;36;p6"/>
          <p:cNvSpPr/>
          <p:nvPr/>
        </p:nvSpPr>
        <p:spPr>
          <a:xfrm rot="1548076">
            <a:off x="-329852" y="4562284"/>
            <a:ext cx="1049880" cy="1135819"/>
          </a:xfrm>
          <a:custGeom>
            <a:rect b="b" l="l" r="r" t="t"/>
            <a:pathLst>
              <a:path extrusionOk="0" h="74819" w="69158">
                <a:moveTo>
                  <a:pt x="53722" y="71982"/>
                </a:moveTo>
                <a:cubicBezTo>
                  <a:pt x="62099" y="67118"/>
                  <a:pt x="65612" y="52797"/>
                  <a:pt x="67503" y="41988"/>
                </a:cubicBezTo>
                <a:cubicBezTo>
                  <a:pt x="69395" y="31180"/>
                  <a:pt x="70340" y="14021"/>
                  <a:pt x="65071" y="7131"/>
                </a:cubicBezTo>
                <a:cubicBezTo>
                  <a:pt x="59802" y="241"/>
                  <a:pt x="42779" y="-975"/>
                  <a:pt x="35888" y="646"/>
                </a:cubicBezTo>
                <a:cubicBezTo>
                  <a:pt x="28998" y="2267"/>
                  <a:pt x="28997" y="13211"/>
                  <a:pt x="23728" y="16859"/>
                </a:cubicBezTo>
                <a:cubicBezTo>
                  <a:pt x="18459" y="20507"/>
                  <a:pt x="8056" y="16588"/>
                  <a:pt x="4273" y="22533"/>
                </a:cubicBezTo>
                <a:cubicBezTo>
                  <a:pt x="490" y="28478"/>
                  <a:pt x="-1132" y="44421"/>
                  <a:pt x="1030" y="52527"/>
                </a:cubicBezTo>
                <a:cubicBezTo>
                  <a:pt x="3192" y="60633"/>
                  <a:pt x="8461" y="67929"/>
                  <a:pt x="17243" y="71171"/>
                </a:cubicBezTo>
                <a:cubicBezTo>
                  <a:pt x="26025" y="74414"/>
                  <a:pt x="45345" y="76846"/>
                  <a:pt x="53722" y="71982"/>
                </a:cubicBezTo>
                <a:close/>
              </a:path>
            </a:pathLst>
          </a:custGeom>
          <a:solidFill>
            <a:schemeClr val="dk2"/>
          </a:solidFill>
          <a:ln>
            <a:noFill/>
          </a:ln>
        </p:spPr>
      </p:sp>
      <p:sp>
        <p:nvSpPr>
          <p:cNvPr id="37" name="Google Shape;37;p6"/>
          <p:cNvSpPr/>
          <p:nvPr/>
        </p:nvSpPr>
        <p:spPr>
          <a:xfrm>
            <a:off x="-495664" y="-694335"/>
            <a:ext cx="2081475" cy="1570825"/>
          </a:xfrm>
          <a:custGeom>
            <a:rect b="b" l="l" r="r" t="t"/>
            <a:pathLst>
              <a:path extrusionOk="0" h="62833" w="83259">
                <a:moveTo>
                  <a:pt x="372" y="48850"/>
                </a:moveTo>
                <a:cubicBezTo>
                  <a:pt x="1858" y="58578"/>
                  <a:pt x="19692" y="63441"/>
                  <a:pt x="27123" y="62630"/>
                </a:cubicBezTo>
                <a:cubicBezTo>
                  <a:pt x="34554" y="61819"/>
                  <a:pt x="38742" y="48174"/>
                  <a:pt x="44957" y="43986"/>
                </a:cubicBezTo>
                <a:cubicBezTo>
                  <a:pt x="51172" y="39798"/>
                  <a:pt x="58062" y="40879"/>
                  <a:pt x="64412" y="37501"/>
                </a:cubicBezTo>
                <a:cubicBezTo>
                  <a:pt x="70762" y="34123"/>
                  <a:pt x="82246" y="29260"/>
                  <a:pt x="83057" y="23720"/>
                </a:cubicBezTo>
                <a:cubicBezTo>
                  <a:pt x="83868" y="18181"/>
                  <a:pt x="80085" y="7507"/>
                  <a:pt x="69276" y="4264"/>
                </a:cubicBezTo>
                <a:cubicBezTo>
                  <a:pt x="58468" y="1021"/>
                  <a:pt x="29690" y="-3167"/>
                  <a:pt x="18206" y="4264"/>
                </a:cubicBezTo>
                <a:cubicBezTo>
                  <a:pt x="6722" y="11695"/>
                  <a:pt x="-1114" y="39122"/>
                  <a:pt x="372" y="48850"/>
                </a:cubicBezTo>
                <a:close/>
              </a:path>
            </a:pathLst>
          </a:custGeom>
          <a:noFill/>
          <a:ln cap="flat" cmpd="sng" w="38100">
            <a:solidFill>
              <a:schemeClr val="dk2"/>
            </a:solidFill>
            <a:prstDash val="solid"/>
            <a:round/>
            <a:headEnd len="med" w="med" type="none"/>
            <a:tailEnd len="med" w="med" type="none"/>
          </a:ln>
        </p:spPr>
      </p:sp>
      <p:sp>
        <p:nvSpPr>
          <p:cNvPr id="38" name="Google Shape;38;p6"/>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p7"/>
          <p:cNvSpPr txBox="1"/>
          <p:nvPr>
            <p:ph type="title"/>
          </p:nvPr>
        </p:nvSpPr>
        <p:spPr>
          <a:xfrm>
            <a:off x="713224" y="474850"/>
            <a:ext cx="7717500" cy="6918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 name="Google Shape;41;p7"/>
          <p:cNvSpPr txBox="1"/>
          <p:nvPr>
            <p:ph idx="1" type="subTitle"/>
          </p:nvPr>
        </p:nvSpPr>
        <p:spPr>
          <a:xfrm>
            <a:off x="713225" y="1319050"/>
            <a:ext cx="6743100" cy="2307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42" name="Google Shape;42;p7"/>
          <p:cNvSpPr/>
          <p:nvPr/>
        </p:nvSpPr>
        <p:spPr>
          <a:xfrm>
            <a:off x="-335864" y="3396240"/>
            <a:ext cx="1696225" cy="2154100"/>
          </a:xfrm>
          <a:custGeom>
            <a:rect b="b" l="l" r="r" t="t"/>
            <a:pathLst>
              <a:path extrusionOk="0" h="86164" w="67849">
                <a:moveTo>
                  <a:pt x="54778" y="85454"/>
                </a:moveTo>
                <a:cubicBezTo>
                  <a:pt x="65316" y="83563"/>
                  <a:pt x="68153" y="73025"/>
                  <a:pt x="67748" y="65999"/>
                </a:cubicBezTo>
                <a:cubicBezTo>
                  <a:pt x="67343" y="58974"/>
                  <a:pt x="58426" y="48840"/>
                  <a:pt x="52346" y="43301"/>
                </a:cubicBezTo>
                <a:cubicBezTo>
                  <a:pt x="46266" y="37762"/>
                  <a:pt x="34782" y="37762"/>
                  <a:pt x="31269" y="32763"/>
                </a:cubicBezTo>
                <a:cubicBezTo>
                  <a:pt x="27756" y="27764"/>
                  <a:pt x="32620" y="18576"/>
                  <a:pt x="31269" y="13307"/>
                </a:cubicBezTo>
                <a:cubicBezTo>
                  <a:pt x="29918" y="8038"/>
                  <a:pt x="27351" y="2499"/>
                  <a:pt x="23163" y="1148"/>
                </a:cubicBezTo>
                <a:cubicBezTo>
                  <a:pt x="18975" y="-203"/>
                  <a:pt x="9517" y="-744"/>
                  <a:pt x="6139" y="5201"/>
                </a:cubicBezTo>
                <a:cubicBezTo>
                  <a:pt x="2761" y="11146"/>
                  <a:pt x="3167" y="24792"/>
                  <a:pt x="2897" y="36816"/>
                </a:cubicBezTo>
                <a:cubicBezTo>
                  <a:pt x="2627" y="48841"/>
                  <a:pt x="-4129" y="69242"/>
                  <a:pt x="4518" y="77348"/>
                </a:cubicBezTo>
                <a:cubicBezTo>
                  <a:pt x="13165" y="85454"/>
                  <a:pt x="44240" y="87346"/>
                  <a:pt x="54778" y="85454"/>
                </a:cubicBezTo>
                <a:close/>
              </a:path>
            </a:pathLst>
          </a:custGeom>
          <a:solidFill>
            <a:schemeClr val="dk2"/>
          </a:solidFill>
          <a:ln>
            <a:noFill/>
          </a:ln>
        </p:spPr>
      </p:sp>
      <p:sp>
        <p:nvSpPr>
          <p:cNvPr id="43" name="Google Shape;43;p7"/>
          <p:cNvSpPr/>
          <p:nvPr/>
        </p:nvSpPr>
        <p:spPr>
          <a:xfrm>
            <a:off x="8562050" y="123485"/>
            <a:ext cx="1967800" cy="4612425"/>
          </a:xfrm>
          <a:custGeom>
            <a:rect b="b" l="l" r="r" t="t"/>
            <a:pathLst>
              <a:path extrusionOk="0" h="184497" w="78712">
                <a:moveTo>
                  <a:pt x="34465" y="735"/>
                </a:moveTo>
                <a:cubicBezTo>
                  <a:pt x="22576" y="-3994"/>
                  <a:pt x="5822" y="19921"/>
                  <a:pt x="2039" y="33972"/>
                </a:cubicBezTo>
                <a:cubicBezTo>
                  <a:pt x="-1744" y="48023"/>
                  <a:pt x="12037" y="66262"/>
                  <a:pt x="11767" y="85042"/>
                </a:cubicBezTo>
                <a:cubicBezTo>
                  <a:pt x="11497" y="103822"/>
                  <a:pt x="-2284" y="130167"/>
                  <a:pt x="418" y="146650"/>
                </a:cubicBezTo>
                <a:cubicBezTo>
                  <a:pt x="3120" y="163133"/>
                  <a:pt x="15821" y="181778"/>
                  <a:pt x="27980" y="183940"/>
                </a:cubicBezTo>
                <a:cubicBezTo>
                  <a:pt x="40140" y="186102"/>
                  <a:pt x="65809" y="179887"/>
                  <a:pt x="73375" y="159621"/>
                </a:cubicBezTo>
                <a:cubicBezTo>
                  <a:pt x="80941" y="139355"/>
                  <a:pt x="79860" y="88825"/>
                  <a:pt x="73375" y="62344"/>
                </a:cubicBezTo>
                <a:cubicBezTo>
                  <a:pt x="66890" y="35863"/>
                  <a:pt x="46354" y="5464"/>
                  <a:pt x="34465" y="735"/>
                </a:cubicBezTo>
                <a:close/>
              </a:path>
            </a:pathLst>
          </a:custGeom>
          <a:noFill/>
          <a:ln cap="flat" cmpd="sng" w="38100">
            <a:solidFill>
              <a:schemeClr val="dk2"/>
            </a:solidFill>
            <a:prstDash val="solid"/>
            <a:round/>
            <a:headEnd len="med" w="med" type="none"/>
            <a:tailEnd len="med" w="med"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6" name="Google Shape;46;p8"/>
          <p:cNvSpPr/>
          <p:nvPr/>
        </p:nvSpPr>
        <p:spPr>
          <a:xfrm>
            <a:off x="-640905" y="-689425"/>
            <a:ext cx="3541175" cy="1810650"/>
          </a:xfrm>
          <a:custGeom>
            <a:rect b="b" l="l" r="r" t="t"/>
            <a:pathLst>
              <a:path extrusionOk="0" h="72426" w="141647">
                <a:moveTo>
                  <a:pt x="7802" y="65677"/>
                </a:moveTo>
                <a:cubicBezTo>
                  <a:pt x="14017" y="75135"/>
                  <a:pt x="34689" y="73108"/>
                  <a:pt x="44281" y="68920"/>
                </a:cubicBezTo>
                <a:cubicBezTo>
                  <a:pt x="53874" y="64732"/>
                  <a:pt x="58737" y="46222"/>
                  <a:pt x="65357" y="40547"/>
                </a:cubicBezTo>
                <a:cubicBezTo>
                  <a:pt x="71977" y="34873"/>
                  <a:pt x="72653" y="34198"/>
                  <a:pt x="84002" y="34873"/>
                </a:cubicBezTo>
                <a:cubicBezTo>
                  <a:pt x="95351" y="35549"/>
                  <a:pt x="124669" y="48653"/>
                  <a:pt x="133451" y="44600"/>
                </a:cubicBezTo>
                <a:cubicBezTo>
                  <a:pt x="142233" y="40547"/>
                  <a:pt x="144935" y="17985"/>
                  <a:pt x="136693" y="10554"/>
                </a:cubicBezTo>
                <a:cubicBezTo>
                  <a:pt x="128452" y="3123"/>
                  <a:pt x="105619" y="-255"/>
                  <a:pt x="84002" y="15"/>
                </a:cubicBezTo>
                <a:cubicBezTo>
                  <a:pt x="62385" y="285"/>
                  <a:pt x="19691" y="1231"/>
                  <a:pt x="6991" y="12175"/>
                </a:cubicBezTo>
                <a:cubicBezTo>
                  <a:pt x="-5709" y="23119"/>
                  <a:pt x="1587" y="56220"/>
                  <a:pt x="7802" y="65677"/>
                </a:cubicBezTo>
                <a:close/>
              </a:path>
            </a:pathLst>
          </a:custGeom>
          <a:solidFill>
            <a:schemeClr val="dk2"/>
          </a:solidFill>
          <a:ln>
            <a:noFill/>
          </a:ln>
        </p:spPr>
      </p:sp>
      <p:sp>
        <p:nvSpPr>
          <p:cNvPr id="47" name="Google Shape;47;p8"/>
          <p:cNvSpPr/>
          <p:nvPr/>
        </p:nvSpPr>
        <p:spPr>
          <a:xfrm>
            <a:off x="8284553" y="2713961"/>
            <a:ext cx="1403400" cy="2671300"/>
          </a:xfrm>
          <a:custGeom>
            <a:rect b="b" l="l" r="r" t="t"/>
            <a:pathLst>
              <a:path extrusionOk="0" h="106852" w="56136">
                <a:moveTo>
                  <a:pt x="50429" y="10606"/>
                </a:moveTo>
                <a:cubicBezTo>
                  <a:pt x="44484" y="2905"/>
                  <a:pt x="27595" y="-202"/>
                  <a:pt x="19624" y="68"/>
                </a:cubicBezTo>
                <a:cubicBezTo>
                  <a:pt x="11653" y="338"/>
                  <a:pt x="3141" y="4256"/>
                  <a:pt x="2601" y="12227"/>
                </a:cubicBezTo>
                <a:cubicBezTo>
                  <a:pt x="2061" y="20198"/>
                  <a:pt x="16787" y="36411"/>
                  <a:pt x="16382" y="47895"/>
                </a:cubicBezTo>
                <a:cubicBezTo>
                  <a:pt x="15977" y="59379"/>
                  <a:pt x="845" y="71674"/>
                  <a:pt x="169" y="81131"/>
                </a:cubicBezTo>
                <a:cubicBezTo>
                  <a:pt x="-506" y="90589"/>
                  <a:pt x="3817" y="101668"/>
                  <a:pt x="12329" y="104640"/>
                </a:cubicBezTo>
                <a:cubicBezTo>
                  <a:pt x="20841" y="107612"/>
                  <a:pt x="44079" y="108693"/>
                  <a:pt x="51239" y="98965"/>
                </a:cubicBezTo>
                <a:cubicBezTo>
                  <a:pt x="58400" y="89237"/>
                  <a:pt x="55427" y="61001"/>
                  <a:pt x="55292" y="46274"/>
                </a:cubicBezTo>
                <a:cubicBezTo>
                  <a:pt x="55157" y="31548"/>
                  <a:pt x="56374" y="18307"/>
                  <a:pt x="50429" y="10606"/>
                </a:cubicBezTo>
                <a:close/>
              </a:path>
            </a:pathLst>
          </a:custGeom>
          <a:solidFill>
            <a:schemeClr val="dk2"/>
          </a:solidFill>
          <a:ln>
            <a:noFill/>
          </a:ln>
        </p:spPr>
      </p:sp>
      <p:sp>
        <p:nvSpPr>
          <p:cNvPr id="48" name="Google Shape;48;p8"/>
          <p:cNvSpPr/>
          <p:nvPr/>
        </p:nvSpPr>
        <p:spPr>
          <a:xfrm>
            <a:off x="-548653" y="3947627"/>
            <a:ext cx="2138050" cy="1500750"/>
          </a:xfrm>
          <a:custGeom>
            <a:rect b="b" l="l" r="r" t="t"/>
            <a:pathLst>
              <a:path extrusionOk="0" h="60030" w="85522">
                <a:moveTo>
                  <a:pt x="74637" y="59346"/>
                </a:moveTo>
                <a:cubicBezTo>
                  <a:pt x="87202" y="57049"/>
                  <a:pt x="87067" y="40431"/>
                  <a:pt x="82744" y="35027"/>
                </a:cubicBezTo>
                <a:cubicBezTo>
                  <a:pt x="78421" y="29623"/>
                  <a:pt x="55723" y="31245"/>
                  <a:pt x="48697" y="26921"/>
                </a:cubicBezTo>
                <a:cubicBezTo>
                  <a:pt x="41672" y="22598"/>
                  <a:pt x="45455" y="13545"/>
                  <a:pt x="40591" y="9086"/>
                </a:cubicBezTo>
                <a:cubicBezTo>
                  <a:pt x="35727" y="4627"/>
                  <a:pt x="25729" y="-507"/>
                  <a:pt x="19514" y="169"/>
                </a:cubicBezTo>
                <a:cubicBezTo>
                  <a:pt x="13299" y="845"/>
                  <a:pt x="5328" y="5034"/>
                  <a:pt x="3301" y="13140"/>
                </a:cubicBezTo>
                <a:cubicBezTo>
                  <a:pt x="1275" y="21247"/>
                  <a:pt x="-4534" y="41107"/>
                  <a:pt x="7355" y="48808"/>
                </a:cubicBezTo>
                <a:cubicBezTo>
                  <a:pt x="19244" y="56509"/>
                  <a:pt x="62072" y="61643"/>
                  <a:pt x="74637" y="59346"/>
                </a:cubicBezTo>
                <a:close/>
              </a:path>
            </a:pathLst>
          </a:custGeom>
          <a:noFill/>
          <a:ln cap="flat" cmpd="sng" w="38100">
            <a:solidFill>
              <a:schemeClr val="dk2"/>
            </a:solidFill>
            <a:prstDash val="solid"/>
            <a:round/>
            <a:headEnd len="med" w="med" type="none"/>
            <a:tailEnd len="med" w="med"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9" name="Shape 49"/>
        <p:cNvGrpSpPr/>
        <p:nvPr/>
      </p:nvGrpSpPr>
      <p:grpSpPr>
        <a:xfrm>
          <a:off x="0" y="0"/>
          <a:ext cx="0" cy="0"/>
          <a:chOff x="0" y="0"/>
          <a:chExt cx="0" cy="0"/>
        </a:xfrm>
      </p:grpSpPr>
      <p:sp>
        <p:nvSpPr>
          <p:cNvPr id="50" name="Google Shape;50;p9"/>
          <p:cNvSpPr txBox="1"/>
          <p:nvPr>
            <p:ph type="title"/>
          </p:nvPr>
        </p:nvSpPr>
        <p:spPr>
          <a:xfrm>
            <a:off x="2135550" y="1265300"/>
            <a:ext cx="4872900" cy="19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1" name="Google Shape;51;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2" name="Google Shape;52;p9"/>
          <p:cNvSpPr/>
          <p:nvPr/>
        </p:nvSpPr>
        <p:spPr>
          <a:xfrm>
            <a:off x="8106597" y="1613175"/>
            <a:ext cx="1798375" cy="4045600"/>
          </a:xfrm>
          <a:custGeom>
            <a:rect b="b" l="l" r="r" t="t"/>
            <a:pathLst>
              <a:path extrusionOk="0" h="161824" w="71935">
                <a:moveTo>
                  <a:pt x="58357" y="17023"/>
                </a:moveTo>
                <a:cubicBezTo>
                  <a:pt x="51197" y="7025"/>
                  <a:pt x="37957" y="0"/>
                  <a:pt x="28364" y="0"/>
                </a:cubicBezTo>
                <a:cubicBezTo>
                  <a:pt x="18772" y="0"/>
                  <a:pt x="3234" y="4728"/>
                  <a:pt x="802" y="17023"/>
                </a:cubicBezTo>
                <a:cubicBezTo>
                  <a:pt x="-1630" y="29318"/>
                  <a:pt x="13367" y="57825"/>
                  <a:pt x="13772" y="73768"/>
                </a:cubicBezTo>
                <a:cubicBezTo>
                  <a:pt x="14177" y="89711"/>
                  <a:pt x="4990" y="100384"/>
                  <a:pt x="3234" y="112679"/>
                </a:cubicBezTo>
                <a:cubicBezTo>
                  <a:pt x="1478" y="124974"/>
                  <a:pt x="-2846" y="139430"/>
                  <a:pt x="3234" y="147536"/>
                </a:cubicBezTo>
                <a:cubicBezTo>
                  <a:pt x="9314" y="155642"/>
                  <a:pt x="29310" y="163344"/>
                  <a:pt x="39713" y="161317"/>
                </a:cubicBezTo>
                <a:cubicBezTo>
                  <a:pt x="50116" y="159290"/>
                  <a:pt x="60384" y="152264"/>
                  <a:pt x="65653" y="135376"/>
                </a:cubicBezTo>
                <a:cubicBezTo>
                  <a:pt x="70922" y="118488"/>
                  <a:pt x="72543" y="79713"/>
                  <a:pt x="71327" y="59987"/>
                </a:cubicBezTo>
                <a:cubicBezTo>
                  <a:pt x="70111" y="40262"/>
                  <a:pt x="65518" y="27021"/>
                  <a:pt x="58357" y="17023"/>
                </a:cubicBezTo>
                <a:close/>
              </a:path>
            </a:pathLst>
          </a:custGeom>
          <a:solidFill>
            <a:schemeClr val="dk2"/>
          </a:solidFill>
          <a:ln>
            <a:noFill/>
          </a:ln>
        </p:spPr>
      </p:sp>
      <p:sp>
        <p:nvSpPr>
          <p:cNvPr id="53" name="Google Shape;53;p9"/>
          <p:cNvSpPr/>
          <p:nvPr/>
        </p:nvSpPr>
        <p:spPr>
          <a:xfrm>
            <a:off x="-808002" y="-604251"/>
            <a:ext cx="1945425" cy="2096675"/>
          </a:xfrm>
          <a:custGeom>
            <a:rect b="b" l="l" r="r" t="t"/>
            <a:pathLst>
              <a:path extrusionOk="0" h="83867" w="77817">
                <a:moveTo>
                  <a:pt x="20160" y="61946"/>
                </a:moveTo>
                <a:cubicBezTo>
                  <a:pt x="26105" y="72484"/>
                  <a:pt x="29483" y="83698"/>
                  <a:pt x="36373" y="83833"/>
                </a:cubicBezTo>
                <a:cubicBezTo>
                  <a:pt x="43264" y="83968"/>
                  <a:pt x="56639" y="70457"/>
                  <a:pt x="61503" y="62756"/>
                </a:cubicBezTo>
                <a:cubicBezTo>
                  <a:pt x="66367" y="55055"/>
                  <a:pt x="62989" y="43977"/>
                  <a:pt x="65556" y="37627"/>
                </a:cubicBezTo>
                <a:cubicBezTo>
                  <a:pt x="68123" y="31277"/>
                  <a:pt x="75689" y="30331"/>
                  <a:pt x="76905" y="24656"/>
                </a:cubicBezTo>
                <a:cubicBezTo>
                  <a:pt x="78121" y="18982"/>
                  <a:pt x="78121" y="7363"/>
                  <a:pt x="72852" y="3580"/>
                </a:cubicBezTo>
                <a:cubicBezTo>
                  <a:pt x="67583" y="-203"/>
                  <a:pt x="57315" y="-878"/>
                  <a:pt x="45290" y="1959"/>
                </a:cubicBezTo>
                <a:cubicBezTo>
                  <a:pt x="33266" y="4796"/>
                  <a:pt x="4893" y="10605"/>
                  <a:pt x="705" y="20603"/>
                </a:cubicBezTo>
                <a:cubicBezTo>
                  <a:pt x="-3483" y="30601"/>
                  <a:pt x="14215" y="51408"/>
                  <a:pt x="20160" y="61946"/>
                </a:cubicBezTo>
                <a:close/>
              </a:path>
            </a:pathLst>
          </a:custGeom>
          <a:noFill/>
          <a:ln cap="flat" cmpd="sng" w="38100">
            <a:solidFill>
              <a:schemeClr val="dk2"/>
            </a:solidFill>
            <a:prstDash val="solid"/>
            <a:round/>
            <a:headEnd len="med" w="med" type="none"/>
            <a:tailEnd len="med" w="med"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10"/>
          <p:cNvSpPr txBox="1"/>
          <p:nvPr>
            <p:ph type="title"/>
          </p:nvPr>
        </p:nvSpPr>
        <p:spPr>
          <a:xfrm>
            <a:off x="720000" y="4014450"/>
            <a:ext cx="7704000" cy="572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Font typeface="Calistoga"/>
              <a:buNone/>
              <a:defRPr>
                <a:latin typeface="Calistoga"/>
                <a:ea typeface="Calistoga"/>
                <a:cs typeface="Calistoga"/>
                <a:sym typeface="Calistoga"/>
              </a:defRPr>
            </a:lvl2pPr>
            <a:lvl3pPr lvl="2" rtl="0" algn="ctr">
              <a:spcBef>
                <a:spcPts val="0"/>
              </a:spcBef>
              <a:spcAft>
                <a:spcPts val="0"/>
              </a:spcAft>
              <a:buSzPts val="3500"/>
              <a:buFont typeface="Calistoga"/>
              <a:buNone/>
              <a:defRPr>
                <a:latin typeface="Calistoga"/>
                <a:ea typeface="Calistoga"/>
                <a:cs typeface="Calistoga"/>
                <a:sym typeface="Calistoga"/>
              </a:defRPr>
            </a:lvl3pPr>
            <a:lvl4pPr lvl="3" rtl="0" algn="ctr">
              <a:spcBef>
                <a:spcPts val="0"/>
              </a:spcBef>
              <a:spcAft>
                <a:spcPts val="0"/>
              </a:spcAft>
              <a:buSzPts val="3500"/>
              <a:buFont typeface="Calistoga"/>
              <a:buNone/>
              <a:defRPr>
                <a:latin typeface="Calistoga"/>
                <a:ea typeface="Calistoga"/>
                <a:cs typeface="Calistoga"/>
                <a:sym typeface="Calistoga"/>
              </a:defRPr>
            </a:lvl4pPr>
            <a:lvl5pPr lvl="4" rtl="0" algn="ctr">
              <a:spcBef>
                <a:spcPts val="0"/>
              </a:spcBef>
              <a:spcAft>
                <a:spcPts val="0"/>
              </a:spcAft>
              <a:buSzPts val="3500"/>
              <a:buFont typeface="Calistoga"/>
              <a:buNone/>
              <a:defRPr>
                <a:latin typeface="Calistoga"/>
                <a:ea typeface="Calistoga"/>
                <a:cs typeface="Calistoga"/>
                <a:sym typeface="Calistoga"/>
              </a:defRPr>
            </a:lvl5pPr>
            <a:lvl6pPr lvl="5" rtl="0" algn="ctr">
              <a:spcBef>
                <a:spcPts val="0"/>
              </a:spcBef>
              <a:spcAft>
                <a:spcPts val="0"/>
              </a:spcAft>
              <a:buSzPts val="3500"/>
              <a:buFont typeface="Calistoga"/>
              <a:buNone/>
              <a:defRPr>
                <a:latin typeface="Calistoga"/>
                <a:ea typeface="Calistoga"/>
                <a:cs typeface="Calistoga"/>
                <a:sym typeface="Calistoga"/>
              </a:defRPr>
            </a:lvl6pPr>
            <a:lvl7pPr lvl="6" rtl="0" algn="ctr">
              <a:spcBef>
                <a:spcPts val="0"/>
              </a:spcBef>
              <a:spcAft>
                <a:spcPts val="0"/>
              </a:spcAft>
              <a:buSzPts val="3500"/>
              <a:buFont typeface="Calistoga"/>
              <a:buNone/>
              <a:defRPr>
                <a:latin typeface="Calistoga"/>
                <a:ea typeface="Calistoga"/>
                <a:cs typeface="Calistoga"/>
                <a:sym typeface="Calistoga"/>
              </a:defRPr>
            </a:lvl7pPr>
            <a:lvl8pPr lvl="7" rtl="0" algn="ctr">
              <a:spcBef>
                <a:spcPts val="0"/>
              </a:spcBef>
              <a:spcAft>
                <a:spcPts val="0"/>
              </a:spcAft>
              <a:buSzPts val="3500"/>
              <a:buFont typeface="Calistoga"/>
              <a:buNone/>
              <a:defRPr>
                <a:latin typeface="Calistoga"/>
                <a:ea typeface="Calistoga"/>
                <a:cs typeface="Calistoga"/>
                <a:sym typeface="Calistoga"/>
              </a:defRPr>
            </a:lvl8pPr>
            <a:lvl9pPr lvl="8" rtl="0" algn="ctr">
              <a:spcBef>
                <a:spcPts val="0"/>
              </a:spcBef>
              <a:spcAft>
                <a:spcPts val="0"/>
              </a:spcAft>
              <a:buSzPts val="3500"/>
              <a:buFont typeface="Calistoga"/>
              <a:buNone/>
              <a:defRPr>
                <a:latin typeface="Calistoga"/>
                <a:ea typeface="Calistoga"/>
                <a:cs typeface="Calistoga"/>
                <a:sym typeface="Calistoga"/>
              </a:defRPr>
            </a:lvl9pPr>
          </a:lstStyle>
          <a:p/>
        </p:txBody>
      </p:sp>
      <p:sp>
        <p:nvSpPr>
          <p:cNvPr id="56" name="Google Shape;56;p10"/>
          <p:cNvSpPr/>
          <p:nvPr/>
        </p:nvSpPr>
        <p:spPr>
          <a:xfrm>
            <a:off x="4849787" y="-438246"/>
            <a:ext cx="4724175" cy="1371125"/>
          </a:xfrm>
          <a:custGeom>
            <a:rect b="b" l="l" r="r" t="t"/>
            <a:pathLst>
              <a:path extrusionOk="0" h="54845" w="188967">
                <a:moveTo>
                  <a:pt x="10289" y="10234"/>
                </a:moveTo>
                <a:cubicBezTo>
                  <a:pt x="-10112" y="16179"/>
                  <a:pt x="4345" y="31311"/>
                  <a:pt x="15964" y="36175"/>
                </a:cubicBezTo>
                <a:cubicBezTo>
                  <a:pt x="27583" y="41039"/>
                  <a:pt x="57712" y="39687"/>
                  <a:pt x="80004" y="39417"/>
                </a:cubicBezTo>
                <a:cubicBezTo>
                  <a:pt x="102297" y="39147"/>
                  <a:pt x="135533" y="32121"/>
                  <a:pt x="149719" y="34553"/>
                </a:cubicBezTo>
                <a:cubicBezTo>
                  <a:pt x="163905" y="36985"/>
                  <a:pt x="159582" y="51577"/>
                  <a:pt x="165121" y="54009"/>
                </a:cubicBezTo>
                <a:cubicBezTo>
                  <a:pt x="170660" y="56441"/>
                  <a:pt x="179037" y="52793"/>
                  <a:pt x="182955" y="49145"/>
                </a:cubicBezTo>
                <a:cubicBezTo>
                  <a:pt x="186873" y="45497"/>
                  <a:pt x="189306" y="39417"/>
                  <a:pt x="188630" y="32121"/>
                </a:cubicBezTo>
                <a:cubicBezTo>
                  <a:pt x="187955" y="24825"/>
                  <a:pt x="187279" y="10639"/>
                  <a:pt x="178902" y="5370"/>
                </a:cubicBezTo>
                <a:cubicBezTo>
                  <a:pt x="170525" y="101"/>
                  <a:pt x="166472" y="-304"/>
                  <a:pt x="138370" y="507"/>
                </a:cubicBezTo>
                <a:cubicBezTo>
                  <a:pt x="110268" y="1318"/>
                  <a:pt x="30690" y="4289"/>
                  <a:pt x="10289" y="10234"/>
                </a:cubicBezTo>
                <a:close/>
              </a:path>
            </a:pathLst>
          </a:custGeom>
          <a:solidFill>
            <a:schemeClr val="dk2"/>
          </a:solidFill>
          <a:ln>
            <a:noFill/>
          </a:ln>
        </p:spPr>
      </p:sp>
      <p:sp>
        <p:nvSpPr>
          <p:cNvPr id="57" name="Google Shape;57;p10"/>
          <p:cNvSpPr/>
          <p:nvPr/>
        </p:nvSpPr>
        <p:spPr>
          <a:xfrm>
            <a:off x="-754917" y="-487549"/>
            <a:ext cx="2060275" cy="4930225"/>
          </a:xfrm>
          <a:custGeom>
            <a:rect b="b" l="l" r="r" t="t"/>
            <a:pathLst>
              <a:path extrusionOk="0" h="197209" w="82411">
                <a:moveTo>
                  <a:pt x="20469" y="196221"/>
                </a:moveTo>
                <a:cubicBezTo>
                  <a:pt x="26279" y="197977"/>
                  <a:pt x="42222" y="198248"/>
                  <a:pt x="46410" y="187304"/>
                </a:cubicBezTo>
                <a:cubicBezTo>
                  <a:pt x="50598" y="176360"/>
                  <a:pt x="44788" y="148123"/>
                  <a:pt x="45599" y="130559"/>
                </a:cubicBezTo>
                <a:cubicBezTo>
                  <a:pt x="46410" y="112995"/>
                  <a:pt x="46140" y="95161"/>
                  <a:pt x="51274" y="81921"/>
                </a:cubicBezTo>
                <a:cubicBezTo>
                  <a:pt x="56408" y="68681"/>
                  <a:pt x="71404" y="61115"/>
                  <a:pt x="76403" y="51117"/>
                </a:cubicBezTo>
                <a:cubicBezTo>
                  <a:pt x="81402" y="41119"/>
                  <a:pt x="83969" y="29500"/>
                  <a:pt x="81267" y="21934"/>
                </a:cubicBezTo>
                <a:cubicBezTo>
                  <a:pt x="78565" y="14368"/>
                  <a:pt x="71000" y="8423"/>
                  <a:pt x="60191" y="5721"/>
                </a:cubicBezTo>
                <a:cubicBezTo>
                  <a:pt x="49383" y="3019"/>
                  <a:pt x="26414" y="-5223"/>
                  <a:pt x="16416" y="5721"/>
                </a:cubicBezTo>
                <a:cubicBezTo>
                  <a:pt x="6418" y="16665"/>
                  <a:pt x="1014" y="42876"/>
                  <a:pt x="203" y="71383"/>
                </a:cubicBezTo>
                <a:cubicBezTo>
                  <a:pt x="-608" y="99891"/>
                  <a:pt x="8174" y="155960"/>
                  <a:pt x="11552" y="176766"/>
                </a:cubicBezTo>
                <a:cubicBezTo>
                  <a:pt x="14930" y="197572"/>
                  <a:pt x="14659" y="194465"/>
                  <a:pt x="20469" y="196221"/>
                </a:cubicBezTo>
                <a:close/>
              </a:path>
            </a:pathLst>
          </a:custGeom>
          <a:noFill/>
          <a:ln cap="flat" cmpd="sng" w="38100">
            <a:solidFill>
              <a:schemeClr val="dk2"/>
            </a:solidFill>
            <a:prstDash val="solid"/>
            <a:round/>
            <a:headEnd len="med" w="med" type="none"/>
            <a:tailEnd len="med" w="med" type="none"/>
          </a:ln>
        </p:spPr>
      </p:sp>
      <p:sp>
        <p:nvSpPr>
          <p:cNvPr id="58" name="Google Shape;58;p10"/>
          <p:cNvSpPr/>
          <p:nvPr/>
        </p:nvSpPr>
        <p:spPr>
          <a:xfrm>
            <a:off x="8416177" y="4308206"/>
            <a:ext cx="1093725" cy="1207525"/>
          </a:xfrm>
          <a:custGeom>
            <a:rect b="b" l="l" r="r" t="t"/>
            <a:pathLst>
              <a:path extrusionOk="0" h="48301" w="43749">
                <a:moveTo>
                  <a:pt x="41921" y="17361"/>
                </a:moveTo>
                <a:cubicBezTo>
                  <a:pt x="38543" y="10741"/>
                  <a:pt x="26249" y="1689"/>
                  <a:pt x="20034" y="338"/>
                </a:cubicBezTo>
                <a:cubicBezTo>
                  <a:pt x="13819" y="-1013"/>
                  <a:pt x="7740" y="3175"/>
                  <a:pt x="4632" y="9255"/>
                </a:cubicBezTo>
                <a:cubicBezTo>
                  <a:pt x="1525" y="15335"/>
                  <a:pt x="-1853" y="30332"/>
                  <a:pt x="1389" y="36817"/>
                </a:cubicBezTo>
                <a:cubicBezTo>
                  <a:pt x="4632" y="43302"/>
                  <a:pt x="17602" y="47626"/>
                  <a:pt x="24087" y="48166"/>
                </a:cubicBezTo>
                <a:cubicBezTo>
                  <a:pt x="30572" y="48706"/>
                  <a:pt x="37328" y="45193"/>
                  <a:pt x="40300" y="40059"/>
                </a:cubicBezTo>
                <a:cubicBezTo>
                  <a:pt x="43272" y="34925"/>
                  <a:pt x="45299" y="23981"/>
                  <a:pt x="41921" y="17361"/>
                </a:cubicBezTo>
                <a:close/>
              </a:path>
            </a:pathLst>
          </a:custGeom>
          <a:solidFill>
            <a:schemeClr val="dk2"/>
          </a:solidFill>
          <a:ln>
            <a:noFill/>
          </a:ln>
        </p:spPr>
      </p:sp>
      <p:sp>
        <p:nvSpPr>
          <p:cNvPr id="59" name="Google Shape;59;p10"/>
          <p:cNvSpPr/>
          <p:nvPr/>
        </p:nvSpPr>
        <p:spPr>
          <a:xfrm>
            <a:off x="8017842" y="539508"/>
            <a:ext cx="825850" cy="617275"/>
          </a:xfrm>
          <a:custGeom>
            <a:rect b="b" l="l" r="r" t="t"/>
            <a:pathLst>
              <a:path extrusionOk="0" h="24691" w="33034">
                <a:moveTo>
                  <a:pt x="32831" y="15673"/>
                </a:moveTo>
                <a:cubicBezTo>
                  <a:pt x="32021" y="12025"/>
                  <a:pt x="25265" y="5135"/>
                  <a:pt x="19861" y="2703"/>
                </a:cubicBezTo>
                <a:cubicBezTo>
                  <a:pt x="14457" y="271"/>
                  <a:pt x="2026" y="-675"/>
                  <a:pt x="405" y="1081"/>
                </a:cubicBezTo>
                <a:cubicBezTo>
                  <a:pt x="-1216" y="2837"/>
                  <a:pt x="6080" y="9323"/>
                  <a:pt x="10133" y="13241"/>
                </a:cubicBezTo>
                <a:cubicBezTo>
                  <a:pt x="14186" y="17159"/>
                  <a:pt x="20941" y="24185"/>
                  <a:pt x="24724" y="24590"/>
                </a:cubicBezTo>
                <a:cubicBezTo>
                  <a:pt x="28507" y="24995"/>
                  <a:pt x="33642" y="19321"/>
                  <a:pt x="32831" y="15673"/>
                </a:cubicBezTo>
                <a:close/>
              </a:path>
            </a:pathLst>
          </a:custGeom>
          <a:solidFill>
            <a:schemeClr val="dk2"/>
          </a:solidFill>
          <a:ln>
            <a:noFill/>
          </a:ln>
        </p:spPr>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Candal"/>
              <a:buNone/>
              <a:defRPr b="1" sz="3500">
                <a:solidFill>
                  <a:schemeClr val="dk1"/>
                </a:solidFill>
                <a:latin typeface="Candal"/>
                <a:ea typeface="Candal"/>
                <a:cs typeface="Candal"/>
                <a:sym typeface="Candal"/>
              </a:defRPr>
            </a:lvl1pPr>
            <a:lvl2pPr lvl="1" rtl="0">
              <a:lnSpc>
                <a:spcPct val="115000"/>
              </a:lnSpc>
              <a:spcBef>
                <a:spcPts val="0"/>
              </a:spcBef>
              <a:spcAft>
                <a:spcPts val="0"/>
              </a:spcAft>
              <a:buClr>
                <a:schemeClr val="dk1"/>
              </a:buClr>
              <a:buSzPts val="3500"/>
              <a:buFont typeface="Candal"/>
              <a:buNone/>
              <a:defRPr sz="3500">
                <a:solidFill>
                  <a:schemeClr val="dk1"/>
                </a:solidFill>
                <a:latin typeface="Candal"/>
                <a:ea typeface="Candal"/>
                <a:cs typeface="Candal"/>
                <a:sym typeface="Candal"/>
              </a:defRPr>
            </a:lvl2pPr>
            <a:lvl3pPr lvl="2" rtl="0">
              <a:lnSpc>
                <a:spcPct val="115000"/>
              </a:lnSpc>
              <a:spcBef>
                <a:spcPts val="0"/>
              </a:spcBef>
              <a:spcAft>
                <a:spcPts val="0"/>
              </a:spcAft>
              <a:buClr>
                <a:schemeClr val="dk1"/>
              </a:buClr>
              <a:buSzPts val="3500"/>
              <a:buFont typeface="Candal"/>
              <a:buNone/>
              <a:defRPr sz="3500">
                <a:solidFill>
                  <a:schemeClr val="dk1"/>
                </a:solidFill>
                <a:latin typeface="Candal"/>
                <a:ea typeface="Candal"/>
                <a:cs typeface="Candal"/>
                <a:sym typeface="Candal"/>
              </a:defRPr>
            </a:lvl3pPr>
            <a:lvl4pPr lvl="3" rtl="0">
              <a:lnSpc>
                <a:spcPct val="115000"/>
              </a:lnSpc>
              <a:spcBef>
                <a:spcPts val="0"/>
              </a:spcBef>
              <a:spcAft>
                <a:spcPts val="0"/>
              </a:spcAft>
              <a:buClr>
                <a:schemeClr val="dk1"/>
              </a:buClr>
              <a:buSzPts val="3500"/>
              <a:buFont typeface="Candal"/>
              <a:buNone/>
              <a:defRPr sz="3500">
                <a:solidFill>
                  <a:schemeClr val="dk1"/>
                </a:solidFill>
                <a:latin typeface="Candal"/>
                <a:ea typeface="Candal"/>
                <a:cs typeface="Candal"/>
                <a:sym typeface="Candal"/>
              </a:defRPr>
            </a:lvl4pPr>
            <a:lvl5pPr lvl="4" rtl="0">
              <a:lnSpc>
                <a:spcPct val="115000"/>
              </a:lnSpc>
              <a:spcBef>
                <a:spcPts val="0"/>
              </a:spcBef>
              <a:spcAft>
                <a:spcPts val="0"/>
              </a:spcAft>
              <a:buClr>
                <a:schemeClr val="dk1"/>
              </a:buClr>
              <a:buSzPts val="3500"/>
              <a:buFont typeface="Candal"/>
              <a:buNone/>
              <a:defRPr sz="3500">
                <a:solidFill>
                  <a:schemeClr val="dk1"/>
                </a:solidFill>
                <a:latin typeface="Candal"/>
                <a:ea typeface="Candal"/>
                <a:cs typeface="Candal"/>
                <a:sym typeface="Candal"/>
              </a:defRPr>
            </a:lvl5pPr>
            <a:lvl6pPr lvl="5" rtl="0">
              <a:lnSpc>
                <a:spcPct val="115000"/>
              </a:lnSpc>
              <a:spcBef>
                <a:spcPts val="0"/>
              </a:spcBef>
              <a:spcAft>
                <a:spcPts val="0"/>
              </a:spcAft>
              <a:buClr>
                <a:schemeClr val="dk1"/>
              </a:buClr>
              <a:buSzPts val="3500"/>
              <a:buFont typeface="Candal"/>
              <a:buNone/>
              <a:defRPr sz="3500">
                <a:solidFill>
                  <a:schemeClr val="dk1"/>
                </a:solidFill>
                <a:latin typeface="Candal"/>
                <a:ea typeface="Candal"/>
                <a:cs typeface="Candal"/>
                <a:sym typeface="Candal"/>
              </a:defRPr>
            </a:lvl6pPr>
            <a:lvl7pPr lvl="6" rtl="0">
              <a:lnSpc>
                <a:spcPct val="115000"/>
              </a:lnSpc>
              <a:spcBef>
                <a:spcPts val="0"/>
              </a:spcBef>
              <a:spcAft>
                <a:spcPts val="0"/>
              </a:spcAft>
              <a:buClr>
                <a:schemeClr val="dk1"/>
              </a:buClr>
              <a:buSzPts val="3500"/>
              <a:buFont typeface="Candal"/>
              <a:buNone/>
              <a:defRPr sz="3500">
                <a:solidFill>
                  <a:schemeClr val="dk1"/>
                </a:solidFill>
                <a:latin typeface="Candal"/>
                <a:ea typeface="Candal"/>
                <a:cs typeface="Candal"/>
                <a:sym typeface="Candal"/>
              </a:defRPr>
            </a:lvl7pPr>
            <a:lvl8pPr lvl="7" rtl="0">
              <a:lnSpc>
                <a:spcPct val="115000"/>
              </a:lnSpc>
              <a:spcBef>
                <a:spcPts val="0"/>
              </a:spcBef>
              <a:spcAft>
                <a:spcPts val="0"/>
              </a:spcAft>
              <a:buClr>
                <a:schemeClr val="dk1"/>
              </a:buClr>
              <a:buSzPts val="3500"/>
              <a:buFont typeface="Candal"/>
              <a:buNone/>
              <a:defRPr sz="3500">
                <a:solidFill>
                  <a:schemeClr val="dk1"/>
                </a:solidFill>
                <a:latin typeface="Candal"/>
                <a:ea typeface="Candal"/>
                <a:cs typeface="Candal"/>
                <a:sym typeface="Candal"/>
              </a:defRPr>
            </a:lvl8pPr>
            <a:lvl9pPr lvl="8" rtl="0">
              <a:lnSpc>
                <a:spcPct val="115000"/>
              </a:lnSpc>
              <a:spcBef>
                <a:spcPts val="0"/>
              </a:spcBef>
              <a:spcAft>
                <a:spcPts val="0"/>
              </a:spcAft>
              <a:buClr>
                <a:schemeClr val="dk1"/>
              </a:buClr>
              <a:buSzPts val="3500"/>
              <a:buFont typeface="Candal"/>
              <a:buNone/>
              <a:defRPr sz="3500">
                <a:solidFill>
                  <a:schemeClr val="dk1"/>
                </a:solidFill>
                <a:latin typeface="Candal"/>
                <a:ea typeface="Candal"/>
                <a:cs typeface="Candal"/>
                <a:sym typeface="Candal"/>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4"/>
              </a:buClr>
              <a:buSzPts val="1400"/>
              <a:buFont typeface="Cabin"/>
              <a:buChar char="●"/>
              <a:defRPr>
                <a:solidFill>
                  <a:schemeClr val="dk1"/>
                </a:solidFill>
                <a:latin typeface="Cabin"/>
                <a:ea typeface="Cabin"/>
                <a:cs typeface="Cabin"/>
                <a:sym typeface="Cabin"/>
              </a:defRPr>
            </a:lvl1pPr>
            <a:lvl2pPr indent="-317500" lvl="1" marL="914400">
              <a:lnSpc>
                <a:spcPct val="115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2pPr>
            <a:lvl3pPr indent="-317500" lvl="2" marL="1371600">
              <a:lnSpc>
                <a:spcPct val="115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3pPr>
            <a:lvl4pPr indent="-317500" lvl="3" marL="1828800">
              <a:lnSpc>
                <a:spcPct val="115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4pPr>
            <a:lvl5pPr indent="-317500" lvl="4" marL="2286000">
              <a:lnSpc>
                <a:spcPct val="115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5pPr>
            <a:lvl6pPr indent="-317500" lvl="5" marL="2743200">
              <a:lnSpc>
                <a:spcPct val="115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6pPr>
            <a:lvl7pPr indent="-317500" lvl="6" marL="3200400">
              <a:lnSpc>
                <a:spcPct val="115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7pPr>
            <a:lvl8pPr indent="-317500" lvl="7" marL="3657600">
              <a:lnSpc>
                <a:spcPct val="115000"/>
              </a:lnSpc>
              <a:spcBef>
                <a:spcPts val="1600"/>
              </a:spcBef>
              <a:spcAft>
                <a:spcPts val="0"/>
              </a:spcAft>
              <a:buClr>
                <a:schemeClr val="dk1"/>
              </a:buClr>
              <a:buSzPts val="1400"/>
              <a:buFont typeface="Cabin"/>
              <a:buChar char="○"/>
              <a:defRPr>
                <a:solidFill>
                  <a:schemeClr val="dk1"/>
                </a:solidFill>
                <a:latin typeface="Cabin"/>
                <a:ea typeface="Cabin"/>
                <a:cs typeface="Cabin"/>
                <a:sym typeface="Cabin"/>
              </a:defRPr>
            </a:lvl8pPr>
            <a:lvl9pPr indent="-317500" lvl="8" marL="4114800">
              <a:lnSpc>
                <a:spcPct val="115000"/>
              </a:lnSpc>
              <a:spcBef>
                <a:spcPts val="1600"/>
              </a:spcBef>
              <a:spcAft>
                <a:spcPts val="1600"/>
              </a:spcAft>
              <a:buClr>
                <a:schemeClr val="dk1"/>
              </a:buClr>
              <a:buSzPts val="1400"/>
              <a:buFont typeface="Cabin"/>
              <a:buChar char="■"/>
              <a:defRPr>
                <a:solidFill>
                  <a:schemeClr val="dk1"/>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52" name="Shape 152"/>
        <p:cNvGrpSpPr/>
        <p:nvPr/>
      </p:nvGrpSpPr>
      <p:grpSpPr>
        <a:xfrm>
          <a:off x="0" y="0"/>
          <a:ext cx="0" cy="0"/>
          <a:chOff x="0" y="0"/>
          <a:chExt cx="0" cy="0"/>
        </a:xfrm>
      </p:grpSpPr>
      <p:sp>
        <p:nvSpPr>
          <p:cNvPr id="153" name="Google Shape;153;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54" name="Google Shape;154;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hyperlink" Target="https://chat.openai.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www.freepik.com/free-vector/hand-drawn-flat-design-npl-illustration_22379569.htm/?utm_source=slidesgo_template&amp;utm_medium=referral-link&amp;utm_campaign=sg_resources&amp;utm_content=freepik" TargetMode="External"/><Relationship Id="rId4" Type="http://schemas.openxmlformats.org/officeDocument/2006/relationships/hyperlink" Target="https://www.freepik.com/free-vector/hand-drawn-flat-design-npl-illustration_22379566.htm/?utm_source=slidesgo_template&amp;utm_medium=referral-link&amp;utm_campaign=sg_resources&amp;utm_content=freepik" TargetMode="External"/><Relationship Id="rId5" Type="http://schemas.openxmlformats.org/officeDocument/2006/relationships/hyperlink" Target="https://www.freepik.com/free-vector/hand-drawn-flat-design-rpa-illustration_22379571.htm/?utm_source=slidesgo_template&amp;utm_medium=referral-link&amp;utm_campaign=sg_resources&amp;utm_content=freepik" TargetMode="External"/><Relationship Id="rId6" Type="http://schemas.openxmlformats.org/officeDocument/2006/relationships/hyperlink" Target="https://www.freepik.com/free-vector/hand-drawn-flat-design-sql-illustration_22379541.htm/?utm_source=slidesgo_template&amp;utm_medium=referral-link&amp;utm_campaign=sg_resources&amp;utm_content=freepik"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hyperlink" Target="https://www.freepik.com/free-vector/hand-drawn-flat-design-sql-illustration_22112356.htm" TargetMode="External"/><Relationship Id="rId4" Type="http://schemas.openxmlformats.org/officeDocument/2006/relationships/hyperlink" Target="https://www.freepik.com/free-vector/hand-drawn-flat-design-ssl-illustration_22112333.htm" TargetMode="External"/><Relationship Id="rId9" Type="http://schemas.openxmlformats.org/officeDocument/2006/relationships/hyperlink" Target="https://www.freepik.com/free-vector/hand-drawn-flat-design-npl-illustration_22112068.htm" TargetMode="External"/><Relationship Id="rId5" Type="http://schemas.openxmlformats.org/officeDocument/2006/relationships/hyperlink" Target="https://www.freepik.com/free-vector/hand-drawn-flat-design-sql-illustration_22112355.htm" TargetMode="External"/><Relationship Id="rId6" Type="http://schemas.openxmlformats.org/officeDocument/2006/relationships/hyperlink" Target="https://www.freepik.com/free-vector/hand-drawn-flat-design-ssl-illustration_22112334.htm" TargetMode="External"/><Relationship Id="rId7" Type="http://schemas.openxmlformats.org/officeDocument/2006/relationships/hyperlink" Target="https://www.freepik.com/free-vector/hand-drawn-flat-design-quantum-illustration_22112076.htm" TargetMode="External"/><Relationship Id="rId8" Type="http://schemas.openxmlformats.org/officeDocument/2006/relationships/hyperlink" Target="https://www.freepik.com/free-vector/hand-drawn-flat-design-quantum-illustration_22112077.htm" TargetMode="External"/><Relationship Id="rId10" Type="http://schemas.openxmlformats.org/officeDocument/2006/relationships/hyperlink" Target="https://www.freepik.com/free-vector/hand-drawn-flat-design-npl-illustration_22112069.htm"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hyperlink" Target="http://bit.ly/2PfT4lq" TargetMode="External"/><Relationship Id="rId4" Type="http://schemas.openxmlformats.org/officeDocument/2006/relationships/slide" Target="/ppt/slides/slide1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hyperlink" Target="http://bit.ly/2PfT4lq" TargetMode="External"/><Relationship Id="rId4" Type="http://schemas.openxmlformats.org/officeDocument/2006/relationships/slide" Target="/ppt/slides/slide1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 Id="rId3" Type="http://schemas.openxmlformats.org/officeDocument/2006/relationships/hyperlink" Target="https://fonts.google.com/specimen/Candal" TargetMode="External"/><Relationship Id="rId4" Type="http://schemas.openxmlformats.org/officeDocument/2006/relationships/hyperlink" Target="https://fonts.google.com/specimen/Cabin"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5.png"/><Relationship Id="rId17" Type="http://schemas.openxmlformats.org/officeDocument/2006/relationships/image" Target="../media/image2.png"/><Relationship Id="rId16" Type="http://schemas.openxmlformats.org/officeDocument/2006/relationships/image" Target="../media/image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 Id="rId3" Type="http://schemas.openxmlformats.org/officeDocument/2006/relationships/hyperlink" Target="https://bit.ly/2ZjL1pd"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hyperlink" Target="https://workspace.google.com/marketplace/app/icons_for_slides_docs/381578326502"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ph type="ctrTitle"/>
          </p:nvPr>
        </p:nvSpPr>
        <p:spPr>
          <a:xfrm>
            <a:off x="1155125" y="1519800"/>
            <a:ext cx="2997000" cy="210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CHAT </a:t>
            </a:r>
            <a:r>
              <a:rPr lang="es">
                <a:solidFill>
                  <a:schemeClr val="accent4"/>
                </a:solidFill>
              </a:rPr>
              <a:t>GPT</a:t>
            </a:r>
            <a:endParaRPr>
              <a:solidFill>
                <a:schemeClr val="accent4"/>
              </a:solidFill>
              <a:highlight>
                <a:schemeClr val="dk2"/>
              </a:highlight>
            </a:endParaRPr>
          </a:p>
        </p:txBody>
      </p:sp>
      <p:grpSp>
        <p:nvGrpSpPr>
          <p:cNvPr id="163" name="Google Shape;163;p29"/>
          <p:cNvGrpSpPr/>
          <p:nvPr/>
        </p:nvGrpSpPr>
        <p:grpSpPr>
          <a:xfrm>
            <a:off x="4618994" y="944154"/>
            <a:ext cx="3612401" cy="3312694"/>
            <a:chOff x="4618994" y="944154"/>
            <a:chExt cx="3612401" cy="3312694"/>
          </a:xfrm>
        </p:grpSpPr>
        <p:sp>
          <p:nvSpPr>
            <p:cNvPr id="164" name="Google Shape;164;p29"/>
            <p:cNvSpPr/>
            <p:nvPr/>
          </p:nvSpPr>
          <p:spPr>
            <a:xfrm>
              <a:off x="4618994" y="1037610"/>
              <a:ext cx="3501607" cy="3066209"/>
            </a:xfrm>
            <a:custGeom>
              <a:rect b="b" l="l" r="r" t="t"/>
              <a:pathLst>
                <a:path extrusionOk="0" h="44161" w="50430">
                  <a:moveTo>
                    <a:pt x="24058" y="1"/>
                  </a:moveTo>
                  <a:cubicBezTo>
                    <a:pt x="19624" y="1"/>
                    <a:pt x="15195" y="1153"/>
                    <a:pt x="11417" y="3449"/>
                  </a:cubicBezTo>
                  <a:cubicBezTo>
                    <a:pt x="5447" y="7080"/>
                    <a:pt x="1236" y="13565"/>
                    <a:pt x="618" y="20527"/>
                  </a:cubicBezTo>
                  <a:cubicBezTo>
                    <a:pt x="1" y="27489"/>
                    <a:pt x="3079" y="34732"/>
                    <a:pt x="8675" y="38906"/>
                  </a:cubicBezTo>
                  <a:cubicBezTo>
                    <a:pt x="11061" y="40684"/>
                    <a:pt x="13822" y="41891"/>
                    <a:pt x="16704" y="42621"/>
                  </a:cubicBezTo>
                  <a:cubicBezTo>
                    <a:pt x="20026" y="43483"/>
                    <a:pt x="23632" y="44160"/>
                    <a:pt x="27140" y="44160"/>
                  </a:cubicBezTo>
                  <a:cubicBezTo>
                    <a:pt x="28731" y="44160"/>
                    <a:pt x="30302" y="44021"/>
                    <a:pt x="31817" y="43697"/>
                  </a:cubicBezTo>
                  <a:cubicBezTo>
                    <a:pt x="34400" y="43135"/>
                    <a:pt x="36767" y="42518"/>
                    <a:pt x="39294" y="41582"/>
                  </a:cubicBezTo>
                  <a:cubicBezTo>
                    <a:pt x="41652" y="40712"/>
                    <a:pt x="43861" y="39392"/>
                    <a:pt x="45629" y="37577"/>
                  </a:cubicBezTo>
                  <a:cubicBezTo>
                    <a:pt x="48530" y="34601"/>
                    <a:pt x="50102" y="30446"/>
                    <a:pt x="50261" y="26282"/>
                  </a:cubicBezTo>
                  <a:cubicBezTo>
                    <a:pt x="50430" y="22118"/>
                    <a:pt x="49260" y="17963"/>
                    <a:pt x="47276" y="14304"/>
                  </a:cubicBezTo>
                  <a:cubicBezTo>
                    <a:pt x="43954" y="8146"/>
                    <a:pt x="38274" y="3262"/>
                    <a:pt x="31621" y="1156"/>
                  </a:cubicBezTo>
                  <a:cubicBezTo>
                    <a:pt x="29181" y="385"/>
                    <a:pt x="26619" y="1"/>
                    <a:pt x="24058" y="1"/>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9"/>
            <p:cNvSpPr/>
            <p:nvPr/>
          </p:nvSpPr>
          <p:spPr>
            <a:xfrm>
              <a:off x="4703820" y="1453025"/>
              <a:ext cx="2179981" cy="1962787"/>
            </a:xfrm>
            <a:custGeom>
              <a:rect b="b" l="l" r="r" t="t"/>
              <a:pathLst>
                <a:path extrusionOk="0" h="28269" w="31396">
                  <a:moveTo>
                    <a:pt x="28994" y="0"/>
                  </a:moveTo>
                  <a:cubicBezTo>
                    <a:pt x="22025" y="0"/>
                    <a:pt x="15323" y="95"/>
                    <a:pt x="8168" y="95"/>
                  </a:cubicBezTo>
                  <a:cubicBezTo>
                    <a:pt x="6128" y="95"/>
                    <a:pt x="4050" y="87"/>
                    <a:pt x="1919" y="67"/>
                  </a:cubicBezTo>
                  <a:cubicBezTo>
                    <a:pt x="1498" y="67"/>
                    <a:pt x="1058" y="77"/>
                    <a:pt x="730" y="348"/>
                  </a:cubicBezTo>
                  <a:cubicBezTo>
                    <a:pt x="403" y="601"/>
                    <a:pt x="234" y="928"/>
                    <a:pt x="225" y="1349"/>
                  </a:cubicBezTo>
                  <a:cubicBezTo>
                    <a:pt x="225" y="1443"/>
                    <a:pt x="216" y="1536"/>
                    <a:pt x="216" y="1630"/>
                  </a:cubicBezTo>
                  <a:cubicBezTo>
                    <a:pt x="0" y="7619"/>
                    <a:pt x="131" y="13617"/>
                    <a:pt x="188" y="19606"/>
                  </a:cubicBezTo>
                  <a:cubicBezTo>
                    <a:pt x="188" y="19887"/>
                    <a:pt x="150" y="20187"/>
                    <a:pt x="337" y="20393"/>
                  </a:cubicBezTo>
                  <a:cubicBezTo>
                    <a:pt x="524" y="20589"/>
                    <a:pt x="833" y="20589"/>
                    <a:pt x="1114" y="20608"/>
                  </a:cubicBezTo>
                  <a:cubicBezTo>
                    <a:pt x="6785" y="20814"/>
                    <a:pt x="12175" y="20842"/>
                    <a:pt x="17481" y="20851"/>
                  </a:cubicBezTo>
                  <a:cubicBezTo>
                    <a:pt x="17762" y="21824"/>
                    <a:pt x="18753" y="23060"/>
                    <a:pt x="19100" y="23527"/>
                  </a:cubicBezTo>
                  <a:cubicBezTo>
                    <a:pt x="20035" y="24781"/>
                    <a:pt x="21177" y="25876"/>
                    <a:pt x="22459" y="26784"/>
                  </a:cubicBezTo>
                  <a:cubicBezTo>
                    <a:pt x="23653" y="27606"/>
                    <a:pt x="25040" y="28269"/>
                    <a:pt x="26461" y="28269"/>
                  </a:cubicBezTo>
                  <a:cubicBezTo>
                    <a:pt x="26689" y="28269"/>
                    <a:pt x="26918" y="28252"/>
                    <a:pt x="27147" y="28216"/>
                  </a:cubicBezTo>
                  <a:cubicBezTo>
                    <a:pt x="24434" y="27018"/>
                    <a:pt x="22515" y="24173"/>
                    <a:pt x="22450" y="21197"/>
                  </a:cubicBezTo>
                  <a:cubicBezTo>
                    <a:pt x="22450" y="21094"/>
                    <a:pt x="22450" y="20982"/>
                    <a:pt x="22440" y="20860"/>
                  </a:cubicBezTo>
                  <a:cubicBezTo>
                    <a:pt x="24873" y="20860"/>
                    <a:pt x="27288" y="20870"/>
                    <a:pt x="29721" y="20907"/>
                  </a:cubicBezTo>
                  <a:cubicBezTo>
                    <a:pt x="29730" y="20907"/>
                    <a:pt x="29739" y="20907"/>
                    <a:pt x="29749" y="20907"/>
                  </a:cubicBezTo>
                  <a:cubicBezTo>
                    <a:pt x="30262" y="20907"/>
                    <a:pt x="30975" y="20655"/>
                    <a:pt x="30975" y="20159"/>
                  </a:cubicBezTo>
                  <a:cubicBezTo>
                    <a:pt x="30975" y="13917"/>
                    <a:pt x="31171" y="6636"/>
                    <a:pt x="31237" y="1583"/>
                  </a:cubicBezTo>
                  <a:cubicBezTo>
                    <a:pt x="31237" y="1209"/>
                    <a:pt x="31396" y="872"/>
                    <a:pt x="31246" y="582"/>
                  </a:cubicBezTo>
                  <a:cubicBezTo>
                    <a:pt x="31087" y="283"/>
                    <a:pt x="30769" y="2"/>
                    <a:pt x="30432" y="2"/>
                  </a:cubicBezTo>
                  <a:cubicBezTo>
                    <a:pt x="29951" y="1"/>
                    <a:pt x="29472" y="0"/>
                    <a:pt x="28994"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9"/>
            <p:cNvSpPr/>
            <p:nvPr/>
          </p:nvSpPr>
          <p:spPr>
            <a:xfrm>
              <a:off x="4931219" y="2104579"/>
              <a:ext cx="352244" cy="511440"/>
            </a:xfrm>
            <a:custGeom>
              <a:rect b="b" l="l" r="r" t="t"/>
              <a:pathLst>
                <a:path extrusionOk="0" h="7366" w="5073">
                  <a:moveTo>
                    <a:pt x="2233" y="0"/>
                  </a:moveTo>
                  <a:cubicBezTo>
                    <a:pt x="1413" y="0"/>
                    <a:pt x="628" y="496"/>
                    <a:pt x="328" y="1267"/>
                  </a:cubicBezTo>
                  <a:cubicBezTo>
                    <a:pt x="1" y="2109"/>
                    <a:pt x="169" y="3064"/>
                    <a:pt x="422" y="3934"/>
                  </a:cubicBezTo>
                  <a:cubicBezTo>
                    <a:pt x="684" y="4776"/>
                    <a:pt x="1021" y="5590"/>
                    <a:pt x="1442" y="6367"/>
                  </a:cubicBezTo>
                  <a:cubicBezTo>
                    <a:pt x="1620" y="6695"/>
                    <a:pt x="1825" y="7031"/>
                    <a:pt x="2172" y="7219"/>
                  </a:cubicBezTo>
                  <a:cubicBezTo>
                    <a:pt x="2362" y="7325"/>
                    <a:pt x="2572" y="7365"/>
                    <a:pt x="2789" y="7365"/>
                  </a:cubicBezTo>
                  <a:cubicBezTo>
                    <a:pt x="3125" y="7365"/>
                    <a:pt x="3479" y="7269"/>
                    <a:pt x="3809" y="7172"/>
                  </a:cubicBezTo>
                  <a:cubicBezTo>
                    <a:pt x="4249" y="7041"/>
                    <a:pt x="4745" y="6863"/>
                    <a:pt x="4932" y="6442"/>
                  </a:cubicBezTo>
                  <a:cubicBezTo>
                    <a:pt x="5073" y="6133"/>
                    <a:pt x="4998" y="5768"/>
                    <a:pt x="4932" y="5441"/>
                  </a:cubicBezTo>
                  <a:cubicBezTo>
                    <a:pt x="4661" y="4243"/>
                    <a:pt x="4343" y="3064"/>
                    <a:pt x="3968" y="1903"/>
                  </a:cubicBezTo>
                  <a:cubicBezTo>
                    <a:pt x="3734" y="1173"/>
                    <a:pt x="3351" y="125"/>
                    <a:pt x="2462" y="13"/>
                  </a:cubicBezTo>
                  <a:cubicBezTo>
                    <a:pt x="2385" y="4"/>
                    <a:pt x="2309" y="0"/>
                    <a:pt x="2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9"/>
            <p:cNvSpPr/>
            <p:nvPr/>
          </p:nvSpPr>
          <p:spPr>
            <a:xfrm>
              <a:off x="5054675" y="2104510"/>
              <a:ext cx="228788" cy="505885"/>
            </a:xfrm>
            <a:custGeom>
              <a:rect b="b" l="l" r="r" t="t"/>
              <a:pathLst>
                <a:path extrusionOk="0" h="7286" w="3295">
                  <a:moveTo>
                    <a:pt x="419" y="0"/>
                  </a:moveTo>
                  <a:cubicBezTo>
                    <a:pt x="333" y="0"/>
                    <a:pt x="249" y="5"/>
                    <a:pt x="169" y="14"/>
                  </a:cubicBezTo>
                  <a:cubicBezTo>
                    <a:pt x="1" y="557"/>
                    <a:pt x="38" y="1305"/>
                    <a:pt x="38" y="1727"/>
                  </a:cubicBezTo>
                  <a:cubicBezTo>
                    <a:pt x="66" y="3523"/>
                    <a:pt x="656" y="5283"/>
                    <a:pt x="1395" y="6901"/>
                  </a:cubicBezTo>
                  <a:cubicBezTo>
                    <a:pt x="1451" y="7032"/>
                    <a:pt x="1517" y="7163"/>
                    <a:pt x="1582" y="7285"/>
                  </a:cubicBezTo>
                  <a:cubicBezTo>
                    <a:pt x="1732" y="7257"/>
                    <a:pt x="1891" y="7210"/>
                    <a:pt x="2031" y="7173"/>
                  </a:cubicBezTo>
                  <a:cubicBezTo>
                    <a:pt x="2471" y="7042"/>
                    <a:pt x="2967" y="6864"/>
                    <a:pt x="3154" y="6443"/>
                  </a:cubicBezTo>
                  <a:cubicBezTo>
                    <a:pt x="3295" y="6134"/>
                    <a:pt x="3220" y="5769"/>
                    <a:pt x="3154" y="5442"/>
                  </a:cubicBezTo>
                  <a:cubicBezTo>
                    <a:pt x="2883" y="4263"/>
                    <a:pt x="2565" y="3083"/>
                    <a:pt x="2190" y="1914"/>
                  </a:cubicBezTo>
                  <a:cubicBezTo>
                    <a:pt x="1956" y="1174"/>
                    <a:pt x="1573" y="136"/>
                    <a:pt x="684" y="14"/>
                  </a:cubicBezTo>
                  <a:cubicBezTo>
                    <a:pt x="595" y="5"/>
                    <a:pt x="506" y="0"/>
                    <a:pt x="419"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9"/>
            <p:cNvSpPr/>
            <p:nvPr/>
          </p:nvSpPr>
          <p:spPr>
            <a:xfrm>
              <a:off x="6220974" y="1886214"/>
              <a:ext cx="297668" cy="516231"/>
            </a:xfrm>
            <a:custGeom>
              <a:rect b="b" l="l" r="r" t="t"/>
              <a:pathLst>
                <a:path extrusionOk="0" h="7435" w="4287">
                  <a:moveTo>
                    <a:pt x="1807" y="1"/>
                  </a:moveTo>
                  <a:cubicBezTo>
                    <a:pt x="1447" y="1"/>
                    <a:pt x="1085" y="98"/>
                    <a:pt x="768" y="295"/>
                  </a:cubicBezTo>
                  <a:cubicBezTo>
                    <a:pt x="1" y="734"/>
                    <a:pt x="48" y="1848"/>
                    <a:pt x="132" y="2625"/>
                  </a:cubicBezTo>
                  <a:cubicBezTo>
                    <a:pt x="254" y="3841"/>
                    <a:pt x="422" y="5039"/>
                    <a:pt x="647" y="6246"/>
                  </a:cubicBezTo>
                  <a:cubicBezTo>
                    <a:pt x="703" y="6583"/>
                    <a:pt x="787" y="6939"/>
                    <a:pt x="1049" y="7173"/>
                  </a:cubicBezTo>
                  <a:cubicBezTo>
                    <a:pt x="1266" y="7377"/>
                    <a:pt x="1560" y="7435"/>
                    <a:pt x="1865" y="7435"/>
                  </a:cubicBezTo>
                  <a:cubicBezTo>
                    <a:pt x="2033" y="7435"/>
                    <a:pt x="2205" y="7417"/>
                    <a:pt x="2368" y="7397"/>
                  </a:cubicBezTo>
                  <a:cubicBezTo>
                    <a:pt x="2930" y="7322"/>
                    <a:pt x="3538" y="7229"/>
                    <a:pt x="3884" y="6789"/>
                  </a:cubicBezTo>
                  <a:cubicBezTo>
                    <a:pt x="4118" y="6480"/>
                    <a:pt x="4184" y="6087"/>
                    <a:pt x="4212" y="5713"/>
                  </a:cubicBezTo>
                  <a:cubicBezTo>
                    <a:pt x="4287" y="4833"/>
                    <a:pt x="4287" y="3944"/>
                    <a:pt x="4184" y="3064"/>
                  </a:cubicBezTo>
                  <a:cubicBezTo>
                    <a:pt x="4072" y="2166"/>
                    <a:pt x="3856" y="1221"/>
                    <a:pt x="3211" y="575"/>
                  </a:cubicBezTo>
                  <a:cubicBezTo>
                    <a:pt x="2832" y="196"/>
                    <a:pt x="2320" y="1"/>
                    <a:pt x="18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9"/>
            <p:cNvSpPr/>
            <p:nvPr/>
          </p:nvSpPr>
          <p:spPr>
            <a:xfrm>
              <a:off x="6220349" y="1891699"/>
              <a:ext cx="198931" cy="510745"/>
            </a:xfrm>
            <a:custGeom>
              <a:rect b="b" l="l" r="r" t="t"/>
              <a:pathLst>
                <a:path extrusionOk="0" h="7356" w="2865">
                  <a:moveTo>
                    <a:pt x="1226" y="0"/>
                  </a:moveTo>
                  <a:cubicBezTo>
                    <a:pt x="1067" y="47"/>
                    <a:pt x="918" y="113"/>
                    <a:pt x="759" y="206"/>
                  </a:cubicBezTo>
                  <a:cubicBezTo>
                    <a:pt x="1" y="646"/>
                    <a:pt x="47" y="1760"/>
                    <a:pt x="132" y="2527"/>
                  </a:cubicBezTo>
                  <a:cubicBezTo>
                    <a:pt x="244" y="3743"/>
                    <a:pt x="422" y="4951"/>
                    <a:pt x="646" y="6167"/>
                  </a:cubicBezTo>
                  <a:cubicBezTo>
                    <a:pt x="702" y="6504"/>
                    <a:pt x="787" y="6860"/>
                    <a:pt x="1039" y="7094"/>
                  </a:cubicBezTo>
                  <a:cubicBezTo>
                    <a:pt x="1262" y="7298"/>
                    <a:pt x="1559" y="7356"/>
                    <a:pt x="1861" y="7356"/>
                  </a:cubicBezTo>
                  <a:cubicBezTo>
                    <a:pt x="2029" y="7356"/>
                    <a:pt x="2199" y="7338"/>
                    <a:pt x="2359" y="7318"/>
                  </a:cubicBezTo>
                  <a:lnTo>
                    <a:pt x="2817" y="7243"/>
                  </a:lnTo>
                  <a:cubicBezTo>
                    <a:pt x="2817" y="7103"/>
                    <a:pt x="2827" y="6953"/>
                    <a:pt x="2827" y="6813"/>
                  </a:cubicBezTo>
                  <a:cubicBezTo>
                    <a:pt x="2864" y="5035"/>
                    <a:pt x="2714" y="3182"/>
                    <a:pt x="2022" y="1526"/>
                  </a:cubicBezTo>
                  <a:cubicBezTo>
                    <a:pt x="1863" y="1142"/>
                    <a:pt x="1591" y="440"/>
                    <a:pt x="1226"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9"/>
            <p:cNvSpPr/>
            <p:nvPr/>
          </p:nvSpPr>
          <p:spPr>
            <a:xfrm>
              <a:off x="5288601" y="1669446"/>
              <a:ext cx="129566" cy="154696"/>
            </a:xfrm>
            <a:custGeom>
              <a:rect b="b" l="l" r="r" t="t"/>
              <a:pathLst>
                <a:path extrusionOk="0" h="2228" w="1866">
                  <a:moveTo>
                    <a:pt x="163" y="0"/>
                  </a:moveTo>
                  <a:cubicBezTo>
                    <a:pt x="97" y="0"/>
                    <a:pt x="27" y="61"/>
                    <a:pt x="19" y="123"/>
                  </a:cubicBezTo>
                  <a:cubicBezTo>
                    <a:pt x="0" y="207"/>
                    <a:pt x="47" y="291"/>
                    <a:pt x="113" y="347"/>
                  </a:cubicBezTo>
                  <a:cubicBezTo>
                    <a:pt x="169" y="403"/>
                    <a:pt x="253" y="441"/>
                    <a:pt x="319" y="488"/>
                  </a:cubicBezTo>
                  <a:cubicBezTo>
                    <a:pt x="740" y="731"/>
                    <a:pt x="1058" y="1152"/>
                    <a:pt x="1170" y="1620"/>
                  </a:cubicBezTo>
                  <a:cubicBezTo>
                    <a:pt x="1208" y="1742"/>
                    <a:pt x="1282" y="2060"/>
                    <a:pt x="1329" y="2172"/>
                  </a:cubicBezTo>
                  <a:cubicBezTo>
                    <a:pt x="1345" y="2211"/>
                    <a:pt x="1415" y="2227"/>
                    <a:pt x="1498" y="2227"/>
                  </a:cubicBezTo>
                  <a:cubicBezTo>
                    <a:pt x="1657" y="2227"/>
                    <a:pt x="1866" y="2167"/>
                    <a:pt x="1853" y="2088"/>
                  </a:cubicBezTo>
                  <a:cubicBezTo>
                    <a:pt x="1638" y="1208"/>
                    <a:pt x="1020" y="422"/>
                    <a:pt x="206" y="10"/>
                  </a:cubicBezTo>
                  <a:cubicBezTo>
                    <a:pt x="193" y="3"/>
                    <a:pt x="178" y="0"/>
                    <a:pt x="1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9"/>
            <p:cNvSpPr/>
            <p:nvPr/>
          </p:nvSpPr>
          <p:spPr>
            <a:xfrm>
              <a:off x="5190489" y="1611331"/>
              <a:ext cx="134982" cy="116091"/>
            </a:xfrm>
            <a:custGeom>
              <a:rect b="b" l="l" r="r" t="t"/>
              <a:pathLst>
                <a:path extrusionOk="0" h="1672" w="1944">
                  <a:moveTo>
                    <a:pt x="904" y="1"/>
                  </a:moveTo>
                  <a:cubicBezTo>
                    <a:pt x="682" y="1"/>
                    <a:pt x="462" y="89"/>
                    <a:pt x="309" y="248"/>
                  </a:cubicBezTo>
                  <a:cubicBezTo>
                    <a:pt x="94" y="473"/>
                    <a:pt x="0" y="847"/>
                    <a:pt x="131" y="1119"/>
                  </a:cubicBezTo>
                  <a:cubicBezTo>
                    <a:pt x="244" y="1353"/>
                    <a:pt x="450" y="1605"/>
                    <a:pt x="702" y="1652"/>
                  </a:cubicBezTo>
                  <a:cubicBezTo>
                    <a:pt x="762" y="1665"/>
                    <a:pt x="824" y="1671"/>
                    <a:pt x="886" y="1671"/>
                  </a:cubicBezTo>
                  <a:cubicBezTo>
                    <a:pt x="1409" y="1671"/>
                    <a:pt x="1944" y="1227"/>
                    <a:pt x="1760" y="641"/>
                  </a:cubicBezTo>
                  <a:cubicBezTo>
                    <a:pt x="1666" y="361"/>
                    <a:pt x="1432" y="108"/>
                    <a:pt x="1133" y="33"/>
                  </a:cubicBezTo>
                  <a:cubicBezTo>
                    <a:pt x="1058" y="12"/>
                    <a:pt x="981" y="1"/>
                    <a:pt x="9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9"/>
            <p:cNvSpPr/>
            <p:nvPr/>
          </p:nvSpPr>
          <p:spPr>
            <a:xfrm>
              <a:off x="5907822" y="1600707"/>
              <a:ext cx="98806" cy="170804"/>
            </a:xfrm>
            <a:custGeom>
              <a:rect b="b" l="l" r="r" t="t"/>
              <a:pathLst>
                <a:path extrusionOk="0" h="2460" w="1423">
                  <a:moveTo>
                    <a:pt x="1263" y="1"/>
                  </a:moveTo>
                  <a:cubicBezTo>
                    <a:pt x="1243" y="1"/>
                    <a:pt x="1224" y="6"/>
                    <a:pt x="1208" y="18"/>
                  </a:cubicBezTo>
                  <a:cubicBezTo>
                    <a:pt x="487" y="579"/>
                    <a:pt x="38" y="1468"/>
                    <a:pt x="0" y="2385"/>
                  </a:cubicBezTo>
                  <a:cubicBezTo>
                    <a:pt x="0" y="2436"/>
                    <a:pt x="103" y="2460"/>
                    <a:pt x="217" y="2460"/>
                  </a:cubicBezTo>
                  <a:cubicBezTo>
                    <a:pt x="357" y="2460"/>
                    <a:pt x="514" y="2424"/>
                    <a:pt x="524" y="2357"/>
                  </a:cubicBezTo>
                  <a:cubicBezTo>
                    <a:pt x="553" y="2245"/>
                    <a:pt x="562" y="1917"/>
                    <a:pt x="562" y="1786"/>
                  </a:cubicBezTo>
                  <a:cubicBezTo>
                    <a:pt x="581" y="1309"/>
                    <a:pt x="805" y="823"/>
                    <a:pt x="1170" y="514"/>
                  </a:cubicBezTo>
                  <a:cubicBezTo>
                    <a:pt x="1226" y="448"/>
                    <a:pt x="1301" y="401"/>
                    <a:pt x="1348" y="336"/>
                  </a:cubicBezTo>
                  <a:cubicBezTo>
                    <a:pt x="1395" y="261"/>
                    <a:pt x="1423" y="186"/>
                    <a:pt x="1395" y="102"/>
                  </a:cubicBezTo>
                  <a:cubicBezTo>
                    <a:pt x="1381" y="46"/>
                    <a:pt x="1320" y="1"/>
                    <a:pt x="12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9"/>
            <p:cNvSpPr/>
            <p:nvPr/>
          </p:nvSpPr>
          <p:spPr>
            <a:xfrm>
              <a:off x="5974688" y="1533913"/>
              <a:ext cx="126163" cy="115744"/>
            </a:xfrm>
            <a:custGeom>
              <a:rect b="b" l="l" r="r" t="t"/>
              <a:pathLst>
                <a:path extrusionOk="0" h="1667" w="1817">
                  <a:moveTo>
                    <a:pt x="930" y="1"/>
                  </a:moveTo>
                  <a:cubicBezTo>
                    <a:pt x="800" y="1"/>
                    <a:pt x="671" y="30"/>
                    <a:pt x="553" y="91"/>
                  </a:cubicBezTo>
                  <a:cubicBezTo>
                    <a:pt x="291" y="231"/>
                    <a:pt x="104" y="512"/>
                    <a:pt x="67" y="802"/>
                  </a:cubicBezTo>
                  <a:cubicBezTo>
                    <a:pt x="0" y="1343"/>
                    <a:pt x="473" y="1667"/>
                    <a:pt x="938" y="1667"/>
                  </a:cubicBezTo>
                  <a:cubicBezTo>
                    <a:pt x="1060" y="1667"/>
                    <a:pt x="1182" y="1644"/>
                    <a:pt x="1293" y="1597"/>
                  </a:cubicBezTo>
                  <a:cubicBezTo>
                    <a:pt x="1527" y="1494"/>
                    <a:pt x="1695" y="1204"/>
                    <a:pt x="1751" y="961"/>
                  </a:cubicBezTo>
                  <a:cubicBezTo>
                    <a:pt x="1817" y="680"/>
                    <a:pt x="1658" y="325"/>
                    <a:pt x="1414" y="147"/>
                  </a:cubicBezTo>
                  <a:cubicBezTo>
                    <a:pt x="1271" y="51"/>
                    <a:pt x="1100" y="1"/>
                    <a:pt x="9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9"/>
            <p:cNvSpPr/>
            <p:nvPr/>
          </p:nvSpPr>
          <p:spPr>
            <a:xfrm>
              <a:off x="5076130" y="1750334"/>
              <a:ext cx="1313849" cy="979693"/>
            </a:xfrm>
            <a:custGeom>
              <a:rect b="b" l="l" r="r" t="t"/>
              <a:pathLst>
                <a:path extrusionOk="0" h="14110" w="18922">
                  <a:moveTo>
                    <a:pt x="11829" y="0"/>
                  </a:moveTo>
                  <a:cubicBezTo>
                    <a:pt x="10523" y="0"/>
                    <a:pt x="9179" y="74"/>
                    <a:pt x="7964" y="183"/>
                  </a:cubicBezTo>
                  <a:cubicBezTo>
                    <a:pt x="6523" y="305"/>
                    <a:pt x="5072" y="567"/>
                    <a:pt x="3762" y="1175"/>
                  </a:cubicBezTo>
                  <a:cubicBezTo>
                    <a:pt x="2452" y="1784"/>
                    <a:pt x="1292" y="2804"/>
                    <a:pt x="740" y="4132"/>
                  </a:cubicBezTo>
                  <a:cubicBezTo>
                    <a:pt x="0" y="5901"/>
                    <a:pt x="253" y="7492"/>
                    <a:pt x="749" y="9354"/>
                  </a:cubicBezTo>
                  <a:cubicBezTo>
                    <a:pt x="936" y="10009"/>
                    <a:pt x="1544" y="11432"/>
                    <a:pt x="1975" y="12264"/>
                  </a:cubicBezTo>
                  <a:cubicBezTo>
                    <a:pt x="2630" y="13518"/>
                    <a:pt x="3734" y="14080"/>
                    <a:pt x="5147" y="14099"/>
                  </a:cubicBezTo>
                  <a:cubicBezTo>
                    <a:pt x="5550" y="14105"/>
                    <a:pt x="5993" y="14109"/>
                    <a:pt x="6458" y="14109"/>
                  </a:cubicBezTo>
                  <a:cubicBezTo>
                    <a:pt x="7917" y="14109"/>
                    <a:pt x="9585" y="14070"/>
                    <a:pt x="10856" y="13949"/>
                  </a:cubicBezTo>
                  <a:cubicBezTo>
                    <a:pt x="12867" y="13752"/>
                    <a:pt x="14879" y="13200"/>
                    <a:pt x="16573" y="12096"/>
                  </a:cubicBezTo>
                  <a:cubicBezTo>
                    <a:pt x="17359" y="11600"/>
                    <a:pt x="18080" y="10954"/>
                    <a:pt x="18463" y="10112"/>
                  </a:cubicBezTo>
                  <a:cubicBezTo>
                    <a:pt x="18922" y="9073"/>
                    <a:pt x="18819" y="7885"/>
                    <a:pt x="18697" y="6762"/>
                  </a:cubicBezTo>
                  <a:cubicBezTo>
                    <a:pt x="18594" y="5714"/>
                    <a:pt x="18482" y="4647"/>
                    <a:pt x="18136" y="3646"/>
                  </a:cubicBezTo>
                  <a:cubicBezTo>
                    <a:pt x="17799" y="2635"/>
                    <a:pt x="16966" y="296"/>
                    <a:pt x="13887" y="71"/>
                  </a:cubicBezTo>
                  <a:cubicBezTo>
                    <a:pt x="13231" y="22"/>
                    <a:pt x="12536" y="0"/>
                    <a:pt x="118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9"/>
            <p:cNvSpPr/>
            <p:nvPr/>
          </p:nvSpPr>
          <p:spPr>
            <a:xfrm>
              <a:off x="5233400" y="1866495"/>
              <a:ext cx="1061731" cy="780282"/>
            </a:xfrm>
            <a:custGeom>
              <a:rect b="b" l="l" r="r" t="t"/>
              <a:pathLst>
                <a:path extrusionOk="0" h="11238" w="15291">
                  <a:moveTo>
                    <a:pt x="11570" y="0"/>
                  </a:moveTo>
                  <a:cubicBezTo>
                    <a:pt x="11305" y="0"/>
                    <a:pt x="11038" y="18"/>
                    <a:pt x="10780" y="36"/>
                  </a:cubicBezTo>
                  <a:cubicBezTo>
                    <a:pt x="9021" y="167"/>
                    <a:pt x="7252" y="298"/>
                    <a:pt x="5502" y="419"/>
                  </a:cubicBezTo>
                  <a:cubicBezTo>
                    <a:pt x="4052" y="532"/>
                    <a:pt x="2480" y="681"/>
                    <a:pt x="1385" y="1617"/>
                  </a:cubicBezTo>
                  <a:cubicBezTo>
                    <a:pt x="440" y="2422"/>
                    <a:pt x="0" y="3685"/>
                    <a:pt x="0" y="4921"/>
                  </a:cubicBezTo>
                  <a:cubicBezTo>
                    <a:pt x="0" y="6146"/>
                    <a:pt x="374" y="7335"/>
                    <a:pt x="833" y="8486"/>
                  </a:cubicBezTo>
                  <a:cubicBezTo>
                    <a:pt x="1142" y="9253"/>
                    <a:pt x="1497" y="10039"/>
                    <a:pt x="2134" y="10601"/>
                  </a:cubicBezTo>
                  <a:cubicBezTo>
                    <a:pt x="2633" y="11049"/>
                    <a:pt x="3193" y="11215"/>
                    <a:pt x="3821" y="11215"/>
                  </a:cubicBezTo>
                  <a:cubicBezTo>
                    <a:pt x="3888" y="11215"/>
                    <a:pt x="3956" y="11213"/>
                    <a:pt x="4024" y="11209"/>
                  </a:cubicBezTo>
                  <a:cubicBezTo>
                    <a:pt x="5259" y="11172"/>
                    <a:pt x="6410" y="11237"/>
                    <a:pt x="7645" y="10984"/>
                  </a:cubicBezTo>
                  <a:cubicBezTo>
                    <a:pt x="9030" y="10713"/>
                    <a:pt x="10743" y="10358"/>
                    <a:pt x="12090" y="9908"/>
                  </a:cubicBezTo>
                  <a:cubicBezTo>
                    <a:pt x="12951" y="9628"/>
                    <a:pt x="13915" y="9272"/>
                    <a:pt x="14505" y="8589"/>
                  </a:cubicBezTo>
                  <a:cubicBezTo>
                    <a:pt x="15057" y="7962"/>
                    <a:pt x="15113" y="7082"/>
                    <a:pt x="15188" y="6249"/>
                  </a:cubicBezTo>
                  <a:cubicBezTo>
                    <a:pt x="15291" y="5033"/>
                    <a:pt x="14898" y="3779"/>
                    <a:pt x="14551" y="2609"/>
                  </a:cubicBezTo>
                  <a:cubicBezTo>
                    <a:pt x="14271" y="1645"/>
                    <a:pt x="13775" y="635"/>
                    <a:pt x="12839" y="223"/>
                  </a:cubicBezTo>
                  <a:cubicBezTo>
                    <a:pt x="12443" y="48"/>
                    <a:pt x="12007" y="0"/>
                    <a:pt x="115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9"/>
            <p:cNvSpPr/>
            <p:nvPr/>
          </p:nvSpPr>
          <p:spPr>
            <a:xfrm>
              <a:off x="5836999" y="1989668"/>
              <a:ext cx="180114" cy="176706"/>
            </a:xfrm>
            <a:custGeom>
              <a:rect b="b" l="l" r="r" t="t"/>
              <a:pathLst>
                <a:path extrusionOk="0" h="2545" w="2594">
                  <a:moveTo>
                    <a:pt x="1536" y="0"/>
                  </a:moveTo>
                  <a:cubicBezTo>
                    <a:pt x="1476" y="0"/>
                    <a:pt x="1424" y="32"/>
                    <a:pt x="1385" y="77"/>
                  </a:cubicBezTo>
                  <a:cubicBezTo>
                    <a:pt x="946" y="639"/>
                    <a:pt x="515" y="1210"/>
                    <a:pt x="85" y="1771"/>
                  </a:cubicBezTo>
                  <a:cubicBezTo>
                    <a:pt x="75" y="1799"/>
                    <a:pt x="57" y="1808"/>
                    <a:pt x="57" y="1837"/>
                  </a:cubicBezTo>
                  <a:cubicBezTo>
                    <a:pt x="0" y="1930"/>
                    <a:pt x="29" y="2052"/>
                    <a:pt x="150" y="2080"/>
                  </a:cubicBezTo>
                  <a:cubicBezTo>
                    <a:pt x="871" y="2230"/>
                    <a:pt x="1591" y="2379"/>
                    <a:pt x="2302" y="2538"/>
                  </a:cubicBezTo>
                  <a:cubicBezTo>
                    <a:pt x="2319" y="2543"/>
                    <a:pt x="2336" y="2545"/>
                    <a:pt x="2351" y="2545"/>
                  </a:cubicBezTo>
                  <a:cubicBezTo>
                    <a:pt x="2530" y="2545"/>
                    <a:pt x="2594" y="2263"/>
                    <a:pt x="2387" y="2220"/>
                  </a:cubicBezTo>
                  <a:cubicBezTo>
                    <a:pt x="1760" y="2080"/>
                    <a:pt x="1114" y="1949"/>
                    <a:pt x="478" y="1808"/>
                  </a:cubicBezTo>
                  <a:lnTo>
                    <a:pt x="1675" y="255"/>
                  </a:lnTo>
                  <a:cubicBezTo>
                    <a:pt x="1732" y="180"/>
                    <a:pt x="1685" y="68"/>
                    <a:pt x="1619" y="21"/>
                  </a:cubicBezTo>
                  <a:cubicBezTo>
                    <a:pt x="1590" y="7"/>
                    <a:pt x="1562" y="0"/>
                    <a:pt x="1536"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9"/>
            <p:cNvSpPr/>
            <p:nvPr/>
          </p:nvSpPr>
          <p:spPr>
            <a:xfrm>
              <a:off x="5433512" y="2063197"/>
              <a:ext cx="217748" cy="207117"/>
            </a:xfrm>
            <a:custGeom>
              <a:rect b="b" l="l" r="r" t="t"/>
              <a:pathLst>
                <a:path extrusionOk="0" h="2983" w="3136">
                  <a:moveTo>
                    <a:pt x="1545" y="0"/>
                  </a:moveTo>
                  <a:cubicBezTo>
                    <a:pt x="1532" y="0"/>
                    <a:pt x="1520" y="0"/>
                    <a:pt x="1507" y="1"/>
                  </a:cubicBezTo>
                  <a:cubicBezTo>
                    <a:pt x="852" y="29"/>
                    <a:pt x="272" y="544"/>
                    <a:pt x="113" y="1171"/>
                  </a:cubicBezTo>
                  <a:cubicBezTo>
                    <a:pt x="0" y="1666"/>
                    <a:pt x="197" y="2443"/>
                    <a:pt x="702" y="2761"/>
                  </a:cubicBezTo>
                  <a:cubicBezTo>
                    <a:pt x="941" y="2919"/>
                    <a:pt x="1238" y="2982"/>
                    <a:pt x="1531" y="2982"/>
                  </a:cubicBezTo>
                  <a:cubicBezTo>
                    <a:pt x="1917" y="2982"/>
                    <a:pt x="2294" y="2873"/>
                    <a:pt x="2517" y="2724"/>
                  </a:cubicBezTo>
                  <a:cubicBezTo>
                    <a:pt x="2967" y="2424"/>
                    <a:pt x="3135" y="1629"/>
                    <a:pt x="3042" y="1086"/>
                  </a:cubicBezTo>
                  <a:cubicBezTo>
                    <a:pt x="2922" y="462"/>
                    <a:pt x="2191" y="0"/>
                    <a:pt x="1545"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9"/>
            <p:cNvSpPr/>
            <p:nvPr/>
          </p:nvSpPr>
          <p:spPr>
            <a:xfrm>
              <a:off x="5651121" y="2318570"/>
              <a:ext cx="240523" cy="148447"/>
            </a:xfrm>
            <a:custGeom>
              <a:rect b="b" l="l" r="r" t="t"/>
              <a:pathLst>
                <a:path extrusionOk="0" h="2138" w="3464">
                  <a:moveTo>
                    <a:pt x="3183" y="0"/>
                  </a:moveTo>
                  <a:cubicBezTo>
                    <a:pt x="3071" y="0"/>
                    <a:pt x="2948" y="120"/>
                    <a:pt x="3005" y="253"/>
                  </a:cubicBezTo>
                  <a:cubicBezTo>
                    <a:pt x="3145" y="581"/>
                    <a:pt x="3089" y="964"/>
                    <a:pt x="2902" y="1264"/>
                  </a:cubicBezTo>
                  <a:cubicBezTo>
                    <a:pt x="2706" y="1573"/>
                    <a:pt x="2341" y="1760"/>
                    <a:pt x="1966" y="1788"/>
                  </a:cubicBezTo>
                  <a:cubicBezTo>
                    <a:pt x="1933" y="1790"/>
                    <a:pt x="1899" y="1791"/>
                    <a:pt x="1866" y="1791"/>
                  </a:cubicBezTo>
                  <a:cubicBezTo>
                    <a:pt x="1110" y="1791"/>
                    <a:pt x="527" y="1186"/>
                    <a:pt x="366" y="468"/>
                  </a:cubicBezTo>
                  <a:cubicBezTo>
                    <a:pt x="347" y="379"/>
                    <a:pt x="275" y="340"/>
                    <a:pt x="204" y="340"/>
                  </a:cubicBezTo>
                  <a:cubicBezTo>
                    <a:pt x="103" y="340"/>
                    <a:pt x="0" y="417"/>
                    <a:pt x="39" y="543"/>
                  </a:cubicBezTo>
                  <a:cubicBezTo>
                    <a:pt x="188" y="1264"/>
                    <a:pt x="712" y="1919"/>
                    <a:pt x="1442" y="2087"/>
                  </a:cubicBezTo>
                  <a:cubicBezTo>
                    <a:pt x="1580" y="2121"/>
                    <a:pt x="1720" y="2137"/>
                    <a:pt x="1858" y="2137"/>
                  </a:cubicBezTo>
                  <a:cubicBezTo>
                    <a:pt x="2455" y="2137"/>
                    <a:pt x="3029" y="1830"/>
                    <a:pt x="3295" y="1245"/>
                  </a:cubicBezTo>
                  <a:cubicBezTo>
                    <a:pt x="3463" y="871"/>
                    <a:pt x="3463" y="450"/>
                    <a:pt x="3314" y="94"/>
                  </a:cubicBezTo>
                  <a:cubicBezTo>
                    <a:pt x="3287" y="27"/>
                    <a:pt x="3236" y="0"/>
                    <a:pt x="3183"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9"/>
            <p:cNvSpPr/>
            <p:nvPr/>
          </p:nvSpPr>
          <p:spPr>
            <a:xfrm>
              <a:off x="5482880" y="2509162"/>
              <a:ext cx="925083" cy="277313"/>
            </a:xfrm>
            <a:custGeom>
              <a:rect b="b" l="l" r="r" t="t"/>
              <a:pathLst>
                <a:path extrusionOk="0" h="3994" w="13323">
                  <a:moveTo>
                    <a:pt x="13172" y="0"/>
                  </a:moveTo>
                  <a:cubicBezTo>
                    <a:pt x="13148" y="0"/>
                    <a:pt x="13123" y="11"/>
                    <a:pt x="13101" y="35"/>
                  </a:cubicBezTo>
                  <a:cubicBezTo>
                    <a:pt x="12531" y="643"/>
                    <a:pt x="11922" y="1186"/>
                    <a:pt x="11211" y="1654"/>
                  </a:cubicBezTo>
                  <a:cubicBezTo>
                    <a:pt x="10509" y="2103"/>
                    <a:pt x="9733" y="2468"/>
                    <a:pt x="8937" y="2758"/>
                  </a:cubicBezTo>
                  <a:cubicBezTo>
                    <a:pt x="7169" y="3413"/>
                    <a:pt x="5288" y="3675"/>
                    <a:pt x="3416" y="3768"/>
                  </a:cubicBezTo>
                  <a:cubicBezTo>
                    <a:pt x="2293" y="3825"/>
                    <a:pt x="1170" y="3778"/>
                    <a:pt x="47" y="3871"/>
                  </a:cubicBezTo>
                  <a:cubicBezTo>
                    <a:pt x="0" y="3871"/>
                    <a:pt x="0" y="3946"/>
                    <a:pt x="47" y="3946"/>
                  </a:cubicBezTo>
                  <a:cubicBezTo>
                    <a:pt x="516" y="3981"/>
                    <a:pt x="987" y="3993"/>
                    <a:pt x="1458" y="3993"/>
                  </a:cubicBezTo>
                  <a:cubicBezTo>
                    <a:pt x="2012" y="3993"/>
                    <a:pt x="2565" y="3976"/>
                    <a:pt x="3117" y="3956"/>
                  </a:cubicBezTo>
                  <a:cubicBezTo>
                    <a:pt x="4118" y="3918"/>
                    <a:pt x="5129" y="3853"/>
                    <a:pt x="6130" y="3694"/>
                  </a:cubicBezTo>
                  <a:cubicBezTo>
                    <a:pt x="7861" y="3432"/>
                    <a:pt x="9573" y="2926"/>
                    <a:pt x="11071" y="2009"/>
                  </a:cubicBezTo>
                  <a:cubicBezTo>
                    <a:pt x="11875" y="1523"/>
                    <a:pt x="12662" y="933"/>
                    <a:pt x="13251" y="203"/>
                  </a:cubicBezTo>
                  <a:cubicBezTo>
                    <a:pt x="13323" y="110"/>
                    <a:pt x="13252" y="0"/>
                    <a:pt x="13172"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9"/>
            <p:cNvSpPr/>
            <p:nvPr/>
          </p:nvSpPr>
          <p:spPr>
            <a:xfrm>
              <a:off x="6005934" y="2686285"/>
              <a:ext cx="267116" cy="109564"/>
            </a:xfrm>
            <a:custGeom>
              <a:rect b="b" l="l" r="r" t="t"/>
              <a:pathLst>
                <a:path extrusionOk="0" h="1578" w="3847">
                  <a:moveTo>
                    <a:pt x="3729" y="0"/>
                  </a:moveTo>
                  <a:cubicBezTo>
                    <a:pt x="3612" y="0"/>
                    <a:pt x="3501" y="103"/>
                    <a:pt x="3397" y="151"/>
                  </a:cubicBezTo>
                  <a:cubicBezTo>
                    <a:pt x="3238" y="235"/>
                    <a:pt x="3079" y="328"/>
                    <a:pt x="2911" y="413"/>
                  </a:cubicBezTo>
                  <a:cubicBezTo>
                    <a:pt x="2602" y="562"/>
                    <a:pt x="2274" y="712"/>
                    <a:pt x="1928" y="843"/>
                  </a:cubicBezTo>
                  <a:cubicBezTo>
                    <a:pt x="1619" y="955"/>
                    <a:pt x="1292" y="1086"/>
                    <a:pt x="964" y="1180"/>
                  </a:cubicBezTo>
                  <a:cubicBezTo>
                    <a:pt x="787" y="1236"/>
                    <a:pt x="618" y="1283"/>
                    <a:pt x="450" y="1348"/>
                  </a:cubicBezTo>
                  <a:cubicBezTo>
                    <a:pt x="309" y="1395"/>
                    <a:pt x="141" y="1414"/>
                    <a:pt x="29" y="1508"/>
                  </a:cubicBezTo>
                  <a:cubicBezTo>
                    <a:pt x="0" y="1517"/>
                    <a:pt x="10" y="1554"/>
                    <a:pt x="38" y="1564"/>
                  </a:cubicBezTo>
                  <a:cubicBezTo>
                    <a:pt x="74" y="1573"/>
                    <a:pt x="113" y="1577"/>
                    <a:pt x="154" y="1577"/>
                  </a:cubicBezTo>
                  <a:cubicBezTo>
                    <a:pt x="268" y="1577"/>
                    <a:pt x="393" y="1545"/>
                    <a:pt x="496" y="1517"/>
                  </a:cubicBezTo>
                  <a:cubicBezTo>
                    <a:pt x="665" y="1489"/>
                    <a:pt x="843" y="1451"/>
                    <a:pt x="1020" y="1395"/>
                  </a:cubicBezTo>
                  <a:cubicBezTo>
                    <a:pt x="1367" y="1302"/>
                    <a:pt x="1713" y="1180"/>
                    <a:pt x="2040" y="1049"/>
                  </a:cubicBezTo>
                  <a:cubicBezTo>
                    <a:pt x="2349" y="927"/>
                    <a:pt x="2667" y="796"/>
                    <a:pt x="2986" y="647"/>
                  </a:cubicBezTo>
                  <a:cubicBezTo>
                    <a:pt x="3145" y="562"/>
                    <a:pt x="3313" y="488"/>
                    <a:pt x="3463" y="394"/>
                  </a:cubicBezTo>
                  <a:cubicBezTo>
                    <a:pt x="3594" y="328"/>
                    <a:pt x="3790" y="272"/>
                    <a:pt x="3828" y="104"/>
                  </a:cubicBezTo>
                  <a:cubicBezTo>
                    <a:pt x="3847" y="66"/>
                    <a:pt x="3828" y="20"/>
                    <a:pt x="3790" y="10"/>
                  </a:cubicBezTo>
                  <a:cubicBezTo>
                    <a:pt x="3770" y="3"/>
                    <a:pt x="3749" y="0"/>
                    <a:pt x="3729"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9"/>
            <p:cNvSpPr/>
            <p:nvPr/>
          </p:nvSpPr>
          <p:spPr>
            <a:xfrm>
              <a:off x="5062729" y="1830737"/>
              <a:ext cx="171504" cy="195661"/>
            </a:xfrm>
            <a:custGeom>
              <a:rect b="b" l="l" r="r" t="t"/>
              <a:pathLst>
                <a:path extrusionOk="0" h="2818" w="2470">
                  <a:moveTo>
                    <a:pt x="2318" y="0"/>
                  </a:moveTo>
                  <a:cubicBezTo>
                    <a:pt x="2300" y="0"/>
                    <a:pt x="2281" y="5"/>
                    <a:pt x="2262" y="17"/>
                  </a:cubicBezTo>
                  <a:cubicBezTo>
                    <a:pt x="1737" y="317"/>
                    <a:pt x="1260" y="729"/>
                    <a:pt x="858" y="1196"/>
                  </a:cubicBezTo>
                  <a:cubicBezTo>
                    <a:pt x="484" y="1646"/>
                    <a:pt x="119" y="2188"/>
                    <a:pt x="6" y="2778"/>
                  </a:cubicBezTo>
                  <a:cubicBezTo>
                    <a:pt x="1" y="2801"/>
                    <a:pt x="16" y="2817"/>
                    <a:pt x="33" y="2817"/>
                  </a:cubicBezTo>
                  <a:cubicBezTo>
                    <a:pt x="44" y="2817"/>
                    <a:pt x="55" y="2811"/>
                    <a:pt x="62" y="2797"/>
                  </a:cubicBezTo>
                  <a:cubicBezTo>
                    <a:pt x="212" y="2544"/>
                    <a:pt x="334" y="2282"/>
                    <a:pt x="493" y="2039"/>
                  </a:cubicBezTo>
                  <a:cubicBezTo>
                    <a:pt x="661" y="1795"/>
                    <a:pt x="820" y="1552"/>
                    <a:pt x="1026" y="1318"/>
                  </a:cubicBezTo>
                  <a:cubicBezTo>
                    <a:pt x="1410" y="860"/>
                    <a:pt x="1868" y="485"/>
                    <a:pt x="2383" y="195"/>
                  </a:cubicBezTo>
                  <a:cubicBezTo>
                    <a:pt x="2469" y="140"/>
                    <a:pt x="2411" y="0"/>
                    <a:pt x="2318"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9"/>
            <p:cNvSpPr/>
            <p:nvPr/>
          </p:nvSpPr>
          <p:spPr>
            <a:xfrm>
              <a:off x="6093631" y="1714160"/>
              <a:ext cx="209971" cy="114078"/>
            </a:xfrm>
            <a:custGeom>
              <a:rect b="b" l="l" r="r" t="t"/>
              <a:pathLst>
                <a:path extrusionOk="0" h="1643" w="3024">
                  <a:moveTo>
                    <a:pt x="170" y="0"/>
                  </a:moveTo>
                  <a:cubicBezTo>
                    <a:pt x="133" y="0"/>
                    <a:pt x="95" y="1"/>
                    <a:pt x="57" y="3"/>
                  </a:cubicBezTo>
                  <a:cubicBezTo>
                    <a:pt x="10" y="3"/>
                    <a:pt x="1" y="78"/>
                    <a:pt x="48" y="78"/>
                  </a:cubicBezTo>
                  <a:cubicBezTo>
                    <a:pt x="590" y="162"/>
                    <a:pt x="1105" y="302"/>
                    <a:pt x="1592" y="545"/>
                  </a:cubicBezTo>
                  <a:cubicBezTo>
                    <a:pt x="2088" y="807"/>
                    <a:pt x="2518" y="1154"/>
                    <a:pt x="2846" y="1593"/>
                  </a:cubicBezTo>
                  <a:cubicBezTo>
                    <a:pt x="2862" y="1618"/>
                    <a:pt x="2892" y="1642"/>
                    <a:pt x="2930" y="1642"/>
                  </a:cubicBezTo>
                  <a:cubicBezTo>
                    <a:pt x="2936" y="1642"/>
                    <a:pt x="2942" y="1642"/>
                    <a:pt x="2948" y="1640"/>
                  </a:cubicBezTo>
                  <a:cubicBezTo>
                    <a:pt x="2977" y="1622"/>
                    <a:pt x="2986" y="1612"/>
                    <a:pt x="3005" y="1593"/>
                  </a:cubicBezTo>
                  <a:cubicBezTo>
                    <a:pt x="3023" y="1575"/>
                    <a:pt x="3023" y="1528"/>
                    <a:pt x="3005" y="1509"/>
                  </a:cubicBezTo>
                  <a:cubicBezTo>
                    <a:pt x="2353" y="659"/>
                    <a:pt x="1281" y="0"/>
                    <a:pt x="170"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9"/>
            <p:cNvSpPr/>
            <p:nvPr/>
          </p:nvSpPr>
          <p:spPr>
            <a:xfrm>
              <a:off x="5510168" y="1686318"/>
              <a:ext cx="299612" cy="38049"/>
            </a:xfrm>
            <a:custGeom>
              <a:rect b="b" l="l" r="r" t="t"/>
              <a:pathLst>
                <a:path extrusionOk="0" h="548" w="4315">
                  <a:moveTo>
                    <a:pt x="3407" y="1"/>
                  </a:moveTo>
                  <a:cubicBezTo>
                    <a:pt x="3319" y="1"/>
                    <a:pt x="3231" y="1"/>
                    <a:pt x="3145" y="1"/>
                  </a:cubicBezTo>
                  <a:cubicBezTo>
                    <a:pt x="2780" y="1"/>
                    <a:pt x="2415" y="29"/>
                    <a:pt x="2050" y="57"/>
                  </a:cubicBezTo>
                  <a:cubicBezTo>
                    <a:pt x="1713" y="95"/>
                    <a:pt x="1376" y="142"/>
                    <a:pt x="1039" y="216"/>
                  </a:cubicBezTo>
                  <a:cubicBezTo>
                    <a:pt x="861" y="245"/>
                    <a:pt x="684" y="291"/>
                    <a:pt x="506" y="329"/>
                  </a:cubicBezTo>
                  <a:cubicBezTo>
                    <a:pt x="347" y="366"/>
                    <a:pt x="150" y="404"/>
                    <a:pt x="19" y="507"/>
                  </a:cubicBezTo>
                  <a:cubicBezTo>
                    <a:pt x="0" y="516"/>
                    <a:pt x="0" y="544"/>
                    <a:pt x="29" y="544"/>
                  </a:cubicBezTo>
                  <a:cubicBezTo>
                    <a:pt x="49" y="547"/>
                    <a:pt x="70" y="548"/>
                    <a:pt x="91" y="548"/>
                  </a:cubicBezTo>
                  <a:cubicBezTo>
                    <a:pt x="224" y="548"/>
                    <a:pt x="367" y="501"/>
                    <a:pt x="496" y="469"/>
                  </a:cubicBezTo>
                  <a:cubicBezTo>
                    <a:pt x="656" y="432"/>
                    <a:pt x="833" y="404"/>
                    <a:pt x="1011" y="376"/>
                  </a:cubicBezTo>
                  <a:cubicBezTo>
                    <a:pt x="1376" y="319"/>
                    <a:pt x="1741" y="273"/>
                    <a:pt x="2097" y="235"/>
                  </a:cubicBezTo>
                  <a:cubicBezTo>
                    <a:pt x="2433" y="198"/>
                    <a:pt x="2789" y="188"/>
                    <a:pt x="3135" y="188"/>
                  </a:cubicBezTo>
                  <a:cubicBezTo>
                    <a:pt x="3491" y="188"/>
                    <a:pt x="3856" y="226"/>
                    <a:pt x="4202" y="226"/>
                  </a:cubicBezTo>
                  <a:cubicBezTo>
                    <a:pt x="4286" y="226"/>
                    <a:pt x="4314" y="57"/>
                    <a:pt x="4202" y="48"/>
                  </a:cubicBezTo>
                  <a:cubicBezTo>
                    <a:pt x="3942" y="6"/>
                    <a:pt x="3672" y="1"/>
                    <a:pt x="3407"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9"/>
            <p:cNvSpPr/>
            <p:nvPr/>
          </p:nvSpPr>
          <p:spPr>
            <a:xfrm>
              <a:off x="4867547" y="2344191"/>
              <a:ext cx="258020" cy="345566"/>
            </a:xfrm>
            <a:custGeom>
              <a:rect b="b" l="l" r="r" t="t"/>
              <a:pathLst>
                <a:path extrusionOk="0" h="4977" w="3716">
                  <a:moveTo>
                    <a:pt x="35" y="0"/>
                  </a:moveTo>
                  <a:cubicBezTo>
                    <a:pt x="24" y="0"/>
                    <a:pt x="10" y="9"/>
                    <a:pt x="10" y="15"/>
                  </a:cubicBezTo>
                  <a:cubicBezTo>
                    <a:pt x="1" y="492"/>
                    <a:pt x="66" y="998"/>
                    <a:pt x="141" y="1475"/>
                  </a:cubicBezTo>
                  <a:cubicBezTo>
                    <a:pt x="216" y="1952"/>
                    <a:pt x="347" y="2439"/>
                    <a:pt x="534" y="2879"/>
                  </a:cubicBezTo>
                  <a:cubicBezTo>
                    <a:pt x="871" y="3674"/>
                    <a:pt x="1470" y="4404"/>
                    <a:pt x="2275" y="4750"/>
                  </a:cubicBezTo>
                  <a:cubicBezTo>
                    <a:pt x="2578" y="4881"/>
                    <a:pt x="2932" y="4977"/>
                    <a:pt x="3270" y="4977"/>
                  </a:cubicBezTo>
                  <a:cubicBezTo>
                    <a:pt x="3390" y="4977"/>
                    <a:pt x="3509" y="4964"/>
                    <a:pt x="3622" y="4937"/>
                  </a:cubicBezTo>
                  <a:cubicBezTo>
                    <a:pt x="3716" y="4928"/>
                    <a:pt x="3706" y="4760"/>
                    <a:pt x="3603" y="4760"/>
                  </a:cubicBezTo>
                  <a:cubicBezTo>
                    <a:pt x="3496" y="4767"/>
                    <a:pt x="3390" y="4772"/>
                    <a:pt x="3286" y="4772"/>
                  </a:cubicBezTo>
                  <a:cubicBezTo>
                    <a:pt x="3001" y="4772"/>
                    <a:pt x="2726" y="4736"/>
                    <a:pt x="2452" y="4619"/>
                  </a:cubicBezTo>
                  <a:cubicBezTo>
                    <a:pt x="2069" y="4469"/>
                    <a:pt x="1713" y="4226"/>
                    <a:pt x="1432" y="3936"/>
                  </a:cubicBezTo>
                  <a:cubicBezTo>
                    <a:pt x="805" y="3281"/>
                    <a:pt x="515" y="2420"/>
                    <a:pt x="328" y="1559"/>
                  </a:cubicBezTo>
                  <a:cubicBezTo>
                    <a:pt x="216" y="1044"/>
                    <a:pt x="169" y="520"/>
                    <a:pt x="47" y="15"/>
                  </a:cubicBezTo>
                  <a:cubicBezTo>
                    <a:pt x="47" y="4"/>
                    <a:pt x="42" y="0"/>
                    <a:pt x="35"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9"/>
            <p:cNvSpPr/>
            <p:nvPr/>
          </p:nvSpPr>
          <p:spPr>
            <a:xfrm>
              <a:off x="6421780" y="1822197"/>
              <a:ext cx="153382" cy="382643"/>
            </a:xfrm>
            <a:custGeom>
              <a:rect b="b" l="l" r="r" t="t"/>
              <a:pathLst>
                <a:path extrusionOk="0" h="5511" w="2209">
                  <a:moveTo>
                    <a:pt x="38" y="0"/>
                  </a:moveTo>
                  <a:cubicBezTo>
                    <a:pt x="10" y="0"/>
                    <a:pt x="0" y="19"/>
                    <a:pt x="29" y="47"/>
                  </a:cubicBezTo>
                  <a:cubicBezTo>
                    <a:pt x="178" y="197"/>
                    <a:pt x="403" y="281"/>
                    <a:pt x="571" y="421"/>
                  </a:cubicBezTo>
                  <a:cubicBezTo>
                    <a:pt x="749" y="562"/>
                    <a:pt x="918" y="711"/>
                    <a:pt x="1058" y="889"/>
                  </a:cubicBezTo>
                  <a:cubicBezTo>
                    <a:pt x="1357" y="1254"/>
                    <a:pt x="1582" y="1675"/>
                    <a:pt x="1732" y="2115"/>
                  </a:cubicBezTo>
                  <a:cubicBezTo>
                    <a:pt x="1909" y="2639"/>
                    <a:pt x="1994" y="3200"/>
                    <a:pt x="2012" y="3762"/>
                  </a:cubicBezTo>
                  <a:cubicBezTo>
                    <a:pt x="2022" y="4061"/>
                    <a:pt x="2022" y="4351"/>
                    <a:pt x="2022" y="4632"/>
                  </a:cubicBezTo>
                  <a:cubicBezTo>
                    <a:pt x="2022" y="4773"/>
                    <a:pt x="2012" y="4922"/>
                    <a:pt x="2012" y="5063"/>
                  </a:cubicBezTo>
                  <a:cubicBezTo>
                    <a:pt x="2012" y="5194"/>
                    <a:pt x="1975" y="5334"/>
                    <a:pt x="2022" y="5465"/>
                  </a:cubicBezTo>
                  <a:cubicBezTo>
                    <a:pt x="2035" y="5497"/>
                    <a:pt x="2064" y="5511"/>
                    <a:pt x="2092" y="5511"/>
                  </a:cubicBezTo>
                  <a:cubicBezTo>
                    <a:pt x="2123" y="5511"/>
                    <a:pt x="2152" y="5494"/>
                    <a:pt x="2162" y="5465"/>
                  </a:cubicBezTo>
                  <a:cubicBezTo>
                    <a:pt x="2200" y="5353"/>
                    <a:pt x="2200" y="5250"/>
                    <a:pt x="2200" y="5147"/>
                  </a:cubicBezTo>
                  <a:cubicBezTo>
                    <a:pt x="2200" y="5016"/>
                    <a:pt x="2209" y="4885"/>
                    <a:pt x="2209" y="4763"/>
                  </a:cubicBezTo>
                  <a:cubicBezTo>
                    <a:pt x="2200" y="4529"/>
                    <a:pt x="2209" y="4295"/>
                    <a:pt x="2200" y="4061"/>
                  </a:cubicBezTo>
                  <a:cubicBezTo>
                    <a:pt x="2190" y="3575"/>
                    <a:pt x="2153" y="3097"/>
                    <a:pt x="2050" y="2630"/>
                  </a:cubicBezTo>
                  <a:cubicBezTo>
                    <a:pt x="1900" y="1890"/>
                    <a:pt x="1573" y="1170"/>
                    <a:pt x="1030" y="618"/>
                  </a:cubicBezTo>
                  <a:cubicBezTo>
                    <a:pt x="889" y="477"/>
                    <a:pt x="740" y="337"/>
                    <a:pt x="562" y="234"/>
                  </a:cubicBezTo>
                  <a:cubicBezTo>
                    <a:pt x="412" y="131"/>
                    <a:pt x="225" y="0"/>
                    <a:pt x="38"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9"/>
            <p:cNvSpPr/>
            <p:nvPr/>
          </p:nvSpPr>
          <p:spPr>
            <a:xfrm>
              <a:off x="6358039" y="944154"/>
              <a:ext cx="1275590" cy="845480"/>
            </a:xfrm>
            <a:custGeom>
              <a:rect b="b" l="l" r="r" t="t"/>
              <a:pathLst>
                <a:path extrusionOk="0" h="12177" w="18371">
                  <a:moveTo>
                    <a:pt x="16389" y="0"/>
                  </a:moveTo>
                  <a:cubicBezTo>
                    <a:pt x="12750" y="0"/>
                    <a:pt x="9528" y="77"/>
                    <a:pt x="5465" y="77"/>
                  </a:cubicBezTo>
                  <a:cubicBezTo>
                    <a:pt x="4449" y="77"/>
                    <a:pt x="3380" y="72"/>
                    <a:pt x="2238" y="60"/>
                  </a:cubicBezTo>
                  <a:cubicBezTo>
                    <a:pt x="1910" y="60"/>
                    <a:pt x="1489" y="209"/>
                    <a:pt x="1489" y="537"/>
                  </a:cubicBezTo>
                  <a:cubicBezTo>
                    <a:pt x="1443" y="3541"/>
                    <a:pt x="1396" y="6563"/>
                    <a:pt x="1349" y="9567"/>
                  </a:cubicBezTo>
                  <a:cubicBezTo>
                    <a:pt x="1321" y="9614"/>
                    <a:pt x="1293" y="9670"/>
                    <a:pt x="1255" y="9717"/>
                  </a:cubicBezTo>
                  <a:cubicBezTo>
                    <a:pt x="1021" y="10138"/>
                    <a:pt x="787" y="10578"/>
                    <a:pt x="544" y="10999"/>
                  </a:cubicBezTo>
                  <a:cubicBezTo>
                    <a:pt x="404" y="11252"/>
                    <a:pt x="58" y="11663"/>
                    <a:pt x="20" y="11963"/>
                  </a:cubicBezTo>
                  <a:cubicBezTo>
                    <a:pt x="0" y="12122"/>
                    <a:pt x="43" y="12176"/>
                    <a:pt x="118" y="12176"/>
                  </a:cubicBezTo>
                  <a:cubicBezTo>
                    <a:pt x="221" y="12176"/>
                    <a:pt x="384" y="12076"/>
                    <a:pt x="535" y="12000"/>
                  </a:cubicBezTo>
                  <a:cubicBezTo>
                    <a:pt x="900" y="11823"/>
                    <a:pt x="1209" y="11570"/>
                    <a:pt x="1517" y="11327"/>
                  </a:cubicBezTo>
                  <a:cubicBezTo>
                    <a:pt x="1957" y="10971"/>
                    <a:pt x="2406" y="10625"/>
                    <a:pt x="2837" y="10269"/>
                  </a:cubicBezTo>
                  <a:cubicBezTo>
                    <a:pt x="3513" y="10261"/>
                    <a:pt x="4191" y="10258"/>
                    <a:pt x="4870" y="10258"/>
                  </a:cubicBezTo>
                  <a:cubicBezTo>
                    <a:pt x="7952" y="10258"/>
                    <a:pt x="11060" y="10325"/>
                    <a:pt x="14143" y="10325"/>
                  </a:cubicBezTo>
                  <a:cubicBezTo>
                    <a:pt x="15178" y="10325"/>
                    <a:pt x="16211" y="10317"/>
                    <a:pt x="17238" y="10297"/>
                  </a:cubicBezTo>
                  <a:cubicBezTo>
                    <a:pt x="17291" y="10309"/>
                    <a:pt x="17348" y="10315"/>
                    <a:pt x="17408" y="10315"/>
                  </a:cubicBezTo>
                  <a:cubicBezTo>
                    <a:pt x="17721" y="10315"/>
                    <a:pt x="18093" y="10156"/>
                    <a:pt x="18109" y="9904"/>
                  </a:cubicBezTo>
                  <a:cubicBezTo>
                    <a:pt x="18193" y="6900"/>
                    <a:pt x="18371" y="3840"/>
                    <a:pt x="18361" y="818"/>
                  </a:cubicBezTo>
                  <a:cubicBezTo>
                    <a:pt x="18361" y="612"/>
                    <a:pt x="18361" y="387"/>
                    <a:pt x="18249" y="209"/>
                  </a:cubicBezTo>
                  <a:cubicBezTo>
                    <a:pt x="18146" y="22"/>
                    <a:pt x="17922" y="4"/>
                    <a:pt x="17716" y="4"/>
                  </a:cubicBezTo>
                  <a:cubicBezTo>
                    <a:pt x="17266" y="1"/>
                    <a:pt x="16824" y="0"/>
                    <a:pt x="16389"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9"/>
            <p:cNvSpPr/>
            <p:nvPr/>
          </p:nvSpPr>
          <p:spPr>
            <a:xfrm>
              <a:off x="6674524" y="1119818"/>
              <a:ext cx="738233" cy="87763"/>
            </a:xfrm>
            <a:custGeom>
              <a:rect b="b" l="l" r="r" t="t"/>
              <a:pathLst>
                <a:path extrusionOk="0" h="1264" w="10632">
                  <a:moveTo>
                    <a:pt x="2396" y="0"/>
                  </a:moveTo>
                  <a:cubicBezTo>
                    <a:pt x="1629" y="0"/>
                    <a:pt x="862" y="0"/>
                    <a:pt x="94" y="10"/>
                  </a:cubicBezTo>
                  <a:cubicBezTo>
                    <a:pt x="66" y="10"/>
                    <a:pt x="47" y="10"/>
                    <a:pt x="47" y="19"/>
                  </a:cubicBezTo>
                  <a:cubicBezTo>
                    <a:pt x="19" y="19"/>
                    <a:pt x="10" y="19"/>
                    <a:pt x="10" y="28"/>
                  </a:cubicBezTo>
                  <a:cubicBezTo>
                    <a:pt x="1" y="346"/>
                    <a:pt x="10" y="655"/>
                    <a:pt x="10" y="964"/>
                  </a:cubicBezTo>
                  <a:lnTo>
                    <a:pt x="10" y="1095"/>
                  </a:lnTo>
                  <a:cubicBezTo>
                    <a:pt x="10" y="1142"/>
                    <a:pt x="1" y="1189"/>
                    <a:pt x="19" y="1235"/>
                  </a:cubicBezTo>
                  <a:cubicBezTo>
                    <a:pt x="19" y="1235"/>
                    <a:pt x="36" y="1240"/>
                    <a:pt x="50" y="1240"/>
                  </a:cubicBezTo>
                  <a:cubicBezTo>
                    <a:pt x="57" y="1240"/>
                    <a:pt x="63" y="1239"/>
                    <a:pt x="66" y="1235"/>
                  </a:cubicBezTo>
                  <a:lnTo>
                    <a:pt x="85" y="1235"/>
                  </a:lnTo>
                  <a:cubicBezTo>
                    <a:pt x="422" y="1245"/>
                    <a:pt x="3500" y="1264"/>
                    <a:pt x="4174" y="1264"/>
                  </a:cubicBezTo>
                  <a:lnTo>
                    <a:pt x="8273" y="1264"/>
                  </a:lnTo>
                  <a:cubicBezTo>
                    <a:pt x="9040" y="1264"/>
                    <a:pt x="9686" y="1245"/>
                    <a:pt x="10453" y="1245"/>
                  </a:cubicBezTo>
                  <a:cubicBezTo>
                    <a:pt x="10538" y="1235"/>
                    <a:pt x="10584" y="1235"/>
                    <a:pt x="10594" y="1217"/>
                  </a:cubicBezTo>
                  <a:cubicBezTo>
                    <a:pt x="10631" y="1142"/>
                    <a:pt x="10612" y="1058"/>
                    <a:pt x="10612" y="992"/>
                  </a:cubicBezTo>
                  <a:lnTo>
                    <a:pt x="10612" y="758"/>
                  </a:lnTo>
                  <a:cubicBezTo>
                    <a:pt x="10612" y="608"/>
                    <a:pt x="10622" y="440"/>
                    <a:pt x="10622" y="290"/>
                  </a:cubicBezTo>
                  <a:lnTo>
                    <a:pt x="10622" y="19"/>
                  </a:lnTo>
                  <a:cubicBezTo>
                    <a:pt x="10622" y="19"/>
                    <a:pt x="10594" y="10"/>
                    <a:pt x="10584" y="10"/>
                  </a:cubicBezTo>
                  <a:lnTo>
                    <a:pt x="10547" y="10"/>
                  </a:lnTo>
                  <a:cubicBezTo>
                    <a:pt x="9190" y="0"/>
                    <a:pt x="3753" y="0"/>
                    <a:pt x="2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9"/>
            <p:cNvSpPr/>
            <p:nvPr/>
          </p:nvSpPr>
          <p:spPr>
            <a:xfrm>
              <a:off x="6674524" y="1266668"/>
              <a:ext cx="738233" cy="87138"/>
            </a:xfrm>
            <a:custGeom>
              <a:rect b="b" l="l" r="r" t="t"/>
              <a:pathLst>
                <a:path extrusionOk="0" h="1255" w="10632">
                  <a:moveTo>
                    <a:pt x="2396" y="0"/>
                  </a:moveTo>
                  <a:cubicBezTo>
                    <a:pt x="1629" y="0"/>
                    <a:pt x="862" y="0"/>
                    <a:pt x="94" y="9"/>
                  </a:cubicBezTo>
                  <a:cubicBezTo>
                    <a:pt x="66" y="9"/>
                    <a:pt x="47" y="9"/>
                    <a:pt x="47" y="19"/>
                  </a:cubicBezTo>
                  <a:cubicBezTo>
                    <a:pt x="19" y="19"/>
                    <a:pt x="10" y="19"/>
                    <a:pt x="10" y="38"/>
                  </a:cubicBezTo>
                  <a:cubicBezTo>
                    <a:pt x="1" y="346"/>
                    <a:pt x="10" y="655"/>
                    <a:pt x="10" y="973"/>
                  </a:cubicBezTo>
                  <a:lnTo>
                    <a:pt x="10" y="1095"/>
                  </a:lnTo>
                  <a:cubicBezTo>
                    <a:pt x="10" y="1142"/>
                    <a:pt x="1" y="1189"/>
                    <a:pt x="19" y="1235"/>
                  </a:cubicBezTo>
                  <a:cubicBezTo>
                    <a:pt x="19" y="1235"/>
                    <a:pt x="36" y="1244"/>
                    <a:pt x="50" y="1244"/>
                  </a:cubicBezTo>
                  <a:cubicBezTo>
                    <a:pt x="57" y="1244"/>
                    <a:pt x="63" y="1242"/>
                    <a:pt x="66" y="1235"/>
                  </a:cubicBezTo>
                  <a:lnTo>
                    <a:pt x="85" y="1235"/>
                  </a:lnTo>
                  <a:cubicBezTo>
                    <a:pt x="422" y="1254"/>
                    <a:pt x="1788" y="1254"/>
                    <a:pt x="2144" y="1254"/>
                  </a:cubicBezTo>
                  <a:lnTo>
                    <a:pt x="8273" y="1254"/>
                  </a:lnTo>
                  <a:cubicBezTo>
                    <a:pt x="9040" y="1254"/>
                    <a:pt x="9686" y="1235"/>
                    <a:pt x="10453" y="1235"/>
                  </a:cubicBezTo>
                  <a:cubicBezTo>
                    <a:pt x="10538" y="1235"/>
                    <a:pt x="10584" y="1235"/>
                    <a:pt x="10594" y="1217"/>
                  </a:cubicBezTo>
                  <a:cubicBezTo>
                    <a:pt x="10631" y="1142"/>
                    <a:pt x="10612" y="1067"/>
                    <a:pt x="10612" y="992"/>
                  </a:cubicBezTo>
                  <a:lnTo>
                    <a:pt x="10612" y="758"/>
                  </a:lnTo>
                  <a:cubicBezTo>
                    <a:pt x="10612" y="608"/>
                    <a:pt x="10622" y="440"/>
                    <a:pt x="10622" y="290"/>
                  </a:cubicBezTo>
                  <a:lnTo>
                    <a:pt x="10622" y="19"/>
                  </a:lnTo>
                  <a:cubicBezTo>
                    <a:pt x="10622" y="19"/>
                    <a:pt x="10594" y="9"/>
                    <a:pt x="10584" y="9"/>
                  </a:cubicBezTo>
                  <a:lnTo>
                    <a:pt x="10547" y="9"/>
                  </a:lnTo>
                  <a:cubicBezTo>
                    <a:pt x="9190" y="0"/>
                    <a:pt x="3753" y="0"/>
                    <a:pt x="23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9"/>
            <p:cNvSpPr/>
            <p:nvPr/>
          </p:nvSpPr>
          <p:spPr>
            <a:xfrm>
              <a:off x="6675218" y="1413448"/>
              <a:ext cx="515971" cy="87138"/>
            </a:xfrm>
            <a:custGeom>
              <a:rect b="b" l="l" r="r" t="t"/>
              <a:pathLst>
                <a:path extrusionOk="0" h="1255" w="7431">
                  <a:moveTo>
                    <a:pt x="1684" y="1"/>
                  </a:moveTo>
                  <a:cubicBezTo>
                    <a:pt x="1142" y="1"/>
                    <a:pt x="608" y="1"/>
                    <a:pt x="66" y="10"/>
                  </a:cubicBezTo>
                  <a:cubicBezTo>
                    <a:pt x="47" y="10"/>
                    <a:pt x="37" y="10"/>
                    <a:pt x="37" y="29"/>
                  </a:cubicBezTo>
                  <a:cubicBezTo>
                    <a:pt x="19" y="29"/>
                    <a:pt x="9" y="29"/>
                    <a:pt x="9" y="38"/>
                  </a:cubicBezTo>
                  <a:cubicBezTo>
                    <a:pt x="0" y="357"/>
                    <a:pt x="9" y="656"/>
                    <a:pt x="9" y="974"/>
                  </a:cubicBezTo>
                  <a:lnTo>
                    <a:pt x="9" y="1105"/>
                  </a:lnTo>
                  <a:cubicBezTo>
                    <a:pt x="9" y="1152"/>
                    <a:pt x="0" y="1199"/>
                    <a:pt x="19" y="1246"/>
                  </a:cubicBezTo>
                  <a:cubicBezTo>
                    <a:pt x="19" y="1246"/>
                    <a:pt x="31" y="1250"/>
                    <a:pt x="42" y="1250"/>
                  </a:cubicBezTo>
                  <a:cubicBezTo>
                    <a:pt x="48" y="1250"/>
                    <a:pt x="53" y="1249"/>
                    <a:pt x="56" y="1246"/>
                  </a:cubicBezTo>
                  <a:lnTo>
                    <a:pt x="66" y="1246"/>
                  </a:lnTo>
                  <a:cubicBezTo>
                    <a:pt x="299" y="1255"/>
                    <a:pt x="1263" y="1255"/>
                    <a:pt x="1507" y="1255"/>
                  </a:cubicBezTo>
                  <a:lnTo>
                    <a:pt x="5802" y="1255"/>
                  </a:lnTo>
                  <a:cubicBezTo>
                    <a:pt x="6335" y="1255"/>
                    <a:pt x="6794" y="1246"/>
                    <a:pt x="7337" y="1246"/>
                  </a:cubicBezTo>
                  <a:cubicBezTo>
                    <a:pt x="7355" y="1246"/>
                    <a:pt x="7393" y="1246"/>
                    <a:pt x="7402" y="1217"/>
                  </a:cubicBezTo>
                  <a:cubicBezTo>
                    <a:pt x="7430" y="1152"/>
                    <a:pt x="7421" y="1068"/>
                    <a:pt x="7421" y="993"/>
                  </a:cubicBezTo>
                  <a:lnTo>
                    <a:pt x="7421" y="759"/>
                  </a:lnTo>
                  <a:cubicBezTo>
                    <a:pt x="7421" y="609"/>
                    <a:pt x="7421" y="450"/>
                    <a:pt x="7430" y="291"/>
                  </a:cubicBezTo>
                  <a:lnTo>
                    <a:pt x="7430" y="29"/>
                  </a:lnTo>
                  <a:cubicBezTo>
                    <a:pt x="7430" y="29"/>
                    <a:pt x="7421" y="10"/>
                    <a:pt x="7402" y="10"/>
                  </a:cubicBezTo>
                  <a:lnTo>
                    <a:pt x="7383" y="10"/>
                  </a:lnTo>
                  <a:cubicBezTo>
                    <a:pt x="6429" y="1"/>
                    <a:pt x="2630" y="1"/>
                    <a:pt x="16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9"/>
            <p:cNvSpPr/>
            <p:nvPr/>
          </p:nvSpPr>
          <p:spPr>
            <a:xfrm>
              <a:off x="4846786" y="2759119"/>
              <a:ext cx="1230041" cy="973999"/>
            </a:xfrm>
            <a:custGeom>
              <a:rect b="b" l="l" r="r" t="t"/>
              <a:pathLst>
                <a:path extrusionOk="0" h="14028" w="17715">
                  <a:moveTo>
                    <a:pt x="14346" y="0"/>
                  </a:moveTo>
                  <a:lnTo>
                    <a:pt x="14346" y="0"/>
                  </a:lnTo>
                  <a:cubicBezTo>
                    <a:pt x="13915" y="75"/>
                    <a:pt x="13616" y="487"/>
                    <a:pt x="13382" y="861"/>
                  </a:cubicBezTo>
                  <a:cubicBezTo>
                    <a:pt x="12942" y="1563"/>
                    <a:pt x="12493" y="2265"/>
                    <a:pt x="12062" y="2948"/>
                  </a:cubicBezTo>
                  <a:cubicBezTo>
                    <a:pt x="11782" y="3397"/>
                    <a:pt x="11389" y="3902"/>
                    <a:pt x="11089" y="4389"/>
                  </a:cubicBezTo>
                  <a:cubicBezTo>
                    <a:pt x="8029" y="4361"/>
                    <a:pt x="4894" y="4351"/>
                    <a:pt x="1001" y="4249"/>
                  </a:cubicBezTo>
                  <a:cubicBezTo>
                    <a:pt x="908" y="4244"/>
                    <a:pt x="812" y="4235"/>
                    <a:pt x="720" y="4235"/>
                  </a:cubicBezTo>
                  <a:cubicBezTo>
                    <a:pt x="601" y="4235"/>
                    <a:pt x="488" y="4251"/>
                    <a:pt x="393" y="4314"/>
                  </a:cubicBezTo>
                  <a:cubicBezTo>
                    <a:pt x="215" y="4436"/>
                    <a:pt x="94" y="4754"/>
                    <a:pt x="94" y="4960"/>
                  </a:cubicBezTo>
                  <a:cubicBezTo>
                    <a:pt x="84" y="6738"/>
                    <a:pt x="66" y="8506"/>
                    <a:pt x="47" y="10284"/>
                  </a:cubicBezTo>
                  <a:cubicBezTo>
                    <a:pt x="47" y="10855"/>
                    <a:pt x="38" y="11445"/>
                    <a:pt x="38" y="12016"/>
                  </a:cubicBezTo>
                  <a:cubicBezTo>
                    <a:pt x="38" y="12296"/>
                    <a:pt x="38" y="12577"/>
                    <a:pt x="28" y="12858"/>
                  </a:cubicBezTo>
                  <a:cubicBezTo>
                    <a:pt x="28" y="13064"/>
                    <a:pt x="0" y="13279"/>
                    <a:pt x="19" y="13485"/>
                  </a:cubicBezTo>
                  <a:cubicBezTo>
                    <a:pt x="28" y="13662"/>
                    <a:pt x="141" y="13653"/>
                    <a:pt x="300" y="13662"/>
                  </a:cubicBezTo>
                  <a:cubicBezTo>
                    <a:pt x="515" y="13691"/>
                    <a:pt x="739" y="13709"/>
                    <a:pt x="973" y="13737"/>
                  </a:cubicBezTo>
                  <a:cubicBezTo>
                    <a:pt x="1497" y="13784"/>
                    <a:pt x="2021" y="13812"/>
                    <a:pt x="2555" y="13840"/>
                  </a:cubicBezTo>
                  <a:cubicBezTo>
                    <a:pt x="3837" y="13906"/>
                    <a:pt x="5138" y="13943"/>
                    <a:pt x="6429" y="13981"/>
                  </a:cubicBezTo>
                  <a:cubicBezTo>
                    <a:pt x="7870" y="14018"/>
                    <a:pt x="9339" y="14027"/>
                    <a:pt x="10790" y="14027"/>
                  </a:cubicBezTo>
                  <a:lnTo>
                    <a:pt x="15104" y="14027"/>
                  </a:lnTo>
                  <a:cubicBezTo>
                    <a:pt x="15609" y="14027"/>
                    <a:pt x="16105" y="14027"/>
                    <a:pt x="16610" y="14018"/>
                  </a:cubicBezTo>
                  <a:cubicBezTo>
                    <a:pt x="16645" y="14022"/>
                    <a:pt x="16680" y="14024"/>
                    <a:pt x="16716" y="14024"/>
                  </a:cubicBezTo>
                  <a:cubicBezTo>
                    <a:pt x="17101" y="14024"/>
                    <a:pt x="17510" y="13796"/>
                    <a:pt x="17527" y="13419"/>
                  </a:cubicBezTo>
                  <a:cubicBezTo>
                    <a:pt x="17612" y="10705"/>
                    <a:pt x="17658" y="7702"/>
                    <a:pt x="17705" y="5259"/>
                  </a:cubicBezTo>
                  <a:cubicBezTo>
                    <a:pt x="17714" y="4894"/>
                    <a:pt x="17518" y="4511"/>
                    <a:pt x="17153" y="4492"/>
                  </a:cubicBezTo>
                  <a:cubicBezTo>
                    <a:pt x="15862" y="4464"/>
                    <a:pt x="14636" y="4436"/>
                    <a:pt x="13429" y="4426"/>
                  </a:cubicBezTo>
                  <a:cubicBezTo>
                    <a:pt x="13457" y="4351"/>
                    <a:pt x="13466" y="4286"/>
                    <a:pt x="13475" y="4211"/>
                  </a:cubicBezTo>
                  <a:cubicBezTo>
                    <a:pt x="13775" y="2807"/>
                    <a:pt x="14065" y="1404"/>
                    <a:pt x="14346"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9"/>
            <p:cNvSpPr/>
            <p:nvPr/>
          </p:nvSpPr>
          <p:spPr>
            <a:xfrm>
              <a:off x="4986767" y="3172034"/>
              <a:ext cx="950287" cy="460199"/>
            </a:xfrm>
            <a:custGeom>
              <a:rect b="b" l="l" r="r" t="t"/>
              <a:pathLst>
                <a:path extrusionOk="0" h="6628" w="13686">
                  <a:moveTo>
                    <a:pt x="8975" y="1"/>
                  </a:moveTo>
                  <a:cubicBezTo>
                    <a:pt x="8919" y="1"/>
                    <a:pt x="8855" y="36"/>
                    <a:pt x="8839" y="89"/>
                  </a:cubicBezTo>
                  <a:cubicBezTo>
                    <a:pt x="8484" y="1446"/>
                    <a:pt x="8128" y="2793"/>
                    <a:pt x="7782" y="4150"/>
                  </a:cubicBezTo>
                  <a:cubicBezTo>
                    <a:pt x="7501" y="3635"/>
                    <a:pt x="7276" y="3111"/>
                    <a:pt x="7099" y="2559"/>
                  </a:cubicBezTo>
                  <a:cubicBezTo>
                    <a:pt x="7089" y="2515"/>
                    <a:pt x="7038" y="2489"/>
                    <a:pt x="6986" y="2489"/>
                  </a:cubicBezTo>
                  <a:cubicBezTo>
                    <a:pt x="6939" y="2489"/>
                    <a:pt x="6892" y="2510"/>
                    <a:pt x="6874" y="2559"/>
                  </a:cubicBezTo>
                  <a:cubicBezTo>
                    <a:pt x="6715" y="3130"/>
                    <a:pt x="6490" y="3701"/>
                    <a:pt x="6219" y="4272"/>
                  </a:cubicBezTo>
                  <a:cubicBezTo>
                    <a:pt x="6144" y="3860"/>
                    <a:pt x="6069" y="3439"/>
                    <a:pt x="5985" y="3027"/>
                  </a:cubicBezTo>
                  <a:cubicBezTo>
                    <a:pt x="5976" y="2978"/>
                    <a:pt x="5938" y="2957"/>
                    <a:pt x="5895" y="2957"/>
                  </a:cubicBezTo>
                  <a:cubicBezTo>
                    <a:pt x="5847" y="2957"/>
                    <a:pt x="5794" y="2983"/>
                    <a:pt x="5770" y="3027"/>
                  </a:cubicBezTo>
                  <a:cubicBezTo>
                    <a:pt x="5489" y="3486"/>
                    <a:pt x="5255" y="3935"/>
                    <a:pt x="5068" y="4403"/>
                  </a:cubicBezTo>
                  <a:cubicBezTo>
                    <a:pt x="4974" y="3645"/>
                    <a:pt x="4862" y="2896"/>
                    <a:pt x="4769" y="2138"/>
                  </a:cubicBezTo>
                  <a:cubicBezTo>
                    <a:pt x="4765" y="2087"/>
                    <a:pt x="4728" y="2066"/>
                    <a:pt x="4684" y="2066"/>
                  </a:cubicBezTo>
                  <a:cubicBezTo>
                    <a:pt x="4624" y="2066"/>
                    <a:pt x="4551" y="2107"/>
                    <a:pt x="4535" y="2166"/>
                  </a:cubicBezTo>
                  <a:cubicBezTo>
                    <a:pt x="4291" y="3289"/>
                    <a:pt x="4048" y="4422"/>
                    <a:pt x="3786" y="5544"/>
                  </a:cubicBezTo>
                  <a:cubicBezTo>
                    <a:pt x="3524" y="3879"/>
                    <a:pt x="3253" y="2222"/>
                    <a:pt x="2991" y="547"/>
                  </a:cubicBezTo>
                  <a:cubicBezTo>
                    <a:pt x="2987" y="508"/>
                    <a:pt x="2956" y="492"/>
                    <a:pt x="2920" y="492"/>
                  </a:cubicBezTo>
                  <a:cubicBezTo>
                    <a:pt x="2871" y="492"/>
                    <a:pt x="2810" y="523"/>
                    <a:pt x="2794" y="566"/>
                  </a:cubicBezTo>
                  <a:cubicBezTo>
                    <a:pt x="2495" y="1726"/>
                    <a:pt x="2186" y="2877"/>
                    <a:pt x="1886" y="4038"/>
                  </a:cubicBezTo>
                  <a:cubicBezTo>
                    <a:pt x="1671" y="3495"/>
                    <a:pt x="1540" y="2924"/>
                    <a:pt x="1493" y="2335"/>
                  </a:cubicBezTo>
                  <a:cubicBezTo>
                    <a:pt x="1489" y="2295"/>
                    <a:pt x="1454" y="2278"/>
                    <a:pt x="1414" y="2278"/>
                  </a:cubicBezTo>
                  <a:cubicBezTo>
                    <a:pt x="1368" y="2278"/>
                    <a:pt x="1317" y="2300"/>
                    <a:pt x="1297" y="2335"/>
                  </a:cubicBezTo>
                  <a:cubicBezTo>
                    <a:pt x="1119" y="2821"/>
                    <a:pt x="969" y="3308"/>
                    <a:pt x="866" y="3785"/>
                  </a:cubicBezTo>
                  <a:cubicBezTo>
                    <a:pt x="782" y="3411"/>
                    <a:pt x="717" y="3027"/>
                    <a:pt x="632" y="2653"/>
                  </a:cubicBezTo>
                  <a:cubicBezTo>
                    <a:pt x="620" y="2611"/>
                    <a:pt x="582" y="2591"/>
                    <a:pt x="543" y="2591"/>
                  </a:cubicBezTo>
                  <a:cubicBezTo>
                    <a:pt x="496" y="2591"/>
                    <a:pt x="446" y="2620"/>
                    <a:pt x="436" y="2672"/>
                  </a:cubicBezTo>
                  <a:cubicBezTo>
                    <a:pt x="296" y="3214"/>
                    <a:pt x="155" y="3766"/>
                    <a:pt x="15" y="4300"/>
                  </a:cubicBezTo>
                  <a:cubicBezTo>
                    <a:pt x="1" y="4351"/>
                    <a:pt x="43" y="4377"/>
                    <a:pt x="92" y="4377"/>
                  </a:cubicBezTo>
                  <a:cubicBezTo>
                    <a:pt x="141" y="4377"/>
                    <a:pt x="197" y="4351"/>
                    <a:pt x="211" y="4300"/>
                  </a:cubicBezTo>
                  <a:cubicBezTo>
                    <a:pt x="314" y="3907"/>
                    <a:pt x="417" y="3504"/>
                    <a:pt x="511" y="3111"/>
                  </a:cubicBezTo>
                  <a:cubicBezTo>
                    <a:pt x="595" y="3495"/>
                    <a:pt x="679" y="3888"/>
                    <a:pt x="763" y="4281"/>
                  </a:cubicBezTo>
                  <a:cubicBezTo>
                    <a:pt x="771" y="4321"/>
                    <a:pt x="803" y="4339"/>
                    <a:pt x="839" y="4339"/>
                  </a:cubicBezTo>
                  <a:cubicBezTo>
                    <a:pt x="888" y="4339"/>
                    <a:pt x="944" y="4307"/>
                    <a:pt x="960" y="4253"/>
                  </a:cubicBezTo>
                  <a:cubicBezTo>
                    <a:pt x="1054" y="3766"/>
                    <a:pt x="1185" y="3271"/>
                    <a:pt x="1344" y="2784"/>
                  </a:cubicBezTo>
                  <a:cubicBezTo>
                    <a:pt x="1428" y="3317"/>
                    <a:pt x="1578" y="3841"/>
                    <a:pt x="1811" y="4347"/>
                  </a:cubicBezTo>
                  <a:cubicBezTo>
                    <a:pt x="1825" y="4377"/>
                    <a:pt x="1851" y="4389"/>
                    <a:pt x="1880" y="4389"/>
                  </a:cubicBezTo>
                  <a:cubicBezTo>
                    <a:pt x="1932" y="4389"/>
                    <a:pt x="1993" y="4348"/>
                    <a:pt x="1999" y="4300"/>
                  </a:cubicBezTo>
                  <a:cubicBezTo>
                    <a:pt x="2289" y="3205"/>
                    <a:pt x="2569" y="2110"/>
                    <a:pt x="2869" y="1015"/>
                  </a:cubicBezTo>
                  <a:cubicBezTo>
                    <a:pt x="3131" y="2718"/>
                    <a:pt x="3393" y="4440"/>
                    <a:pt x="3646" y="6153"/>
                  </a:cubicBezTo>
                  <a:cubicBezTo>
                    <a:pt x="3657" y="6199"/>
                    <a:pt x="3696" y="6218"/>
                    <a:pt x="3739" y="6218"/>
                  </a:cubicBezTo>
                  <a:cubicBezTo>
                    <a:pt x="3800" y="6218"/>
                    <a:pt x="3869" y="6180"/>
                    <a:pt x="3880" y="6125"/>
                  </a:cubicBezTo>
                  <a:lnTo>
                    <a:pt x="4619" y="2793"/>
                  </a:lnTo>
                  <a:cubicBezTo>
                    <a:pt x="4712" y="3486"/>
                    <a:pt x="4797" y="4169"/>
                    <a:pt x="4890" y="4852"/>
                  </a:cubicBezTo>
                  <a:cubicBezTo>
                    <a:pt x="4895" y="4899"/>
                    <a:pt x="4942" y="4922"/>
                    <a:pt x="4992" y="4922"/>
                  </a:cubicBezTo>
                  <a:cubicBezTo>
                    <a:pt x="5042" y="4922"/>
                    <a:pt x="5096" y="4899"/>
                    <a:pt x="5115" y="4852"/>
                  </a:cubicBezTo>
                  <a:cubicBezTo>
                    <a:pt x="5283" y="4328"/>
                    <a:pt x="5517" y="3813"/>
                    <a:pt x="5817" y="3317"/>
                  </a:cubicBezTo>
                  <a:cubicBezTo>
                    <a:pt x="5891" y="3738"/>
                    <a:pt x="5966" y="4169"/>
                    <a:pt x="6051" y="4590"/>
                  </a:cubicBezTo>
                  <a:cubicBezTo>
                    <a:pt x="6060" y="4636"/>
                    <a:pt x="6100" y="4657"/>
                    <a:pt x="6144" y="4657"/>
                  </a:cubicBezTo>
                  <a:cubicBezTo>
                    <a:pt x="6191" y="4657"/>
                    <a:pt x="6242" y="4633"/>
                    <a:pt x="6266" y="4590"/>
                  </a:cubicBezTo>
                  <a:cubicBezTo>
                    <a:pt x="6565" y="4047"/>
                    <a:pt x="6799" y="3486"/>
                    <a:pt x="6986" y="2906"/>
                  </a:cubicBezTo>
                  <a:cubicBezTo>
                    <a:pt x="7174" y="3448"/>
                    <a:pt x="7407" y="3963"/>
                    <a:pt x="7698" y="4450"/>
                  </a:cubicBezTo>
                  <a:cubicBezTo>
                    <a:pt x="7715" y="4484"/>
                    <a:pt x="7746" y="4498"/>
                    <a:pt x="7780" y="4498"/>
                  </a:cubicBezTo>
                  <a:cubicBezTo>
                    <a:pt x="7838" y="4498"/>
                    <a:pt x="7904" y="4456"/>
                    <a:pt x="7922" y="4403"/>
                  </a:cubicBezTo>
                  <a:cubicBezTo>
                    <a:pt x="8259" y="3111"/>
                    <a:pt x="8596" y="1820"/>
                    <a:pt x="8933" y="519"/>
                  </a:cubicBezTo>
                  <a:cubicBezTo>
                    <a:pt x="9167" y="1539"/>
                    <a:pt x="9419" y="2559"/>
                    <a:pt x="9653" y="3561"/>
                  </a:cubicBezTo>
                  <a:cubicBezTo>
                    <a:pt x="9766" y="4571"/>
                    <a:pt x="10000" y="5554"/>
                    <a:pt x="10140" y="6546"/>
                  </a:cubicBezTo>
                  <a:cubicBezTo>
                    <a:pt x="10152" y="6602"/>
                    <a:pt x="10190" y="6627"/>
                    <a:pt x="10232" y="6627"/>
                  </a:cubicBezTo>
                  <a:cubicBezTo>
                    <a:pt x="10287" y="6627"/>
                    <a:pt x="10349" y="6583"/>
                    <a:pt x="10365" y="6508"/>
                  </a:cubicBezTo>
                  <a:cubicBezTo>
                    <a:pt x="10617" y="5376"/>
                    <a:pt x="10926" y="4253"/>
                    <a:pt x="11300" y="3158"/>
                  </a:cubicBezTo>
                  <a:lnTo>
                    <a:pt x="11618" y="4590"/>
                  </a:lnTo>
                  <a:cubicBezTo>
                    <a:pt x="11628" y="4650"/>
                    <a:pt x="11668" y="4678"/>
                    <a:pt x="11713" y="4678"/>
                  </a:cubicBezTo>
                  <a:cubicBezTo>
                    <a:pt x="11759" y="4678"/>
                    <a:pt x="11810" y="4647"/>
                    <a:pt x="11834" y="4590"/>
                  </a:cubicBezTo>
                  <a:cubicBezTo>
                    <a:pt x="12068" y="4103"/>
                    <a:pt x="12283" y="3589"/>
                    <a:pt x="12442" y="3074"/>
                  </a:cubicBezTo>
                  <a:cubicBezTo>
                    <a:pt x="12573" y="3514"/>
                    <a:pt x="12713" y="3954"/>
                    <a:pt x="12844" y="4393"/>
                  </a:cubicBezTo>
                  <a:cubicBezTo>
                    <a:pt x="12864" y="4447"/>
                    <a:pt x="12911" y="4478"/>
                    <a:pt x="12959" y="4478"/>
                  </a:cubicBezTo>
                  <a:cubicBezTo>
                    <a:pt x="13003" y="4478"/>
                    <a:pt x="13047" y="4452"/>
                    <a:pt x="13069" y="4393"/>
                  </a:cubicBezTo>
                  <a:cubicBezTo>
                    <a:pt x="13265" y="3907"/>
                    <a:pt x="13462" y="3420"/>
                    <a:pt x="13658" y="2934"/>
                  </a:cubicBezTo>
                  <a:cubicBezTo>
                    <a:pt x="13685" y="2880"/>
                    <a:pt x="13629" y="2836"/>
                    <a:pt x="13566" y="2836"/>
                  </a:cubicBezTo>
                  <a:cubicBezTo>
                    <a:pt x="13519" y="2836"/>
                    <a:pt x="13467" y="2860"/>
                    <a:pt x="13443" y="2924"/>
                  </a:cubicBezTo>
                  <a:cubicBezTo>
                    <a:pt x="13284" y="3308"/>
                    <a:pt x="13125" y="3682"/>
                    <a:pt x="12975" y="4066"/>
                  </a:cubicBezTo>
                  <a:cubicBezTo>
                    <a:pt x="12835" y="3617"/>
                    <a:pt x="12704" y="3158"/>
                    <a:pt x="12564" y="2700"/>
                  </a:cubicBezTo>
                  <a:cubicBezTo>
                    <a:pt x="12548" y="2649"/>
                    <a:pt x="12495" y="2615"/>
                    <a:pt x="12443" y="2615"/>
                  </a:cubicBezTo>
                  <a:cubicBezTo>
                    <a:pt x="12399" y="2615"/>
                    <a:pt x="12356" y="2640"/>
                    <a:pt x="12339" y="2700"/>
                  </a:cubicBezTo>
                  <a:cubicBezTo>
                    <a:pt x="12189" y="3224"/>
                    <a:pt x="12002" y="3757"/>
                    <a:pt x="11768" y="4253"/>
                  </a:cubicBezTo>
                  <a:cubicBezTo>
                    <a:pt x="11647" y="3757"/>
                    <a:pt x="11544" y="3252"/>
                    <a:pt x="11431" y="2746"/>
                  </a:cubicBezTo>
                  <a:cubicBezTo>
                    <a:pt x="11417" y="2694"/>
                    <a:pt x="11371" y="2666"/>
                    <a:pt x="11323" y="2666"/>
                  </a:cubicBezTo>
                  <a:cubicBezTo>
                    <a:pt x="11277" y="2666"/>
                    <a:pt x="11230" y="2692"/>
                    <a:pt x="11207" y="2746"/>
                  </a:cubicBezTo>
                  <a:cubicBezTo>
                    <a:pt x="10842" y="3813"/>
                    <a:pt x="10524" y="4880"/>
                    <a:pt x="10271" y="5947"/>
                  </a:cubicBezTo>
                  <a:cubicBezTo>
                    <a:pt x="10234" y="5685"/>
                    <a:pt x="10187" y="5413"/>
                    <a:pt x="10140" y="5142"/>
                  </a:cubicBezTo>
                  <a:cubicBezTo>
                    <a:pt x="10121" y="5030"/>
                    <a:pt x="10093" y="4908"/>
                    <a:pt x="10056" y="4796"/>
                  </a:cubicBezTo>
                  <a:cubicBezTo>
                    <a:pt x="10028" y="4702"/>
                    <a:pt x="10037" y="4581"/>
                    <a:pt x="10000" y="4487"/>
                  </a:cubicBezTo>
                  <a:cubicBezTo>
                    <a:pt x="9943" y="4141"/>
                    <a:pt x="9915" y="3757"/>
                    <a:pt x="9840" y="3411"/>
                  </a:cubicBezTo>
                  <a:cubicBezTo>
                    <a:pt x="9756" y="3037"/>
                    <a:pt x="9663" y="2662"/>
                    <a:pt x="9578" y="2288"/>
                  </a:cubicBezTo>
                  <a:cubicBezTo>
                    <a:pt x="9401" y="1549"/>
                    <a:pt x="9232" y="800"/>
                    <a:pt x="9064" y="70"/>
                  </a:cubicBezTo>
                  <a:cubicBezTo>
                    <a:pt x="9056" y="21"/>
                    <a:pt x="9018" y="1"/>
                    <a:pt x="89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29"/>
            <p:cNvGrpSpPr/>
            <p:nvPr/>
          </p:nvGrpSpPr>
          <p:grpSpPr>
            <a:xfrm>
              <a:off x="7571207" y="2066322"/>
              <a:ext cx="660188" cy="563861"/>
              <a:chOff x="7571207" y="2066322"/>
              <a:chExt cx="660188" cy="563861"/>
            </a:xfrm>
          </p:grpSpPr>
          <p:sp>
            <p:nvSpPr>
              <p:cNvPr id="193" name="Google Shape;193;p29"/>
              <p:cNvSpPr/>
              <p:nvPr/>
            </p:nvSpPr>
            <p:spPr>
              <a:xfrm>
                <a:off x="7571207" y="2066322"/>
                <a:ext cx="660188" cy="563861"/>
              </a:xfrm>
              <a:custGeom>
                <a:rect b="b" l="l" r="r" t="t"/>
                <a:pathLst>
                  <a:path extrusionOk="0" h="8121" w="9508">
                    <a:moveTo>
                      <a:pt x="4438" y="1"/>
                    </a:moveTo>
                    <a:cubicBezTo>
                      <a:pt x="3207" y="1"/>
                      <a:pt x="1976" y="49"/>
                      <a:pt x="749" y="143"/>
                    </a:cubicBezTo>
                    <a:cubicBezTo>
                      <a:pt x="609" y="152"/>
                      <a:pt x="468" y="171"/>
                      <a:pt x="337" y="237"/>
                    </a:cubicBezTo>
                    <a:cubicBezTo>
                      <a:pt x="206" y="311"/>
                      <a:pt x="150" y="470"/>
                      <a:pt x="141" y="611"/>
                    </a:cubicBezTo>
                    <a:cubicBezTo>
                      <a:pt x="131" y="2351"/>
                      <a:pt x="113" y="4083"/>
                      <a:pt x="103" y="5833"/>
                    </a:cubicBezTo>
                    <a:cubicBezTo>
                      <a:pt x="111" y="6087"/>
                      <a:pt x="593" y="6116"/>
                      <a:pt x="1059" y="6116"/>
                    </a:cubicBezTo>
                    <a:cubicBezTo>
                      <a:pt x="1192" y="6116"/>
                      <a:pt x="1323" y="6113"/>
                      <a:pt x="1442" y="6113"/>
                    </a:cubicBezTo>
                    <a:cubicBezTo>
                      <a:pt x="1357" y="6188"/>
                      <a:pt x="1273" y="6300"/>
                      <a:pt x="1189" y="6394"/>
                    </a:cubicBezTo>
                    <a:cubicBezTo>
                      <a:pt x="1067" y="6534"/>
                      <a:pt x="0" y="8106"/>
                      <a:pt x="0" y="8106"/>
                    </a:cubicBezTo>
                    <a:cubicBezTo>
                      <a:pt x="40" y="8116"/>
                      <a:pt x="79" y="8120"/>
                      <a:pt x="118" y="8120"/>
                    </a:cubicBezTo>
                    <a:cubicBezTo>
                      <a:pt x="347" y="8120"/>
                      <a:pt x="567" y="7970"/>
                      <a:pt x="758" y="7826"/>
                    </a:cubicBezTo>
                    <a:cubicBezTo>
                      <a:pt x="1311" y="7433"/>
                      <a:pt x="1872" y="7021"/>
                      <a:pt x="2424" y="6609"/>
                    </a:cubicBezTo>
                    <a:cubicBezTo>
                      <a:pt x="2611" y="6469"/>
                      <a:pt x="2808" y="6319"/>
                      <a:pt x="2948" y="6132"/>
                    </a:cubicBezTo>
                    <a:lnTo>
                      <a:pt x="8984" y="6235"/>
                    </a:lnTo>
                    <a:cubicBezTo>
                      <a:pt x="9124" y="6235"/>
                      <a:pt x="9265" y="6235"/>
                      <a:pt x="9377" y="6160"/>
                    </a:cubicBezTo>
                    <a:cubicBezTo>
                      <a:pt x="9499" y="6085"/>
                      <a:pt x="9508" y="2539"/>
                      <a:pt x="9461" y="901"/>
                    </a:cubicBezTo>
                    <a:cubicBezTo>
                      <a:pt x="9452" y="639"/>
                      <a:pt x="9414" y="274"/>
                      <a:pt x="9162" y="237"/>
                    </a:cubicBezTo>
                    <a:cubicBezTo>
                      <a:pt x="7591" y="79"/>
                      <a:pt x="6014" y="1"/>
                      <a:pt x="4438"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9"/>
              <p:cNvSpPr/>
              <p:nvPr/>
            </p:nvSpPr>
            <p:spPr>
              <a:xfrm>
                <a:off x="7688136" y="2146933"/>
                <a:ext cx="149563" cy="195730"/>
              </a:xfrm>
              <a:custGeom>
                <a:rect b="b" l="l" r="r" t="t"/>
                <a:pathLst>
                  <a:path extrusionOk="0" h="2819" w="2154">
                    <a:moveTo>
                      <a:pt x="1034" y="1"/>
                    </a:moveTo>
                    <a:cubicBezTo>
                      <a:pt x="1017" y="1"/>
                      <a:pt x="1000" y="1"/>
                      <a:pt x="983" y="2"/>
                    </a:cubicBezTo>
                    <a:cubicBezTo>
                      <a:pt x="469" y="39"/>
                      <a:pt x="10" y="489"/>
                      <a:pt x="1" y="1003"/>
                    </a:cubicBezTo>
                    <a:cubicBezTo>
                      <a:pt x="94" y="999"/>
                      <a:pt x="193" y="999"/>
                      <a:pt x="291" y="999"/>
                    </a:cubicBezTo>
                    <a:cubicBezTo>
                      <a:pt x="389" y="999"/>
                      <a:pt x="487" y="999"/>
                      <a:pt x="581" y="994"/>
                    </a:cubicBezTo>
                    <a:cubicBezTo>
                      <a:pt x="600" y="816"/>
                      <a:pt x="675" y="648"/>
                      <a:pt x="843" y="563"/>
                    </a:cubicBezTo>
                    <a:cubicBezTo>
                      <a:pt x="916" y="525"/>
                      <a:pt x="1000" y="506"/>
                      <a:pt x="1082" y="506"/>
                    </a:cubicBezTo>
                    <a:cubicBezTo>
                      <a:pt x="1178" y="506"/>
                      <a:pt x="1273" y="532"/>
                      <a:pt x="1348" y="582"/>
                    </a:cubicBezTo>
                    <a:cubicBezTo>
                      <a:pt x="1498" y="694"/>
                      <a:pt x="1582" y="882"/>
                      <a:pt x="1545" y="1050"/>
                    </a:cubicBezTo>
                    <a:cubicBezTo>
                      <a:pt x="1517" y="1218"/>
                      <a:pt x="1395" y="1368"/>
                      <a:pt x="1236" y="1452"/>
                    </a:cubicBezTo>
                    <a:cubicBezTo>
                      <a:pt x="1096" y="1518"/>
                      <a:pt x="899" y="1555"/>
                      <a:pt x="721" y="1565"/>
                    </a:cubicBezTo>
                    <a:cubicBezTo>
                      <a:pt x="693" y="1976"/>
                      <a:pt x="693" y="2398"/>
                      <a:pt x="712" y="2809"/>
                    </a:cubicBezTo>
                    <a:cubicBezTo>
                      <a:pt x="862" y="2809"/>
                      <a:pt x="1021" y="2809"/>
                      <a:pt x="1171" y="2819"/>
                    </a:cubicBezTo>
                    <a:cubicBezTo>
                      <a:pt x="1189" y="2575"/>
                      <a:pt x="1255" y="2332"/>
                      <a:pt x="1273" y="2098"/>
                    </a:cubicBezTo>
                    <a:cubicBezTo>
                      <a:pt x="1779" y="1976"/>
                      <a:pt x="2153" y="1406"/>
                      <a:pt x="2078" y="891"/>
                    </a:cubicBezTo>
                    <a:cubicBezTo>
                      <a:pt x="2006" y="393"/>
                      <a:pt x="1531" y="1"/>
                      <a:pt x="10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9"/>
              <p:cNvSpPr/>
              <p:nvPr/>
            </p:nvSpPr>
            <p:spPr>
              <a:xfrm>
                <a:off x="7733616" y="2359188"/>
                <a:ext cx="45549" cy="40410"/>
              </a:xfrm>
              <a:custGeom>
                <a:rect b="b" l="l" r="r" t="t"/>
                <a:pathLst>
                  <a:path extrusionOk="0" h="582" w="656">
                    <a:moveTo>
                      <a:pt x="307" y="0"/>
                    </a:moveTo>
                    <a:cubicBezTo>
                      <a:pt x="235" y="0"/>
                      <a:pt x="160" y="12"/>
                      <a:pt x="113" y="52"/>
                    </a:cubicBezTo>
                    <a:cubicBezTo>
                      <a:pt x="66" y="89"/>
                      <a:pt x="48" y="145"/>
                      <a:pt x="38" y="192"/>
                    </a:cubicBezTo>
                    <a:cubicBezTo>
                      <a:pt x="1" y="323"/>
                      <a:pt x="57" y="464"/>
                      <a:pt x="160" y="538"/>
                    </a:cubicBezTo>
                    <a:cubicBezTo>
                      <a:pt x="209" y="567"/>
                      <a:pt x="265" y="581"/>
                      <a:pt x="322" y="581"/>
                    </a:cubicBezTo>
                    <a:cubicBezTo>
                      <a:pt x="394" y="581"/>
                      <a:pt x="467" y="558"/>
                      <a:pt x="525" y="510"/>
                    </a:cubicBezTo>
                    <a:cubicBezTo>
                      <a:pt x="618" y="426"/>
                      <a:pt x="656" y="276"/>
                      <a:pt x="609" y="164"/>
                    </a:cubicBezTo>
                    <a:cubicBezTo>
                      <a:pt x="572" y="80"/>
                      <a:pt x="487" y="24"/>
                      <a:pt x="394" y="5"/>
                    </a:cubicBezTo>
                    <a:cubicBezTo>
                      <a:pt x="367" y="2"/>
                      <a:pt x="337" y="0"/>
                      <a:pt x="3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9"/>
              <p:cNvSpPr/>
              <p:nvPr/>
            </p:nvSpPr>
            <p:spPr>
              <a:xfrm>
                <a:off x="7879221" y="2158112"/>
                <a:ext cx="232677" cy="38396"/>
              </a:xfrm>
              <a:custGeom>
                <a:rect b="b" l="l" r="r" t="t"/>
                <a:pathLst>
                  <a:path extrusionOk="0" h="553" w="3351">
                    <a:moveTo>
                      <a:pt x="0" y="0"/>
                    </a:moveTo>
                    <a:lnTo>
                      <a:pt x="0" y="421"/>
                    </a:lnTo>
                    <a:lnTo>
                      <a:pt x="0" y="487"/>
                    </a:lnTo>
                    <a:lnTo>
                      <a:pt x="0" y="543"/>
                    </a:lnTo>
                    <a:lnTo>
                      <a:pt x="9" y="543"/>
                    </a:lnTo>
                    <a:cubicBezTo>
                      <a:pt x="112" y="543"/>
                      <a:pt x="1086" y="552"/>
                      <a:pt x="1291" y="552"/>
                    </a:cubicBezTo>
                    <a:lnTo>
                      <a:pt x="3275" y="552"/>
                    </a:lnTo>
                    <a:cubicBezTo>
                      <a:pt x="3322" y="543"/>
                      <a:pt x="3331" y="543"/>
                      <a:pt x="3341" y="543"/>
                    </a:cubicBezTo>
                    <a:cubicBezTo>
                      <a:pt x="3350" y="505"/>
                      <a:pt x="3341" y="468"/>
                      <a:pt x="3341" y="440"/>
                    </a:cubicBezTo>
                    <a:lnTo>
                      <a:pt x="3341" y="328"/>
                    </a:lnTo>
                    <a:lnTo>
                      <a:pt x="3341" y="122"/>
                    </a:lnTo>
                    <a:lnTo>
                      <a:pt x="3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9"/>
              <p:cNvSpPr/>
              <p:nvPr/>
            </p:nvSpPr>
            <p:spPr>
              <a:xfrm>
                <a:off x="7879221" y="2228933"/>
                <a:ext cx="181989" cy="38396"/>
              </a:xfrm>
              <a:custGeom>
                <a:rect b="b" l="l" r="r" t="t"/>
                <a:pathLst>
                  <a:path extrusionOk="0" h="553" w="2621">
                    <a:moveTo>
                      <a:pt x="0" y="0"/>
                    </a:moveTo>
                    <a:lnTo>
                      <a:pt x="0" y="421"/>
                    </a:lnTo>
                    <a:lnTo>
                      <a:pt x="0" y="477"/>
                    </a:lnTo>
                    <a:lnTo>
                      <a:pt x="0" y="543"/>
                    </a:lnTo>
                    <a:lnTo>
                      <a:pt x="9" y="543"/>
                    </a:lnTo>
                    <a:cubicBezTo>
                      <a:pt x="94" y="543"/>
                      <a:pt x="852" y="552"/>
                      <a:pt x="1011" y="552"/>
                    </a:cubicBezTo>
                    <a:lnTo>
                      <a:pt x="2555" y="552"/>
                    </a:lnTo>
                    <a:cubicBezTo>
                      <a:pt x="2583" y="552"/>
                      <a:pt x="2592" y="552"/>
                      <a:pt x="2601" y="543"/>
                    </a:cubicBezTo>
                    <a:cubicBezTo>
                      <a:pt x="2620" y="505"/>
                      <a:pt x="2601" y="468"/>
                      <a:pt x="2601" y="431"/>
                    </a:cubicBezTo>
                    <a:lnTo>
                      <a:pt x="2601" y="328"/>
                    </a:lnTo>
                    <a:lnTo>
                      <a:pt x="2601" y="122"/>
                    </a:lnTo>
                    <a:lnTo>
                      <a:pt x="26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9"/>
              <p:cNvSpPr/>
              <p:nvPr/>
            </p:nvSpPr>
            <p:spPr>
              <a:xfrm>
                <a:off x="7879221" y="2300379"/>
                <a:ext cx="232677" cy="38396"/>
              </a:xfrm>
              <a:custGeom>
                <a:rect b="b" l="l" r="r" t="t"/>
                <a:pathLst>
                  <a:path extrusionOk="0" h="553" w="3351">
                    <a:moveTo>
                      <a:pt x="0" y="0"/>
                    </a:moveTo>
                    <a:lnTo>
                      <a:pt x="0" y="422"/>
                    </a:lnTo>
                    <a:lnTo>
                      <a:pt x="0" y="478"/>
                    </a:lnTo>
                    <a:lnTo>
                      <a:pt x="0" y="543"/>
                    </a:lnTo>
                    <a:lnTo>
                      <a:pt x="9" y="543"/>
                    </a:lnTo>
                    <a:cubicBezTo>
                      <a:pt x="112" y="543"/>
                      <a:pt x="1086" y="553"/>
                      <a:pt x="1291" y="553"/>
                    </a:cubicBezTo>
                    <a:lnTo>
                      <a:pt x="3275" y="553"/>
                    </a:lnTo>
                    <a:cubicBezTo>
                      <a:pt x="3322" y="543"/>
                      <a:pt x="3331" y="543"/>
                      <a:pt x="3341" y="543"/>
                    </a:cubicBezTo>
                    <a:cubicBezTo>
                      <a:pt x="3350" y="506"/>
                      <a:pt x="3341" y="468"/>
                      <a:pt x="3341" y="431"/>
                    </a:cubicBezTo>
                    <a:lnTo>
                      <a:pt x="3341" y="328"/>
                    </a:lnTo>
                    <a:lnTo>
                      <a:pt x="3341" y="122"/>
                    </a:lnTo>
                    <a:lnTo>
                      <a:pt x="3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9"/>
              <p:cNvSpPr/>
              <p:nvPr/>
            </p:nvSpPr>
            <p:spPr>
              <a:xfrm>
                <a:off x="7877902" y="2371200"/>
                <a:ext cx="157965" cy="38396"/>
              </a:xfrm>
              <a:custGeom>
                <a:rect b="b" l="l" r="r" t="t"/>
                <a:pathLst>
                  <a:path extrusionOk="0" h="553" w="2275">
                    <a:moveTo>
                      <a:pt x="0" y="0"/>
                    </a:moveTo>
                    <a:lnTo>
                      <a:pt x="0" y="422"/>
                    </a:lnTo>
                    <a:lnTo>
                      <a:pt x="0" y="478"/>
                    </a:lnTo>
                    <a:lnTo>
                      <a:pt x="0" y="534"/>
                    </a:lnTo>
                    <a:lnTo>
                      <a:pt x="19" y="534"/>
                    </a:lnTo>
                    <a:cubicBezTo>
                      <a:pt x="85" y="534"/>
                      <a:pt x="740" y="553"/>
                      <a:pt x="880" y="553"/>
                    </a:cubicBezTo>
                    <a:lnTo>
                      <a:pt x="2218" y="553"/>
                    </a:lnTo>
                    <a:cubicBezTo>
                      <a:pt x="2246" y="553"/>
                      <a:pt x="2265" y="553"/>
                      <a:pt x="2265" y="534"/>
                    </a:cubicBezTo>
                    <a:cubicBezTo>
                      <a:pt x="2274" y="506"/>
                      <a:pt x="2265" y="468"/>
                      <a:pt x="2265" y="431"/>
                    </a:cubicBezTo>
                    <a:lnTo>
                      <a:pt x="2265" y="328"/>
                    </a:lnTo>
                    <a:lnTo>
                      <a:pt x="2265" y="113"/>
                    </a:lnTo>
                    <a:lnTo>
                      <a:pt x="22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29"/>
            <p:cNvSpPr/>
            <p:nvPr/>
          </p:nvSpPr>
          <p:spPr>
            <a:xfrm>
              <a:off x="6629669" y="3110864"/>
              <a:ext cx="161922" cy="345566"/>
            </a:xfrm>
            <a:custGeom>
              <a:rect b="b" l="l" r="r" t="t"/>
              <a:pathLst>
                <a:path extrusionOk="0" h="4977" w="2332">
                  <a:moveTo>
                    <a:pt x="768" y="0"/>
                  </a:moveTo>
                  <a:cubicBezTo>
                    <a:pt x="710" y="0"/>
                    <a:pt x="655" y="19"/>
                    <a:pt x="609" y="71"/>
                  </a:cubicBezTo>
                  <a:cubicBezTo>
                    <a:pt x="506" y="193"/>
                    <a:pt x="516" y="642"/>
                    <a:pt x="497" y="820"/>
                  </a:cubicBezTo>
                  <a:cubicBezTo>
                    <a:pt x="338" y="1831"/>
                    <a:pt x="197" y="2832"/>
                    <a:pt x="48" y="3852"/>
                  </a:cubicBezTo>
                  <a:cubicBezTo>
                    <a:pt x="29" y="4011"/>
                    <a:pt x="1" y="4180"/>
                    <a:pt x="48" y="4339"/>
                  </a:cubicBezTo>
                  <a:cubicBezTo>
                    <a:pt x="123" y="4601"/>
                    <a:pt x="338" y="4788"/>
                    <a:pt x="591" y="4872"/>
                  </a:cubicBezTo>
                  <a:cubicBezTo>
                    <a:pt x="834" y="4966"/>
                    <a:pt x="1105" y="4966"/>
                    <a:pt x="1367" y="4975"/>
                  </a:cubicBezTo>
                  <a:cubicBezTo>
                    <a:pt x="1395" y="4976"/>
                    <a:pt x="1423" y="4976"/>
                    <a:pt x="1452" y="4976"/>
                  </a:cubicBezTo>
                  <a:cubicBezTo>
                    <a:pt x="1761" y="4976"/>
                    <a:pt x="2110" y="4923"/>
                    <a:pt x="2247" y="4666"/>
                  </a:cubicBezTo>
                  <a:cubicBezTo>
                    <a:pt x="2331" y="4526"/>
                    <a:pt x="2322" y="4357"/>
                    <a:pt x="2303" y="4198"/>
                  </a:cubicBezTo>
                  <a:cubicBezTo>
                    <a:pt x="2275" y="3337"/>
                    <a:pt x="2228" y="2467"/>
                    <a:pt x="2191" y="1597"/>
                  </a:cubicBezTo>
                  <a:cubicBezTo>
                    <a:pt x="2181" y="1297"/>
                    <a:pt x="2153" y="998"/>
                    <a:pt x="2013" y="736"/>
                  </a:cubicBezTo>
                  <a:cubicBezTo>
                    <a:pt x="1816" y="390"/>
                    <a:pt x="1433" y="203"/>
                    <a:pt x="1068" y="81"/>
                  </a:cubicBezTo>
                  <a:cubicBezTo>
                    <a:pt x="974" y="52"/>
                    <a:pt x="866" y="0"/>
                    <a:pt x="7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9"/>
            <p:cNvSpPr/>
            <p:nvPr/>
          </p:nvSpPr>
          <p:spPr>
            <a:xfrm>
              <a:off x="6645292" y="2758356"/>
              <a:ext cx="267741" cy="408055"/>
            </a:xfrm>
            <a:custGeom>
              <a:rect b="b" l="l" r="r" t="t"/>
              <a:pathLst>
                <a:path extrusionOk="0" h="5877" w="3856">
                  <a:moveTo>
                    <a:pt x="3692" y="0"/>
                  </a:moveTo>
                  <a:cubicBezTo>
                    <a:pt x="3327" y="0"/>
                    <a:pt x="2971" y="156"/>
                    <a:pt x="2686" y="376"/>
                  </a:cubicBezTo>
                  <a:cubicBezTo>
                    <a:pt x="2359" y="638"/>
                    <a:pt x="2106" y="984"/>
                    <a:pt x="1872" y="1340"/>
                  </a:cubicBezTo>
                  <a:cubicBezTo>
                    <a:pt x="1123" y="2463"/>
                    <a:pt x="487" y="3661"/>
                    <a:pt x="1" y="4924"/>
                  </a:cubicBezTo>
                  <a:cubicBezTo>
                    <a:pt x="394" y="5392"/>
                    <a:pt x="946" y="5738"/>
                    <a:pt x="1554" y="5850"/>
                  </a:cubicBezTo>
                  <a:cubicBezTo>
                    <a:pt x="1631" y="5866"/>
                    <a:pt x="1710" y="5876"/>
                    <a:pt x="1787" y="5876"/>
                  </a:cubicBezTo>
                  <a:cubicBezTo>
                    <a:pt x="1898" y="5876"/>
                    <a:pt x="2007" y="5855"/>
                    <a:pt x="2106" y="5794"/>
                  </a:cubicBezTo>
                  <a:cubicBezTo>
                    <a:pt x="2265" y="5691"/>
                    <a:pt x="2340" y="5485"/>
                    <a:pt x="2396" y="5298"/>
                  </a:cubicBezTo>
                  <a:cubicBezTo>
                    <a:pt x="2911" y="3548"/>
                    <a:pt x="3126" y="1714"/>
                    <a:pt x="3856" y="11"/>
                  </a:cubicBezTo>
                  <a:cubicBezTo>
                    <a:pt x="3801" y="4"/>
                    <a:pt x="3746" y="0"/>
                    <a:pt x="3692"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9"/>
            <p:cNvSpPr/>
            <p:nvPr/>
          </p:nvSpPr>
          <p:spPr>
            <a:xfrm>
              <a:off x="6315198" y="3555996"/>
              <a:ext cx="1464662" cy="472419"/>
            </a:xfrm>
            <a:custGeom>
              <a:rect b="b" l="l" r="r" t="t"/>
              <a:pathLst>
                <a:path extrusionOk="0" h="6804" w="21094">
                  <a:moveTo>
                    <a:pt x="2245" y="0"/>
                  </a:moveTo>
                  <a:cubicBezTo>
                    <a:pt x="1880" y="0"/>
                    <a:pt x="1513" y="43"/>
                    <a:pt x="1189" y="211"/>
                  </a:cubicBezTo>
                  <a:cubicBezTo>
                    <a:pt x="749" y="426"/>
                    <a:pt x="450" y="829"/>
                    <a:pt x="263" y="1278"/>
                  </a:cubicBezTo>
                  <a:cubicBezTo>
                    <a:pt x="85" y="1690"/>
                    <a:pt x="1" y="2129"/>
                    <a:pt x="29" y="2579"/>
                  </a:cubicBezTo>
                  <a:cubicBezTo>
                    <a:pt x="693" y="2747"/>
                    <a:pt x="1358" y="3018"/>
                    <a:pt x="2031" y="3196"/>
                  </a:cubicBezTo>
                  <a:cubicBezTo>
                    <a:pt x="2939" y="3439"/>
                    <a:pt x="3856" y="3683"/>
                    <a:pt x="4745" y="4001"/>
                  </a:cubicBezTo>
                  <a:cubicBezTo>
                    <a:pt x="5980" y="4450"/>
                    <a:pt x="7131" y="5274"/>
                    <a:pt x="8348" y="5816"/>
                  </a:cubicBezTo>
                  <a:cubicBezTo>
                    <a:pt x="9469" y="6305"/>
                    <a:pt x="10631" y="6803"/>
                    <a:pt x="11852" y="6803"/>
                  </a:cubicBezTo>
                  <a:cubicBezTo>
                    <a:pt x="11916" y="6803"/>
                    <a:pt x="11980" y="6802"/>
                    <a:pt x="12044" y="6799"/>
                  </a:cubicBezTo>
                  <a:cubicBezTo>
                    <a:pt x="12999" y="6752"/>
                    <a:pt x="13916" y="6387"/>
                    <a:pt x="14786" y="5975"/>
                  </a:cubicBezTo>
                  <a:cubicBezTo>
                    <a:pt x="15928" y="5451"/>
                    <a:pt x="17023" y="4871"/>
                    <a:pt x="18127" y="4282"/>
                  </a:cubicBezTo>
                  <a:cubicBezTo>
                    <a:pt x="19044" y="3795"/>
                    <a:pt x="19998" y="3280"/>
                    <a:pt x="20719" y="2532"/>
                  </a:cubicBezTo>
                  <a:cubicBezTo>
                    <a:pt x="20906" y="2326"/>
                    <a:pt x="21093" y="2083"/>
                    <a:pt x="21075" y="1811"/>
                  </a:cubicBezTo>
                  <a:cubicBezTo>
                    <a:pt x="21037" y="1502"/>
                    <a:pt x="20747" y="1287"/>
                    <a:pt x="20448" y="1156"/>
                  </a:cubicBezTo>
                  <a:cubicBezTo>
                    <a:pt x="19898" y="913"/>
                    <a:pt x="19306" y="834"/>
                    <a:pt x="18701" y="834"/>
                  </a:cubicBezTo>
                  <a:cubicBezTo>
                    <a:pt x="18141" y="834"/>
                    <a:pt x="17571" y="902"/>
                    <a:pt x="17013" y="969"/>
                  </a:cubicBezTo>
                  <a:cubicBezTo>
                    <a:pt x="15222" y="1190"/>
                    <a:pt x="13277" y="2030"/>
                    <a:pt x="11504" y="2030"/>
                  </a:cubicBezTo>
                  <a:cubicBezTo>
                    <a:pt x="10878" y="2030"/>
                    <a:pt x="10274" y="1926"/>
                    <a:pt x="9705" y="1652"/>
                  </a:cubicBezTo>
                  <a:cubicBezTo>
                    <a:pt x="7515" y="595"/>
                    <a:pt x="5091" y="145"/>
                    <a:pt x="2668" y="14"/>
                  </a:cubicBezTo>
                  <a:cubicBezTo>
                    <a:pt x="2529" y="7"/>
                    <a:pt x="2387" y="0"/>
                    <a:pt x="224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9"/>
            <p:cNvSpPr/>
            <p:nvPr/>
          </p:nvSpPr>
          <p:spPr>
            <a:xfrm>
              <a:off x="6722642" y="2757175"/>
              <a:ext cx="690739" cy="950184"/>
            </a:xfrm>
            <a:custGeom>
              <a:rect b="b" l="l" r="r" t="t"/>
              <a:pathLst>
                <a:path extrusionOk="0" h="13685" w="9948">
                  <a:moveTo>
                    <a:pt x="2630" y="1"/>
                  </a:moveTo>
                  <a:cubicBezTo>
                    <a:pt x="2562" y="1"/>
                    <a:pt x="2496" y="9"/>
                    <a:pt x="2433" y="28"/>
                  </a:cubicBezTo>
                  <a:cubicBezTo>
                    <a:pt x="2115" y="122"/>
                    <a:pt x="1937" y="440"/>
                    <a:pt x="1787" y="730"/>
                  </a:cubicBezTo>
                  <a:cubicBezTo>
                    <a:pt x="1151" y="1928"/>
                    <a:pt x="870" y="3285"/>
                    <a:pt x="449" y="4567"/>
                  </a:cubicBezTo>
                  <a:cubicBezTo>
                    <a:pt x="215" y="5268"/>
                    <a:pt x="0" y="6008"/>
                    <a:pt x="150" y="6719"/>
                  </a:cubicBezTo>
                  <a:cubicBezTo>
                    <a:pt x="449" y="8160"/>
                    <a:pt x="767" y="9526"/>
                    <a:pt x="1189" y="10930"/>
                  </a:cubicBezTo>
                  <a:cubicBezTo>
                    <a:pt x="1376" y="11557"/>
                    <a:pt x="1554" y="12221"/>
                    <a:pt x="1993" y="12680"/>
                  </a:cubicBezTo>
                  <a:cubicBezTo>
                    <a:pt x="2396" y="13082"/>
                    <a:pt x="2929" y="13344"/>
                    <a:pt x="3481" y="13475"/>
                  </a:cubicBezTo>
                  <a:cubicBezTo>
                    <a:pt x="4043" y="13597"/>
                    <a:pt x="4604" y="13634"/>
                    <a:pt x="5175" y="13653"/>
                  </a:cubicBezTo>
                  <a:cubicBezTo>
                    <a:pt x="5505" y="13668"/>
                    <a:pt x="5838" y="13685"/>
                    <a:pt x="6169" y="13685"/>
                  </a:cubicBezTo>
                  <a:cubicBezTo>
                    <a:pt x="6476" y="13685"/>
                    <a:pt x="6782" y="13670"/>
                    <a:pt x="7084" y="13625"/>
                  </a:cubicBezTo>
                  <a:cubicBezTo>
                    <a:pt x="7720" y="13531"/>
                    <a:pt x="8338" y="13297"/>
                    <a:pt x="8806" y="12858"/>
                  </a:cubicBezTo>
                  <a:cubicBezTo>
                    <a:pt x="9283" y="12408"/>
                    <a:pt x="9564" y="11772"/>
                    <a:pt x="9695" y="11136"/>
                  </a:cubicBezTo>
                  <a:cubicBezTo>
                    <a:pt x="9826" y="10490"/>
                    <a:pt x="9826" y="9826"/>
                    <a:pt x="9826" y="9171"/>
                  </a:cubicBezTo>
                  <a:cubicBezTo>
                    <a:pt x="9807" y="6485"/>
                    <a:pt x="9891" y="3790"/>
                    <a:pt x="9947" y="1123"/>
                  </a:cubicBezTo>
                  <a:cubicBezTo>
                    <a:pt x="9947" y="908"/>
                    <a:pt x="9629" y="842"/>
                    <a:pt x="9452" y="767"/>
                  </a:cubicBezTo>
                  <a:cubicBezTo>
                    <a:pt x="8113" y="393"/>
                    <a:pt x="6719" y="515"/>
                    <a:pt x="5343" y="440"/>
                  </a:cubicBezTo>
                  <a:cubicBezTo>
                    <a:pt x="4595" y="402"/>
                    <a:pt x="3846" y="290"/>
                    <a:pt x="3116" y="94"/>
                  </a:cubicBezTo>
                  <a:cubicBezTo>
                    <a:pt x="2964" y="47"/>
                    <a:pt x="2793" y="1"/>
                    <a:pt x="2630" y="1"/>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9"/>
            <p:cNvSpPr/>
            <p:nvPr/>
          </p:nvSpPr>
          <p:spPr>
            <a:xfrm>
              <a:off x="7330823" y="2821470"/>
              <a:ext cx="248230" cy="431315"/>
            </a:xfrm>
            <a:custGeom>
              <a:rect b="b" l="l" r="r" t="t"/>
              <a:pathLst>
                <a:path extrusionOk="0" h="6212" w="3575">
                  <a:moveTo>
                    <a:pt x="1048" y="0"/>
                  </a:moveTo>
                  <a:cubicBezTo>
                    <a:pt x="711" y="94"/>
                    <a:pt x="440" y="393"/>
                    <a:pt x="299" y="702"/>
                  </a:cubicBezTo>
                  <a:cubicBezTo>
                    <a:pt x="159" y="1020"/>
                    <a:pt x="112" y="1385"/>
                    <a:pt x="94" y="1732"/>
                  </a:cubicBezTo>
                  <a:cubicBezTo>
                    <a:pt x="0" y="2986"/>
                    <a:pt x="56" y="4239"/>
                    <a:pt x="253" y="5475"/>
                  </a:cubicBezTo>
                  <a:cubicBezTo>
                    <a:pt x="281" y="5653"/>
                    <a:pt x="328" y="5840"/>
                    <a:pt x="440" y="5971"/>
                  </a:cubicBezTo>
                  <a:cubicBezTo>
                    <a:pt x="580" y="6120"/>
                    <a:pt x="805" y="6158"/>
                    <a:pt x="1001" y="6177"/>
                  </a:cubicBezTo>
                  <a:cubicBezTo>
                    <a:pt x="1231" y="6200"/>
                    <a:pt x="1460" y="6212"/>
                    <a:pt x="1689" y="6212"/>
                  </a:cubicBezTo>
                  <a:cubicBezTo>
                    <a:pt x="1918" y="6212"/>
                    <a:pt x="2148" y="6200"/>
                    <a:pt x="2377" y="6177"/>
                  </a:cubicBezTo>
                  <a:cubicBezTo>
                    <a:pt x="2620" y="6158"/>
                    <a:pt x="2873" y="6120"/>
                    <a:pt x="3097" y="6017"/>
                  </a:cubicBezTo>
                  <a:cubicBezTo>
                    <a:pt x="3313" y="5915"/>
                    <a:pt x="3500" y="5784"/>
                    <a:pt x="3575" y="5550"/>
                  </a:cubicBezTo>
                  <a:cubicBezTo>
                    <a:pt x="3238" y="4371"/>
                    <a:pt x="2910" y="3201"/>
                    <a:pt x="2573" y="2022"/>
                  </a:cubicBezTo>
                  <a:cubicBezTo>
                    <a:pt x="2452" y="1582"/>
                    <a:pt x="2330" y="1151"/>
                    <a:pt x="2096" y="777"/>
                  </a:cubicBezTo>
                  <a:cubicBezTo>
                    <a:pt x="1862" y="403"/>
                    <a:pt x="1488" y="75"/>
                    <a:pt x="1048"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9"/>
            <p:cNvSpPr/>
            <p:nvPr/>
          </p:nvSpPr>
          <p:spPr>
            <a:xfrm>
              <a:off x="6976705" y="2778560"/>
              <a:ext cx="291141" cy="158931"/>
            </a:xfrm>
            <a:custGeom>
              <a:rect b="b" l="l" r="r" t="t"/>
              <a:pathLst>
                <a:path extrusionOk="0" h="2289" w="4193">
                  <a:moveTo>
                    <a:pt x="430" y="1"/>
                  </a:moveTo>
                  <a:cubicBezTo>
                    <a:pt x="271" y="319"/>
                    <a:pt x="112" y="637"/>
                    <a:pt x="56" y="983"/>
                  </a:cubicBezTo>
                  <a:cubicBezTo>
                    <a:pt x="0" y="1386"/>
                    <a:pt x="103" y="1826"/>
                    <a:pt x="430" y="2069"/>
                  </a:cubicBezTo>
                  <a:cubicBezTo>
                    <a:pt x="650" y="2241"/>
                    <a:pt x="928" y="2289"/>
                    <a:pt x="1205" y="2289"/>
                  </a:cubicBezTo>
                  <a:cubicBezTo>
                    <a:pt x="1259" y="2289"/>
                    <a:pt x="1313" y="2287"/>
                    <a:pt x="1366" y="2284"/>
                  </a:cubicBezTo>
                  <a:cubicBezTo>
                    <a:pt x="2040" y="2237"/>
                    <a:pt x="2695" y="1975"/>
                    <a:pt x="3210" y="1545"/>
                  </a:cubicBezTo>
                  <a:cubicBezTo>
                    <a:pt x="3650" y="1199"/>
                    <a:pt x="3986" y="731"/>
                    <a:pt x="4192" y="216"/>
                  </a:cubicBezTo>
                  <a:cubicBezTo>
                    <a:pt x="3359" y="169"/>
                    <a:pt x="2517" y="188"/>
                    <a:pt x="1675" y="141"/>
                  </a:cubicBezTo>
                  <a:cubicBezTo>
                    <a:pt x="1254" y="122"/>
                    <a:pt x="842" y="76"/>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9"/>
            <p:cNvSpPr/>
            <p:nvPr/>
          </p:nvSpPr>
          <p:spPr>
            <a:xfrm>
              <a:off x="6734307" y="2778491"/>
              <a:ext cx="130329" cy="352023"/>
            </a:xfrm>
            <a:custGeom>
              <a:rect b="b" l="l" r="r" t="t"/>
              <a:pathLst>
                <a:path extrusionOk="0" h="5070" w="1877">
                  <a:moveTo>
                    <a:pt x="1825" y="1"/>
                  </a:moveTo>
                  <a:cubicBezTo>
                    <a:pt x="1814" y="1"/>
                    <a:pt x="1803" y="6"/>
                    <a:pt x="1797" y="20"/>
                  </a:cubicBezTo>
                  <a:cubicBezTo>
                    <a:pt x="1386" y="816"/>
                    <a:pt x="1030" y="1639"/>
                    <a:pt x="730" y="2482"/>
                  </a:cubicBezTo>
                  <a:cubicBezTo>
                    <a:pt x="581" y="2921"/>
                    <a:pt x="440" y="3352"/>
                    <a:pt x="309" y="3782"/>
                  </a:cubicBezTo>
                  <a:cubicBezTo>
                    <a:pt x="253" y="4007"/>
                    <a:pt x="188" y="4232"/>
                    <a:pt x="132" y="4437"/>
                  </a:cubicBezTo>
                  <a:cubicBezTo>
                    <a:pt x="85" y="4634"/>
                    <a:pt x="19" y="4858"/>
                    <a:pt x="1" y="5055"/>
                  </a:cubicBezTo>
                  <a:cubicBezTo>
                    <a:pt x="1" y="5064"/>
                    <a:pt x="8" y="5069"/>
                    <a:pt x="15" y="5069"/>
                  </a:cubicBezTo>
                  <a:cubicBezTo>
                    <a:pt x="22" y="5069"/>
                    <a:pt x="29" y="5064"/>
                    <a:pt x="29" y="5055"/>
                  </a:cubicBezTo>
                  <a:cubicBezTo>
                    <a:pt x="113" y="4849"/>
                    <a:pt x="160" y="4615"/>
                    <a:pt x="206" y="4400"/>
                  </a:cubicBezTo>
                  <a:cubicBezTo>
                    <a:pt x="263" y="4203"/>
                    <a:pt x="309" y="3998"/>
                    <a:pt x="366" y="3792"/>
                  </a:cubicBezTo>
                  <a:cubicBezTo>
                    <a:pt x="497" y="3361"/>
                    <a:pt x="628" y="2940"/>
                    <a:pt x="777" y="2519"/>
                  </a:cubicBezTo>
                  <a:cubicBezTo>
                    <a:pt x="1077" y="1677"/>
                    <a:pt x="1432" y="844"/>
                    <a:pt x="1844" y="49"/>
                  </a:cubicBezTo>
                  <a:cubicBezTo>
                    <a:pt x="1877" y="29"/>
                    <a:pt x="1850" y="1"/>
                    <a:pt x="1825"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9"/>
            <p:cNvSpPr/>
            <p:nvPr/>
          </p:nvSpPr>
          <p:spPr>
            <a:xfrm>
              <a:off x="6629044" y="3369153"/>
              <a:ext cx="299612" cy="388336"/>
            </a:xfrm>
            <a:custGeom>
              <a:rect b="b" l="l" r="r" t="t"/>
              <a:pathLst>
                <a:path extrusionOk="0" h="5593" w="4315">
                  <a:moveTo>
                    <a:pt x="623" y="1"/>
                  </a:moveTo>
                  <a:cubicBezTo>
                    <a:pt x="457" y="1"/>
                    <a:pt x="294" y="28"/>
                    <a:pt x="150" y="85"/>
                  </a:cubicBezTo>
                  <a:cubicBezTo>
                    <a:pt x="1" y="338"/>
                    <a:pt x="1" y="665"/>
                    <a:pt x="85" y="965"/>
                  </a:cubicBezTo>
                  <a:cubicBezTo>
                    <a:pt x="160" y="1255"/>
                    <a:pt x="319" y="1508"/>
                    <a:pt x="478" y="1770"/>
                  </a:cubicBezTo>
                  <a:cubicBezTo>
                    <a:pt x="721" y="2181"/>
                    <a:pt x="974" y="2584"/>
                    <a:pt x="1226" y="2996"/>
                  </a:cubicBezTo>
                  <a:cubicBezTo>
                    <a:pt x="1535" y="3501"/>
                    <a:pt x="1844" y="4016"/>
                    <a:pt x="2218" y="4474"/>
                  </a:cubicBezTo>
                  <a:cubicBezTo>
                    <a:pt x="2602" y="4923"/>
                    <a:pt x="3061" y="5326"/>
                    <a:pt x="3603" y="5569"/>
                  </a:cubicBezTo>
                  <a:cubicBezTo>
                    <a:pt x="3642" y="5585"/>
                    <a:pt x="3681" y="5593"/>
                    <a:pt x="3720" y="5593"/>
                  </a:cubicBezTo>
                  <a:cubicBezTo>
                    <a:pt x="3930" y="5593"/>
                    <a:pt x="4142" y="5381"/>
                    <a:pt x="4221" y="5176"/>
                  </a:cubicBezTo>
                  <a:cubicBezTo>
                    <a:pt x="4315" y="4923"/>
                    <a:pt x="4268" y="4643"/>
                    <a:pt x="4165" y="4409"/>
                  </a:cubicBezTo>
                  <a:cubicBezTo>
                    <a:pt x="4053" y="4165"/>
                    <a:pt x="3893" y="3959"/>
                    <a:pt x="3744" y="3744"/>
                  </a:cubicBezTo>
                  <a:cubicBezTo>
                    <a:pt x="3388" y="3258"/>
                    <a:pt x="3070" y="2724"/>
                    <a:pt x="2789" y="2181"/>
                  </a:cubicBezTo>
                  <a:cubicBezTo>
                    <a:pt x="2602" y="1816"/>
                    <a:pt x="2443" y="1433"/>
                    <a:pt x="2228" y="1077"/>
                  </a:cubicBezTo>
                  <a:cubicBezTo>
                    <a:pt x="2013" y="731"/>
                    <a:pt x="1741" y="413"/>
                    <a:pt x="1376" y="198"/>
                  </a:cubicBezTo>
                  <a:cubicBezTo>
                    <a:pt x="1163" y="71"/>
                    <a:pt x="889"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9"/>
            <p:cNvSpPr/>
            <p:nvPr/>
          </p:nvSpPr>
          <p:spPr>
            <a:xfrm>
              <a:off x="7326866" y="2922633"/>
              <a:ext cx="11804" cy="192883"/>
            </a:xfrm>
            <a:custGeom>
              <a:rect b="b" l="l" r="r" t="t"/>
              <a:pathLst>
                <a:path extrusionOk="0" h="2778" w="170">
                  <a:moveTo>
                    <a:pt x="131" y="1"/>
                  </a:moveTo>
                  <a:cubicBezTo>
                    <a:pt x="119" y="1"/>
                    <a:pt x="108" y="7"/>
                    <a:pt x="104" y="22"/>
                  </a:cubicBezTo>
                  <a:cubicBezTo>
                    <a:pt x="48" y="247"/>
                    <a:pt x="48" y="490"/>
                    <a:pt x="20" y="714"/>
                  </a:cubicBezTo>
                  <a:cubicBezTo>
                    <a:pt x="10" y="948"/>
                    <a:pt x="1" y="1173"/>
                    <a:pt x="1" y="1407"/>
                  </a:cubicBezTo>
                  <a:cubicBezTo>
                    <a:pt x="1" y="1847"/>
                    <a:pt x="1" y="2343"/>
                    <a:pt x="113" y="2773"/>
                  </a:cubicBezTo>
                  <a:cubicBezTo>
                    <a:pt x="113" y="2776"/>
                    <a:pt x="114" y="2777"/>
                    <a:pt x="116" y="2777"/>
                  </a:cubicBezTo>
                  <a:cubicBezTo>
                    <a:pt x="118" y="2777"/>
                    <a:pt x="123" y="2773"/>
                    <a:pt x="123" y="2773"/>
                  </a:cubicBezTo>
                  <a:cubicBezTo>
                    <a:pt x="123" y="2549"/>
                    <a:pt x="104" y="2315"/>
                    <a:pt x="94" y="2090"/>
                  </a:cubicBezTo>
                  <a:lnTo>
                    <a:pt x="94" y="1407"/>
                  </a:lnTo>
                  <a:cubicBezTo>
                    <a:pt x="94" y="1173"/>
                    <a:pt x="104" y="948"/>
                    <a:pt x="113" y="714"/>
                  </a:cubicBezTo>
                  <a:cubicBezTo>
                    <a:pt x="123" y="490"/>
                    <a:pt x="169" y="256"/>
                    <a:pt x="169" y="31"/>
                  </a:cubicBezTo>
                  <a:cubicBezTo>
                    <a:pt x="169" y="14"/>
                    <a:pt x="149" y="1"/>
                    <a:pt x="131"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9"/>
            <p:cNvSpPr/>
            <p:nvPr/>
          </p:nvSpPr>
          <p:spPr>
            <a:xfrm>
              <a:off x="7831727" y="3476218"/>
              <a:ext cx="28677" cy="45617"/>
            </a:xfrm>
            <a:custGeom>
              <a:rect b="b" l="l" r="r" t="t"/>
              <a:pathLst>
                <a:path extrusionOk="0" h="657" w="413">
                  <a:moveTo>
                    <a:pt x="158" y="0"/>
                  </a:moveTo>
                  <a:cubicBezTo>
                    <a:pt x="145" y="0"/>
                    <a:pt x="128" y="10"/>
                    <a:pt x="104" y="31"/>
                  </a:cubicBezTo>
                  <a:cubicBezTo>
                    <a:pt x="57" y="59"/>
                    <a:pt x="38" y="190"/>
                    <a:pt x="29" y="237"/>
                  </a:cubicBezTo>
                  <a:cubicBezTo>
                    <a:pt x="1" y="340"/>
                    <a:pt x="1" y="452"/>
                    <a:pt x="57" y="546"/>
                  </a:cubicBezTo>
                  <a:cubicBezTo>
                    <a:pt x="111" y="607"/>
                    <a:pt x="190" y="656"/>
                    <a:pt x="273" y="656"/>
                  </a:cubicBezTo>
                  <a:cubicBezTo>
                    <a:pt x="292" y="656"/>
                    <a:pt x="310" y="654"/>
                    <a:pt x="328" y="649"/>
                  </a:cubicBezTo>
                  <a:cubicBezTo>
                    <a:pt x="366" y="649"/>
                    <a:pt x="385" y="621"/>
                    <a:pt x="403" y="602"/>
                  </a:cubicBezTo>
                  <a:cubicBezTo>
                    <a:pt x="413" y="574"/>
                    <a:pt x="413" y="546"/>
                    <a:pt x="403" y="508"/>
                  </a:cubicBezTo>
                  <a:cubicBezTo>
                    <a:pt x="357" y="359"/>
                    <a:pt x="291" y="218"/>
                    <a:pt x="225" y="97"/>
                  </a:cubicBezTo>
                  <a:cubicBezTo>
                    <a:pt x="194" y="40"/>
                    <a:pt x="184"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9"/>
            <p:cNvSpPr/>
            <p:nvPr/>
          </p:nvSpPr>
          <p:spPr>
            <a:xfrm>
              <a:off x="6831100" y="3150857"/>
              <a:ext cx="1110543" cy="665441"/>
            </a:xfrm>
            <a:custGeom>
              <a:rect b="b" l="l" r="r" t="t"/>
              <a:pathLst>
                <a:path extrusionOk="0" h="9584" w="15994">
                  <a:moveTo>
                    <a:pt x="15778" y="1"/>
                  </a:moveTo>
                  <a:cubicBezTo>
                    <a:pt x="12737" y="61"/>
                    <a:pt x="9787" y="155"/>
                    <a:pt x="6722" y="155"/>
                  </a:cubicBezTo>
                  <a:cubicBezTo>
                    <a:pt x="5514" y="155"/>
                    <a:pt x="4289" y="141"/>
                    <a:pt x="3033" y="104"/>
                  </a:cubicBezTo>
                  <a:cubicBezTo>
                    <a:pt x="2930" y="104"/>
                    <a:pt x="2818" y="141"/>
                    <a:pt x="2799" y="244"/>
                  </a:cubicBezTo>
                  <a:cubicBezTo>
                    <a:pt x="1919" y="3370"/>
                    <a:pt x="983" y="6476"/>
                    <a:pt x="1" y="9583"/>
                  </a:cubicBezTo>
                  <a:cubicBezTo>
                    <a:pt x="4558" y="9583"/>
                    <a:pt x="8844" y="9331"/>
                    <a:pt x="13345" y="8984"/>
                  </a:cubicBezTo>
                  <a:cubicBezTo>
                    <a:pt x="14318" y="6093"/>
                    <a:pt x="14964" y="3136"/>
                    <a:pt x="15956" y="253"/>
                  </a:cubicBezTo>
                  <a:cubicBezTo>
                    <a:pt x="15993" y="141"/>
                    <a:pt x="15909" y="1"/>
                    <a:pt x="15778"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9"/>
            <p:cNvSpPr/>
            <p:nvPr/>
          </p:nvSpPr>
          <p:spPr>
            <a:xfrm>
              <a:off x="6831100" y="3150857"/>
              <a:ext cx="1108530" cy="665441"/>
            </a:xfrm>
            <a:custGeom>
              <a:rect b="b" l="l" r="r" t="t"/>
              <a:pathLst>
                <a:path extrusionOk="0" h="9584" w="15965">
                  <a:moveTo>
                    <a:pt x="15790" y="0"/>
                  </a:moveTo>
                  <a:cubicBezTo>
                    <a:pt x="15786" y="0"/>
                    <a:pt x="15782" y="0"/>
                    <a:pt x="15778" y="1"/>
                  </a:cubicBezTo>
                  <a:cubicBezTo>
                    <a:pt x="12737" y="61"/>
                    <a:pt x="9787" y="155"/>
                    <a:pt x="6722" y="155"/>
                  </a:cubicBezTo>
                  <a:cubicBezTo>
                    <a:pt x="5514" y="155"/>
                    <a:pt x="4289" y="141"/>
                    <a:pt x="3033" y="104"/>
                  </a:cubicBezTo>
                  <a:cubicBezTo>
                    <a:pt x="2930" y="104"/>
                    <a:pt x="2818" y="141"/>
                    <a:pt x="2799" y="244"/>
                  </a:cubicBezTo>
                  <a:cubicBezTo>
                    <a:pt x="1919" y="3370"/>
                    <a:pt x="983" y="6476"/>
                    <a:pt x="1" y="9583"/>
                  </a:cubicBezTo>
                  <a:lnTo>
                    <a:pt x="197" y="9583"/>
                  </a:lnTo>
                  <a:cubicBezTo>
                    <a:pt x="1161" y="6542"/>
                    <a:pt x="2069" y="3510"/>
                    <a:pt x="2930" y="459"/>
                  </a:cubicBezTo>
                  <a:cubicBezTo>
                    <a:pt x="2958" y="347"/>
                    <a:pt x="3052" y="319"/>
                    <a:pt x="3164" y="319"/>
                  </a:cubicBezTo>
                  <a:cubicBezTo>
                    <a:pt x="4357" y="352"/>
                    <a:pt x="5524" y="365"/>
                    <a:pt x="6674" y="365"/>
                  </a:cubicBezTo>
                  <a:cubicBezTo>
                    <a:pt x="9799" y="365"/>
                    <a:pt x="12804" y="268"/>
                    <a:pt x="15909" y="207"/>
                  </a:cubicBezTo>
                  <a:cubicBezTo>
                    <a:pt x="15919" y="207"/>
                    <a:pt x="15947" y="207"/>
                    <a:pt x="15956" y="225"/>
                  </a:cubicBezTo>
                  <a:cubicBezTo>
                    <a:pt x="15965" y="117"/>
                    <a:pt x="15896" y="0"/>
                    <a:pt x="15790"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9"/>
            <p:cNvSpPr/>
            <p:nvPr/>
          </p:nvSpPr>
          <p:spPr>
            <a:xfrm>
              <a:off x="7360055" y="3398662"/>
              <a:ext cx="136509" cy="135879"/>
            </a:xfrm>
            <a:custGeom>
              <a:rect b="b" l="l" r="r" t="t"/>
              <a:pathLst>
                <a:path extrusionOk="0" h="1957" w="1966">
                  <a:moveTo>
                    <a:pt x="1225" y="0"/>
                  </a:moveTo>
                  <a:cubicBezTo>
                    <a:pt x="809" y="0"/>
                    <a:pt x="342" y="360"/>
                    <a:pt x="159" y="708"/>
                  </a:cubicBezTo>
                  <a:cubicBezTo>
                    <a:pt x="0" y="1027"/>
                    <a:pt x="0" y="1438"/>
                    <a:pt x="234" y="1710"/>
                  </a:cubicBezTo>
                  <a:cubicBezTo>
                    <a:pt x="373" y="1875"/>
                    <a:pt x="588" y="1957"/>
                    <a:pt x="807" y="1957"/>
                  </a:cubicBezTo>
                  <a:cubicBezTo>
                    <a:pt x="898" y="1957"/>
                    <a:pt x="989" y="1943"/>
                    <a:pt x="1076" y="1916"/>
                  </a:cubicBezTo>
                  <a:cubicBezTo>
                    <a:pt x="1366" y="1822"/>
                    <a:pt x="1610" y="1597"/>
                    <a:pt x="1750" y="1335"/>
                  </a:cubicBezTo>
                  <a:cubicBezTo>
                    <a:pt x="1900" y="1027"/>
                    <a:pt x="1965" y="652"/>
                    <a:pt x="1797" y="362"/>
                  </a:cubicBezTo>
                  <a:cubicBezTo>
                    <a:pt x="1654" y="102"/>
                    <a:pt x="1446" y="0"/>
                    <a:pt x="1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9"/>
            <p:cNvSpPr/>
            <p:nvPr/>
          </p:nvSpPr>
          <p:spPr>
            <a:xfrm>
              <a:off x="7779790" y="3493576"/>
              <a:ext cx="81933" cy="103732"/>
            </a:xfrm>
            <a:custGeom>
              <a:rect b="b" l="l" r="r" t="t"/>
              <a:pathLst>
                <a:path extrusionOk="0" h="1494" w="1180">
                  <a:moveTo>
                    <a:pt x="828" y="1"/>
                  </a:moveTo>
                  <a:cubicBezTo>
                    <a:pt x="785" y="1"/>
                    <a:pt x="743" y="6"/>
                    <a:pt x="702" y="15"/>
                  </a:cubicBezTo>
                  <a:cubicBezTo>
                    <a:pt x="562" y="34"/>
                    <a:pt x="431" y="71"/>
                    <a:pt x="328" y="155"/>
                  </a:cubicBezTo>
                  <a:cubicBezTo>
                    <a:pt x="225" y="221"/>
                    <a:pt x="122" y="352"/>
                    <a:pt x="94" y="483"/>
                  </a:cubicBezTo>
                  <a:cubicBezTo>
                    <a:pt x="38" y="764"/>
                    <a:pt x="0" y="1044"/>
                    <a:pt x="0" y="1325"/>
                  </a:cubicBezTo>
                  <a:cubicBezTo>
                    <a:pt x="0" y="1419"/>
                    <a:pt x="10" y="1438"/>
                    <a:pt x="75" y="1494"/>
                  </a:cubicBezTo>
                  <a:cubicBezTo>
                    <a:pt x="225" y="1409"/>
                    <a:pt x="403" y="1381"/>
                    <a:pt x="562" y="1316"/>
                  </a:cubicBezTo>
                  <a:cubicBezTo>
                    <a:pt x="730" y="1260"/>
                    <a:pt x="889" y="1185"/>
                    <a:pt x="992" y="1044"/>
                  </a:cubicBezTo>
                  <a:cubicBezTo>
                    <a:pt x="1086" y="913"/>
                    <a:pt x="1123" y="745"/>
                    <a:pt x="1151" y="586"/>
                  </a:cubicBezTo>
                  <a:cubicBezTo>
                    <a:pt x="1161" y="502"/>
                    <a:pt x="1179" y="408"/>
                    <a:pt x="1170" y="315"/>
                  </a:cubicBezTo>
                  <a:cubicBezTo>
                    <a:pt x="1161" y="221"/>
                    <a:pt x="1123" y="127"/>
                    <a:pt x="1058" y="71"/>
                  </a:cubicBezTo>
                  <a:cubicBezTo>
                    <a:pt x="995" y="21"/>
                    <a:pt x="912" y="1"/>
                    <a:pt x="8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9"/>
            <p:cNvSpPr/>
            <p:nvPr/>
          </p:nvSpPr>
          <p:spPr>
            <a:xfrm>
              <a:off x="7054611" y="3944401"/>
              <a:ext cx="382170" cy="311752"/>
            </a:xfrm>
            <a:custGeom>
              <a:rect b="b" l="l" r="r" t="t"/>
              <a:pathLst>
                <a:path extrusionOk="0" h="4490" w="5504">
                  <a:moveTo>
                    <a:pt x="1508" y="1"/>
                  </a:moveTo>
                  <a:cubicBezTo>
                    <a:pt x="1396" y="1"/>
                    <a:pt x="1287" y="28"/>
                    <a:pt x="1189" y="91"/>
                  </a:cubicBezTo>
                  <a:cubicBezTo>
                    <a:pt x="890" y="278"/>
                    <a:pt x="534" y="400"/>
                    <a:pt x="169" y="419"/>
                  </a:cubicBezTo>
                  <a:cubicBezTo>
                    <a:pt x="95" y="1083"/>
                    <a:pt x="1" y="1813"/>
                    <a:pt x="48" y="2487"/>
                  </a:cubicBezTo>
                  <a:cubicBezTo>
                    <a:pt x="768" y="2646"/>
                    <a:pt x="1498" y="2880"/>
                    <a:pt x="2088" y="3320"/>
                  </a:cubicBezTo>
                  <a:cubicBezTo>
                    <a:pt x="2556" y="3657"/>
                    <a:pt x="2949" y="4115"/>
                    <a:pt x="3473" y="4330"/>
                  </a:cubicBezTo>
                  <a:cubicBezTo>
                    <a:pt x="3714" y="4431"/>
                    <a:pt x="4016" y="4490"/>
                    <a:pt x="4311" y="4490"/>
                  </a:cubicBezTo>
                  <a:cubicBezTo>
                    <a:pt x="4839" y="4490"/>
                    <a:pt x="5345" y="4303"/>
                    <a:pt x="5447" y="3834"/>
                  </a:cubicBezTo>
                  <a:cubicBezTo>
                    <a:pt x="5503" y="3544"/>
                    <a:pt x="5391" y="3226"/>
                    <a:pt x="5195" y="2992"/>
                  </a:cubicBezTo>
                  <a:cubicBezTo>
                    <a:pt x="4989" y="2758"/>
                    <a:pt x="4736" y="2581"/>
                    <a:pt x="4493" y="2412"/>
                  </a:cubicBezTo>
                  <a:cubicBezTo>
                    <a:pt x="3632" y="1804"/>
                    <a:pt x="2864" y="1149"/>
                    <a:pt x="2200" y="353"/>
                  </a:cubicBezTo>
                  <a:cubicBezTo>
                    <a:pt x="2031" y="145"/>
                    <a:pt x="1763" y="1"/>
                    <a:pt x="1508"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9"/>
            <p:cNvSpPr/>
            <p:nvPr/>
          </p:nvSpPr>
          <p:spPr>
            <a:xfrm>
              <a:off x="7137169" y="3944679"/>
              <a:ext cx="298918" cy="312169"/>
            </a:xfrm>
            <a:custGeom>
              <a:rect b="b" l="l" r="r" t="t"/>
              <a:pathLst>
                <a:path extrusionOk="0" h="4496" w="4305">
                  <a:moveTo>
                    <a:pt x="318" y="1"/>
                  </a:moveTo>
                  <a:cubicBezTo>
                    <a:pt x="206" y="1"/>
                    <a:pt x="97" y="28"/>
                    <a:pt x="0" y="87"/>
                  </a:cubicBezTo>
                  <a:cubicBezTo>
                    <a:pt x="281" y="181"/>
                    <a:pt x="534" y="321"/>
                    <a:pt x="749" y="565"/>
                  </a:cubicBezTo>
                  <a:cubicBezTo>
                    <a:pt x="1048" y="883"/>
                    <a:pt x="1254" y="1266"/>
                    <a:pt x="1535" y="1585"/>
                  </a:cubicBezTo>
                  <a:cubicBezTo>
                    <a:pt x="1863" y="1950"/>
                    <a:pt x="2284" y="2230"/>
                    <a:pt x="2695" y="2502"/>
                  </a:cubicBezTo>
                  <a:cubicBezTo>
                    <a:pt x="2855" y="2614"/>
                    <a:pt x="3023" y="2717"/>
                    <a:pt x="3182" y="2848"/>
                  </a:cubicBezTo>
                  <a:cubicBezTo>
                    <a:pt x="2752" y="3110"/>
                    <a:pt x="2424" y="3550"/>
                    <a:pt x="2321" y="4046"/>
                  </a:cubicBezTo>
                  <a:cubicBezTo>
                    <a:pt x="2293" y="4139"/>
                    <a:pt x="2284" y="4242"/>
                    <a:pt x="2284" y="4345"/>
                  </a:cubicBezTo>
                  <a:cubicBezTo>
                    <a:pt x="2527" y="4440"/>
                    <a:pt x="2819" y="4495"/>
                    <a:pt x="3104" y="4495"/>
                  </a:cubicBezTo>
                  <a:cubicBezTo>
                    <a:pt x="3631" y="4495"/>
                    <a:pt x="4130" y="4307"/>
                    <a:pt x="4239" y="3840"/>
                  </a:cubicBezTo>
                  <a:cubicBezTo>
                    <a:pt x="4305" y="3550"/>
                    <a:pt x="4183" y="3232"/>
                    <a:pt x="3977" y="2998"/>
                  </a:cubicBezTo>
                  <a:cubicBezTo>
                    <a:pt x="3790" y="2745"/>
                    <a:pt x="3538" y="2577"/>
                    <a:pt x="3294" y="2408"/>
                  </a:cubicBezTo>
                  <a:cubicBezTo>
                    <a:pt x="2452" y="1800"/>
                    <a:pt x="1666" y="1145"/>
                    <a:pt x="1002" y="349"/>
                  </a:cubicBezTo>
                  <a:cubicBezTo>
                    <a:pt x="839" y="141"/>
                    <a:pt x="572" y="1"/>
                    <a:pt x="318"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9"/>
            <p:cNvSpPr/>
            <p:nvPr/>
          </p:nvSpPr>
          <p:spPr>
            <a:xfrm>
              <a:off x="6308046" y="3574049"/>
              <a:ext cx="786282" cy="544490"/>
            </a:xfrm>
            <a:custGeom>
              <a:rect b="b" l="l" r="r" t="t"/>
              <a:pathLst>
                <a:path extrusionOk="0" h="7842" w="11324">
                  <a:moveTo>
                    <a:pt x="1577" y="1"/>
                  </a:moveTo>
                  <a:cubicBezTo>
                    <a:pt x="1481" y="1"/>
                    <a:pt x="1386" y="11"/>
                    <a:pt x="1292" y="35"/>
                  </a:cubicBezTo>
                  <a:cubicBezTo>
                    <a:pt x="909" y="129"/>
                    <a:pt x="618" y="419"/>
                    <a:pt x="422" y="746"/>
                  </a:cubicBezTo>
                  <a:cubicBezTo>
                    <a:pt x="94" y="1280"/>
                    <a:pt x="1" y="1963"/>
                    <a:pt x="151" y="2571"/>
                  </a:cubicBezTo>
                  <a:cubicBezTo>
                    <a:pt x="600" y="4293"/>
                    <a:pt x="2808" y="5014"/>
                    <a:pt x="4408" y="5762"/>
                  </a:cubicBezTo>
                  <a:cubicBezTo>
                    <a:pt x="6018" y="6520"/>
                    <a:pt x="7543" y="7063"/>
                    <a:pt x="9246" y="7578"/>
                  </a:cubicBezTo>
                  <a:cubicBezTo>
                    <a:pt x="9593" y="7681"/>
                    <a:pt x="9958" y="7802"/>
                    <a:pt x="10332" y="7821"/>
                  </a:cubicBezTo>
                  <a:cubicBezTo>
                    <a:pt x="10411" y="7835"/>
                    <a:pt x="10493" y="7842"/>
                    <a:pt x="10574" y="7842"/>
                  </a:cubicBezTo>
                  <a:cubicBezTo>
                    <a:pt x="10655" y="7842"/>
                    <a:pt x="10734" y="7835"/>
                    <a:pt x="10809" y="7821"/>
                  </a:cubicBezTo>
                  <a:cubicBezTo>
                    <a:pt x="11212" y="7344"/>
                    <a:pt x="11324" y="6417"/>
                    <a:pt x="11183" y="5790"/>
                  </a:cubicBezTo>
                  <a:cubicBezTo>
                    <a:pt x="9948" y="4695"/>
                    <a:pt x="8732" y="4078"/>
                    <a:pt x="7384" y="3095"/>
                  </a:cubicBezTo>
                  <a:cubicBezTo>
                    <a:pt x="5812" y="1925"/>
                    <a:pt x="4165" y="709"/>
                    <a:pt x="2294" y="138"/>
                  </a:cubicBezTo>
                  <a:cubicBezTo>
                    <a:pt x="2060" y="65"/>
                    <a:pt x="1817" y="1"/>
                    <a:pt x="15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9"/>
            <p:cNvSpPr/>
            <p:nvPr/>
          </p:nvSpPr>
          <p:spPr>
            <a:xfrm>
              <a:off x="7220977" y="4144714"/>
              <a:ext cx="33884" cy="57490"/>
            </a:xfrm>
            <a:custGeom>
              <a:rect b="b" l="l" r="r" t="t"/>
              <a:pathLst>
                <a:path extrusionOk="0" h="828" w="488">
                  <a:moveTo>
                    <a:pt x="437" y="0"/>
                  </a:moveTo>
                  <a:cubicBezTo>
                    <a:pt x="426" y="0"/>
                    <a:pt x="415" y="4"/>
                    <a:pt x="403" y="14"/>
                  </a:cubicBezTo>
                  <a:cubicBezTo>
                    <a:pt x="281" y="107"/>
                    <a:pt x="188" y="248"/>
                    <a:pt x="132" y="379"/>
                  </a:cubicBezTo>
                  <a:cubicBezTo>
                    <a:pt x="94" y="444"/>
                    <a:pt x="75" y="519"/>
                    <a:pt x="47" y="584"/>
                  </a:cubicBezTo>
                  <a:cubicBezTo>
                    <a:pt x="38" y="622"/>
                    <a:pt x="29" y="659"/>
                    <a:pt x="29" y="706"/>
                  </a:cubicBezTo>
                  <a:cubicBezTo>
                    <a:pt x="10" y="734"/>
                    <a:pt x="1" y="781"/>
                    <a:pt x="38" y="818"/>
                  </a:cubicBezTo>
                  <a:cubicBezTo>
                    <a:pt x="47" y="828"/>
                    <a:pt x="66" y="828"/>
                    <a:pt x="94" y="828"/>
                  </a:cubicBezTo>
                  <a:cubicBezTo>
                    <a:pt x="132" y="809"/>
                    <a:pt x="132" y="772"/>
                    <a:pt x="132" y="734"/>
                  </a:cubicBezTo>
                  <a:cubicBezTo>
                    <a:pt x="132" y="706"/>
                    <a:pt x="141" y="669"/>
                    <a:pt x="150" y="631"/>
                  </a:cubicBezTo>
                  <a:cubicBezTo>
                    <a:pt x="178" y="566"/>
                    <a:pt x="197" y="491"/>
                    <a:pt x="225" y="435"/>
                  </a:cubicBezTo>
                  <a:cubicBezTo>
                    <a:pt x="281" y="304"/>
                    <a:pt x="366" y="191"/>
                    <a:pt x="459" y="79"/>
                  </a:cubicBezTo>
                  <a:cubicBezTo>
                    <a:pt x="487" y="37"/>
                    <a:pt x="468" y="0"/>
                    <a:pt x="4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9"/>
            <p:cNvSpPr/>
            <p:nvPr/>
          </p:nvSpPr>
          <p:spPr>
            <a:xfrm>
              <a:off x="7193064" y="4123537"/>
              <a:ext cx="23469" cy="52908"/>
            </a:xfrm>
            <a:custGeom>
              <a:rect b="b" l="l" r="r" t="t"/>
              <a:pathLst>
                <a:path extrusionOk="0" h="762" w="338">
                  <a:moveTo>
                    <a:pt x="300" y="1"/>
                  </a:moveTo>
                  <a:cubicBezTo>
                    <a:pt x="272" y="19"/>
                    <a:pt x="253" y="38"/>
                    <a:pt x="243" y="66"/>
                  </a:cubicBezTo>
                  <a:cubicBezTo>
                    <a:pt x="215" y="85"/>
                    <a:pt x="206" y="122"/>
                    <a:pt x="197" y="141"/>
                  </a:cubicBezTo>
                  <a:cubicBezTo>
                    <a:pt x="159" y="206"/>
                    <a:pt x="131" y="263"/>
                    <a:pt x="112" y="328"/>
                  </a:cubicBezTo>
                  <a:cubicBezTo>
                    <a:pt x="84" y="394"/>
                    <a:pt x="66" y="459"/>
                    <a:pt x="47" y="515"/>
                  </a:cubicBezTo>
                  <a:cubicBezTo>
                    <a:pt x="38" y="553"/>
                    <a:pt x="38" y="590"/>
                    <a:pt x="28" y="609"/>
                  </a:cubicBezTo>
                  <a:cubicBezTo>
                    <a:pt x="19" y="646"/>
                    <a:pt x="0" y="684"/>
                    <a:pt x="19" y="721"/>
                  </a:cubicBezTo>
                  <a:cubicBezTo>
                    <a:pt x="19" y="739"/>
                    <a:pt x="43" y="762"/>
                    <a:pt x="68" y="762"/>
                  </a:cubicBezTo>
                  <a:cubicBezTo>
                    <a:pt x="81" y="762"/>
                    <a:pt x="93" y="756"/>
                    <a:pt x="103" y="740"/>
                  </a:cubicBezTo>
                  <a:cubicBezTo>
                    <a:pt x="112" y="702"/>
                    <a:pt x="112" y="684"/>
                    <a:pt x="122" y="646"/>
                  </a:cubicBezTo>
                  <a:cubicBezTo>
                    <a:pt x="131" y="609"/>
                    <a:pt x="131" y="581"/>
                    <a:pt x="150" y="553"/>
                  </a:cubicBezTo>
                  <a:cubicBezTo>
                    <a:pt x="159" y="496"/>
                    <a:pt x="178" y="422"/>
                    <a:pt x="206" y="365"/>
                  </a:cubicBezTo>
                  <a:lnTo>
                    <a:pt x="272" y="188"/>
                  </a:lnTo>
                  <a:cubicBezTo>
                    <a:pt x="281" y="160"/>
                    <a:pt x="309" y="132"/>
                    <a:pt x="318" y="94"/>
                  </a:cubicBezTo>
                  <a:cubicBezTo>
                    <a:pt x="309" y="66"/>
                    <a:pt x="337" y="38"/>
                    <a:pt x="318" y="19"/>
                  </a:cubicBezTo>
                  <a:cubicBezTo>
                    <a:pt x="318" y="1"/>
                    <a:pt x="309" y="1"/>
                    <a:pt x="3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9"/>
            <p:cNvSpPr/>
            <p:nvPr/>
          </p:nvSpPr>
          <p:spPr>
            <a:xfrm>
              <a:off x="7162513" y="4108957"/>
              <a:ext cx="24094" cy="51033"/>
            </a:xfrm>
            <a:custGeom>
              <a:rect b="b" l="l" r="r" t="t"/>
              <a:pathLst>
                <a:path extrusionOk="0" h="735" w="347">
                  <a:moveTo>
                    <a:pt x="327" y="1"/>
                  </a:moveTo>
                  <a:cubicBezTo>
                    <a:pt x="324" y="1"/>
                    <a:pt x="321" y="2"/>
                    <a:pt x="319" y="5"/>
                  </a:cubicBezTo>
                  <a:cubicBezTo>
                    <a:pt x="253" y="23"/>
                    <a:pt x="225" y="89"/>
                    <a:pt x="188" y="126"/>
                  </a:cubicBezTo>
                  <a:cubicBezTo>
                    <a:pt x="141" y="192"/>
                    <a:pt x="122" y="248"/>
                    <a:pt x="94" y="304"/>
                  </a:cubicBezTo>
                  <a:cubicBezTo>
                    <a:pt x="75" y="360"/>
                    <a:pt x="47" y="435"/>
                    <a:pt x="38" y="491"/>
                  </a:cubicBezTo>
                  <a:cubicBezTo>
                    <a:pt x="28" y="547"/>
                    <a:pt x="0" y="632"/>
                    <a:pt x="10" y="706"/>
                  </a:cubicBezTo>
                  <a:cubicBezTo>
                    <a:pt x="14" y="727"/>
                    <a:pt x="29" y="735"/>
                    <a:pt x="46" y="735"/>
                  </a:cubicBezTo>
                  <a:cubicBezTo>
                    <a:pt x="68" y="735"/>
                    <a:pt x="93" y="722"/>
                    <a:pt x="103" y="706"/>
                  </a:cubicBezTo>
                  <a:cubicBezTo>
                    <a:pt x="113" y="678"/>
                    <a:pt x="113" y="641"/>
                    <a:pt x="113" y="613"/>
                  </a:cubicBezTo>
                  <a:cubicBezTo>
                    <a:pt x="113" y="575"/>
                    <a:pt x="131" y="547"/>
                    <a:pt x="131" y="519"/>
                  </a:cubicBezTo>
                  <a:cubicBezTo>
                    <a:pt x="141" y="454"/>
                    <a:pt x="159" y="398"/>
                    <a:pt x="188" y="342"/>
                  </a:cubicBezTo>
                  <a:cubicBezTo>
                    <a:pt x="206" y="285"/>
                    <a:pt x="234" y="239"/>
                    <a:pt x="272" y="173"/>
                  </a:cubicBezTo>
                  <a:cubicBezTo>
                    <a:pt x="281" y="154"/>
                    <a:pt x="290" y="117"/>
                    <a:pt x="319" y="98"/>
                  </a:cubicBezTo>
                  <a:cubicBezTo>
                    <a:pt x="328" y="70"/>
                    <a:pt x="347" y="51"/>
                    <a:pt x="347" y="14"/>
                  </a:cubicBezTo>
                  <a:cubicBezTo>
                    <a:pt x="340" y="7"/>
                    <a:pt x="333"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9"/>
            <p:cNvSpPr/>
            <p:nvPr/>
          </p:nvSpPr>
          <p:spPr>
            <a:xfrm>
              <a:off x="6470246" y="3582033"/>
              <a:ext cx="346133" cy="205520"/>
            </a:xfrm>
            <a:custGeom>
              <a:rect b="b" l="l" r="r" t="t"/>
              <a:pathLst>
                <a:path extrusionOk="0" h="2960" w="4985">
                  <a:moveTo>
                    <a:pt x="35" y="0"/>
                  </a:moveTo>
                  <a:cubicBezTo>
                    <a:pt x="9" y="0"/>
                    <a:pt x="1" y="37"/>
                    <a:pt x="32" y="61"/>
                  </a:cubicBezTo>
                  <a:cubicBezTo>
                    <a:pt x="893" y="444"/>
                    <a:pt x="1735" y="847"/>
                    <a:pt x="2540" y="1324"/>
                  </a:cubicBezTo>
                  <a:cubicBezTo>
                    <a:pt x="3364" y="1810"/>
                    <a:pt x="4150" y="2353"/>
                    <a:pt x="4898" y="2952"/>
                  </a:cubicBezTo>
                  <a:cubicBezTo>
                    <a:pt x="4904" y="2957"/>
                    <a:pt x="4910" y="2960"/>
                    <a:pt x="4917" y="2960"/>
                  </a:cubicBezTo>
                  <a:cubicBezTo>
                    <a:pt x="4948" y="2960"/>
                    <a:pt x="4985" y="2917"/>
                    <a:pt x="4955" y="2887"/>
                  </a:cubicBezTo>
                  <a:cubicBezTo>
                    <a:pt x="3476" y="1698"/>
                    <a:pt x="1820" y="678"/>
                    <a:pt x="51" y="4"/>
                  </a:cubicBezTo>
                  <a:cubicBezTo>
                    <a:pt x="45" y="1"/>
                    <a:pt x="40" y="0"/>
                    <a:pt x="35"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9"/>
            <p:cNvSpPr/>
            <p:nvPr/>
          </p:nvSpPr>
          <p:spPr>
            <a:xfrm>
              <a:off x="6861026" y="3820742"/>
              <a:ext cx="213721" cy="145183"/>
            </a:xfrm>
            <a:custGeom>
              <a:rect b="b" l="l" r="r" t="t"/>
              <a:pathLst>
                <a:path extrusionOk="0" h="2091" w="3078">
                  <a:moveTo>
                    <a:pt x="28" y="1"/>
                  </a:moveTo>
                  <a:cubicBezTo>
                    <a:pt x="10" y="1"/>
                    <a:pt x="0" y="10"/>
                    <a:pt x="10" y="29"/>
                  </a:cubicBezTo>
                  <a:cubicBezTo>
                    <a:pt x="225" y="197"/>
                    <a:pt x="496" y="338"/>
                    <a:pt x="730" y="497"/>
                  </a:cubicBezTo>
                  <a:cubicBezTo>
                    <a:pt x="983" y="656"/>
                    <a:pt x="1226" y="815"/>
                    <a:pt x="1488" y="993"/>
                  </a:cubicBezTo>
                  <a:cubicBezTo>
                    <a:pt x="2003" y="1348"/>
                    <a:pt x="2508" y="1704"/>
                    <a:pt x="2985" y="2078"/>
                  </a:cubicBezTo>
                  <a:cubicBezTo>
                    <a:pt x="2996" y="2087"/>
                    <a:pt x="3008" y="2091"/>
                    <a:pt x="3018" y="2091"/>
                  </a:cubicBezTo>
                  <a:cubicBezTo>
                    <a:pt x="3053" y="2091"/>
                    <a:pt x="3078" y="2051"/>
                    <a:pt x="3042" y="2022"/>
                  </a:cubicBezTo>
                  <a:cubicBezTo>
                    <a:pt x="2564" y="1648"/>
                    <a:pt x="2078" y="1292"/>
                    <a:pt x="1572" y="946"/>
                  </a:cubicBezTo>
                  <a:cubicBezTo>
                    <a:pt x="1320" y="777"/>
                    <a:pt x="1067" y="609"/>
                    <a:pt x="814" y="459"/>
                  </a:cubicBezTo>
                  <a:cubicBezTo>
                    <a:pt x="562" y="291"/>
                    <a:pt x="300" y="104"/>
                    <a:pt x="28"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9"/>
            <p:cNvSpPr/>
            <p:nvPr/>
          </p:nvSpPr>
          <p:spPr>
            <a:xfrm>
              <a:off x="6795410" y="4002169"/>
              <a:ext cx="378837" cy="235723"/>
            </a:xfrm>
            <a:custGeom>
              <a:rect b="b" l="l" r="r" t="t"/>
              <a:pathLst>
                <a:path extrusionOk="0" h="3395" w="5456">
                  <a:moveTo>
                    <a:pt x="3686" y="1"/>
                  </a:moveTo>
                  <a:cubicBezTo>
                    <a:pt x="3563" y="1"/>
                    <a:pt x="3442" y="20"/>
                    <a:pt x="3332" y="64"/>
                  </a:cubicBezTo>
                  <a:cubicBezTo>
                    <a:pt x="3098" y="176"/>
                    <a:pt x="2901" y="335"/>
                    <a:pt x="2714" y="513"/>
                  </a:cubicBezTo>
                  <a:cubicBezTo>
                    <a:pt x="2527" y="691"/>
                    <a:pt x="2358" y="888"/>
                    <a:pt x="2153" y="1037"/>
                  </a:cubicBezTo>
                  <a:cubicBezTo>
                    <a:pt x="1890" y="1234"/>
                    <a:pt x="1591" y="1365"/>
                    <a:pt x="1301" y="1505"/>
                  </a:cubicBezTo>
                  <a:cubicBezTo>
                    <a:pt x="1011" y="1646"/>
                    <a:pt x="702" y="1786"/>
                    <a:pt x="459" y="2001"/>
                  </a:cubicBezTo>
                  <a:cubicBezTo>
                    <a:pt x="206" y="2207"/>
                    <a:pt x="19" y="2497"/>
                    <a:pt x="0" y="2825"/>
                  </a:cubicBezTo>
                  <a:cubicBezTo>
                    <a:pt x="0" y="2918"/>
                    <a:pt x="38" y="3002"/>
                    <a:pt x="84" y="3087"/>
                  </a:cubicBezTo>
                  <a:cubicBezTo>
                    <a:pt x="246" y="3332"/>
                    <a:pt x="563" y="3395"/>
                    <a:pt x="885" y="3395"/>
                  </a:cubicBezTo>
                  <a:cubicBezTo>
                    <a:pt x="1030" y="3395"/>
                    <a:pt x="1177" y="3382"/>
                    <a:pt x="1310" y="3367"/>
                  </a:cubicBezTo>
                  <a:cubicBezTo>
                    <a:pt x="1741" y="3321"/>
                    <a:pt x="2153" y="3171"/>
                    <a:pt x="2536" y="2965"/>
                  </a:cubicBezTo>
                  <a:cubicBezTo>
                    <a:pt x="2929" y="2769"/>
                    <a:pt x="3285" y="2535"/>
                    <a:pt x="3678" y="2347"/>
                  </a:cubicBezTo>
                  <a:cubicBezTo>
                    <a:pt x="4221" y="2067"/>
                    <a:pt x="4810" y="1870"/>
                    <a:pt x="5418" y="1767"/>
                  </a:cubicBezTo>
                  <a:cubicBezTo>
                    <a:pt x="5409" y="1299"/>
                    <a:pt x="5456" y="766"/>
                    <a:pt x="5428" y="289"/>
                  </a:cubicBezTo>
                  <a:cubicBezTo>
                    <a:pt x="4969" y="289"/>
                    <a:pt x="4520" y="223"/>
                    <a:pt x="4090" y="64"/>
                  </a:cubicBezTo>
                  <a:cubicBezTo>
                    <a:pt x="3961" y="25"/>
                    <a:pt x="3822" y="1"/>
                    <a:pt x="3686"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7153417" y="3514614"/>
              <a:ext cx="898003" cy="616213"/>
            </a:xfrm>
            <a:custGeom>
              <a:rect b="b" l="l" r="r" t="t"/>
              <a:pathLst>
                <a:path extrusionOk="0" h="8875" w="12933">
                  <a:moveTo>
                    <a:pt x="11104" y="0"/>
                  </a:moveTo>
                  <a:cubicBezTo>
                    <a:pt x="10968" y="0"/>
                    <a:pt x="10834" y="23"/>
                    <a:pt x="10706" y="77"/>
                  </a:cubicBezTo>
                  <a:cubicBezTo>
                    <a:pt x="8750" y="919"/>
                    <a:pt x="7112" y="2360"/>
                    <a:pt x="5512" y="3764"/>
                  </a:cubicBezTo>
                  <a:cubicBezTo>
                    <a:pt x="3893" y="5158"/>
                    <a:pt x="2228" y="6562"/>
                    <a:pt x="225" y="7301"/>
                  </a:cubicBezTo>
                  <a:cubicBezTo>
                    <a:pt x="0" y="7685"/>
                    <a:pt x="47" y="8415"/>
                    <a:pt x="244" y="8808"/>
                  </a:cubicBezTo>
                  <a:cubicBezTo>
                    <a:pt x="485" y="8858"/>
                    <a:pt x="726" y="8875"/>
                    <a:pt x="968" y="8875"/>
                  </a:cubicBezTo>
                  <a:cubicBezTo>
                    <a:pt x="1317" y="8875"/>
                    <a:pt x="1668" y="8839"/>
                    <a:pt x="2022" y="8817"/>
                  </a:cubicBezTo>
                  <a:cubicBezTo>
                    <a:pt x="3453" y="8752"/>
                    <a:pt x="4745" y="8265"/>
                    <a:pt x="6064" y="7722"/>
                  </a:cubicBezTo>
                  <a:cubicBezTo>
                    <a:pt x="7374" y="7170"/>
                    <a:pt x="8628" y="6468"/>
                    <a:pt x="9826" y="5720"/>
                  </a:cubicBezTo>
                  <a:cubicBezTo>
                    <a:pt x="10519" y="5299"/>
                    <a:pt x="11211" y="4850"/>
                    <a:pt x="11698" y="4213"/>
                  </a:cubicBezTo>
                  <a:cubicBezTo>
                    <a:pt x="12100" y="3699"/>
                    <a:pt x="12474" y="3137"/>
                    <a:pt x="12755" y="2548"/>
                  </a:cubicBezTo>
                  <a:cubicBezTo>
                    <a:pt x="12933" y="2173"/>
                    <a:pt x="12895" y="1733"/>
                    <a:pt x="12755" y="1340"/>
                  </a:cubicBezTo>
                  <a:cubicBezTo>
                    <a:pt x="12615" y="957"/>
                    <a:pt x="12521" y="517"/>
                    <a:pt x="12156" y="330"/>
                  </a:cubicBezTo>
                  <a:cubicBezTo>
                    <a:pt x="11837" y="160"/>
                    <a:pt x="11464" y="0"/>
                    <a:pt x="111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7244863" y="3560231"/>
              <a:ext cx="572561" cy="426663"/>
            </a:xfrm>
            <a:custGeom>
              <a:rect b="b" l="l" r="r" t="t"/>
              <a:pathLst>
                <a:path extrusionOk="0" h="6145" w="8246">
                  <a:moveTo>
                    <a:pt x="8162" y="1"/>
                  </a:moveTo>
                  <a:cubicBezTo>
                    <a:pt x="8153" y="1"/>
                    <a:pt x="8144" y="4"/>
                    <a:pt x="8135" y="10"/>
                  </a:cubicBezTo>
                  <a:cubicBezTo>
                    <a:pt x="5842" y="1366"/>
                    <a:pt x="4045" y="3360"/>
                    <a:pt x="1912" y="4913"/>
                  </a:cubicBezTo>
                  <a:cubicBezTo>
                    <a:pt x="1322" y="5344"/>
                    <a:pt x="686" y="5737"/>
                    <a:pt x="31" y="6092"/>
                  </a:cubicBezTo>
                  <a:cubicBezTo>
                    <a:pt x="0" y="6115"/>
                    <a:pt x="19" y="6144"/>
                    <a:pt x="48" y="6144"/>
                  </a:cubicBezTo>
                  <a:cubicBezTo>
                    <a:pt x="54" y="6144"/>
                    <a:pt x="61" y="6142"/>
                    <a:pt x="68" y="6139"/>
                  </a:cubicBezTo>
                  <a:cubicBezTo>
                    <a:pt x="2436" y="4979"/>
                    <a:pt x="4270" y="2985"/>
                    <a:pt x="6319" y="1376"/>
                  </a:cubicBezTo>
                  <a:cubicBezTo>
                    <a:pt x="6918" y="908"/>
                    <a:pt x="7545" y="478"/>
                    <a:pt x="8191" y="94"/>
                  </a:cubicBezTo>
                  <a:cubicBezTo>
                    <a:pt x="8246" y="70"/>
                    <a:pt x="8209" y="1"/>
                    <a:pt x="8162"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p:nvPr/>
          </p:nvSpPr>
          <p:spPr>
            <a:xfrm>
              <a:off x="6794716" y="4003211"/>
              <a:ext cx="270380" cy="236140"/>
            </a:xfrm>
            <a:custGeom>
              <a:rect b="b" l="l" r="r" t="t"/>
              <a:pathLst>
                <a:path extrusionOk="0" h="3401" w="3894">
                  <a:moveTo>
                    <a:pt x="3689" y="0"/>
                  </a:moveTo>
                  <a:cubicBezTo>
                    <a:pt x="3567" y="0"/>
                    <a:pt x="3446" y="23"/>
                    <a:pt x="3332" y="77"/>
                  </a:cubicBezTo>
                  <a:cubicBezTo>
                    <a:pt x="3098" y="180"/>
                    <a:pt x="2902" y="349"/>
                    <a:pt x="2715" y="517"/>
                  </a:cubicBezTo>
                  <a:cubicBezTo>
                    <a:pt x="2527" y="695"/>
                    <a:pt x="2359" y="891"/>
                    <a:pt x="2153" y="1050"/>
                  </a:cubicBezTo>
                  <a:cubicBezTo>
                    <a:pt x="1891" y="1247"/>
                    <a:pt x="1592" y="1378"/>
                    <a:pt x="1302" y="1518"/>
                  </a:cubicBezTo>
                  <a:cubicBezTo>
                    <a:pt x="1002" y="1659"/>
                    <a:pt x="703" y="1799"/>
                    <a:pt x="459" y="2005"/>
                  </a:cubicBezTo>
                  <a:cubicBezTo>
                    <a:pt x="207" y="2220"/>
                    <a:pt x="20" y="2510"/>
                    <a:pt x="1" y="2838"/>
                  </a:cubicBezTo>
                  <a:cubicBezTo>
                    <a:pt x="1" y="2931"/>
                    <a:pt x="38" y="3016"/>
                    <a:pt x="85" y="3090"/>
                  </a:cubicBezTo>
                  <a:cubicBezTo>
                    <a:pt x="244" y="3338"/>
                    <a:pt x="553" y="3400"/>
                    <a:pt x="870" y="3400"/>
                  </a:cubicBezTo>
                  <a:cubicBezTo>
                    <a:pt x="1020" y="3400"/>
                    <a:pt x="1172" y="3386"/>
                    <a:pt x="1311" y="3371"/>
                  </a:cubicBezTo>
                  <a:lnTo>
                    <a:pt x="1320" y="3371"/>
                  </a:lnTo>
                  <a:cubicBezTo>
                    <a:pt x="1367" y="2978"/>
                    <a:pt x="1283" y="2566"/>
                    <a:pt x="1030" y="2276"/>
                  </a:cubicBezTo>
                  <a:cubicBezTo>
                    <a:pt x="983" y="2220"/>
                    <a:pt x="927" y="2164"/>
                    <a:pt x="880" y="2127"/>
                  </a:cubicBezTo>
                  <a:cubicBezTo>
                    <a:pt x="983" y="2052"/>
                    <a:pt x="1086" y="1996"/>
                    <a:pt x="1189" y="1939"/>
                  </a:cubicBezTo>
                  <a:cubicBezTo>
                    <a:pt x="1545" y="1734"/>
                    <a:pt x="1882" y="1584"/>
                    <a:pt x="2191" y="1387"/>
                  </a:cubicBezTo>
                  <a:cubicBezTo>
                    <a:pt x="2621" y="1107"/>
                    <a:pt x="2967" y="723"/>
                    <a:pt x="3379" y="405"/>
                  </a:cubicBezTo>
                  <a:cubicBezTo>
                    <a:pt x="3454" y="349"/>
                    <a:pt x="3744" y="180"/>
                    <a:pt x="3894" y="21"/>
                  </a:cubicBezTo>
                  <a:cubicBezTo>
                    <a:pt x="3826" y="8"/>
                    <a:pt x="3757" y="0"/>
                    <a:pt x="3689"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9"/>
            <p:cNvSpPr/>
            <p:nvPr/>
          </p:nvSpPr>
          <p:spPr>
            <a:xfrm>
              <a:off x="6952611" y="4148602"/>
              <a:ext cx="22150" cy="68044"/>
            </a:xfrm>
            <a:custGeom>
              <a:rect b="b" l="l" r="r" t="t"/>
              <a:pathLst>
                <a:path extrusionOk="0" h="980" w="319">
                  <a:moveTo>
                    <a:pt x="32" y="1"/>
                  </a:moveTo>
                  <a:cubicBezTo>
                    <a:pt x="17" y="1"/>
                    <a:pt x="1" y="11"/>
                    <a:pt x="1" y="33"/>
                  </a:cubicBezTo>
                  <a:cubicBezTo>
                    <a:pt x="1" y="98"/>
                    <a:pt x="66" y="173"/>
                    <a:pt x="85" y="238"/>
                  </a:cubicBezTo>
                  <a:cubicBezTo>
                    <a:pt x="113" y="304"/>
                    <a:pt x="132" y="388"/>
                    <a:pt x="160" y="463"/>
                  </a:cubicBezTo>
                  <a:cubicBezTo>
                    <a:pt x="197" y="613"/>
                    <a:pt x="216" y="781"/>
                    <a:pt x="207" y="931"/>
                  </a:cubicBezTo>
                  <a:cubicBezTo>
                    <a:pt x="207" y="964"/>
                    <a:pt x="230" y="980"/>
                    <a:pt x="255" y="980"/>
                  </a:cubicBezTo>
                  <a:cubicBezTo>
                    <a:pt x="279" y="980"/>
                    <a:pt x="305" y="964"/>
                    <a:pt x="310" y="931"/>
                  </a:cubicBezTo>
                  <a:cubicBezTo>
                    <a:pt x="319" y="772"/>
                    <a:pt x="300" y="603"/>
                    <a:pt x="263" y="435"/>
                  </a:cubicBezTo>
                  <a:cubicBezTo>
                    <a:pt x="235" y="360"/>
                    <a:pt x="216" y="285"/>
                    <a:pt x="179" y="201"/>
                  </a:cubicBezTo>
                  <a:cubicBezTo>
                    <a:pt x="151" y="135"/>
                    <a:pt x="122" y="51"/>
                    <a:pt x="48" y="4"/>
                  </a:cubicBezTo>
                  <a:cubicBezTo>
                    <a:pt x="43" y="2"/>
                    <a:pt x="38" y="1"/>
                    <a:pt x="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9"/>
            <p:cNvSpPr/>
            <p:nvPr/>
          </p:nvSpPr>
          <p:spPr>
            <a:xfrm>
              <a:off x="6992467" y="4137632"/>
              <a:ext cx="20692" cy="59087"/>
            </a:xfrm>
            <a:custGeom>
              <a:rect b="b" l="l" r="r" t="t"/>
              <a:pathLst>
                <a:path extrusionOk="0" h="851" w="298">
                  <a:moveTo>
                    <a:pt x="22" y="1"/>
                  </a:moveTo>
                  <a:cubicBezTo>
                    <a:pt x="8" y="1"/>
                    <a:pt x="0" y="18"/>
                    <a:pt x="7" y="31"/>
                  </a:cubicBezTo>
                  <a:cubicBezTo>
                    <a:pt x="63" y="153"/>
                    <a:pt x="119" y="284"/>
                    <a:pt x="157" y="406"/>
                  </a:cubicBezTo>
                  <a:cubicBezTo>
                    <a:pt x="194" y="537"/>
                    <a:pt x="203" y="677"/>
                    <a:pt x="194" y="808"/>
                  </a:cubicBezTo>
                  <a:cubicBezTo>
                    <a:pt x="194" y="836"/>
                    <a:pt x="215" y="850"/>
                    <a:pt x="236" y="850"/>
                  </a:cubicBezTo>
                  <a:cubicBezTo>
                    <a:pt x="257" y="850"/>
                    <a:pt x="278" y="836"/>
                    <a:pt x="278" y="808"/>
                  </a:cubicBezTo>
                  <a:cubicBezTo>
                    <a:pt x="297" y="677"/>
                    <a:pt x="288" y="527"/>
                    <a:pt x="241" y="387"/>
                  </a:cubicBezTo>
                  <a:cubicBezTo>
                    <a:pt x="203" y="247"/>
                    <a:pt x="147" y="116"/>
                    <a:pt x="44" y="13"/>
                  </a:cubicBezTo>
                  <a:cubicBezTo>
                    <a:pt x="36" y="4"/>
                    <a:pt x="28" y="1"/>
                    <a:pt x="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9"/>
            <p:cNvSpPr/>
            <p:nvPr/>
          </p:nvSpPr>
          <p:spPr>
            <a:xfrm>
              <a:off x="7035794" y="4126106"/>
              <a:ext cx="18261" cy="48533"/>
            </a:xfrm>
            <a:custGeom>
              <a:rect b="b" l="l" r="r" t="t"/>
              <a:pathLst>
                <a:path extrusionOk="0" h="699" w="263">
                  <a:moveTo>
                    <a:pt x="29" y="1"/>
                  </a:moveTo>
                  <a:cubicBezTo>
                    <a:pt x="10" y="1"/>
                    <a:pt x="1" y="1"/>
                    <a:pt x="1" y="10"/>
                  </a:cubicBezTo>
                  <a:cubicBezTo>
                    <a:pt x="1" y="38"/>
                    <a:pt x="10" y="66"/>
                    <a:pt x="29" y="85"/>
                  </a:cubicBezTo>
                  <a:cubicBezTo>
                    <a:pt x="38" y="104"/>
                    <a:pt x="47" y="132"/>
                    <a:pt x="75" y="151"/>
                  </a:cubicBezTo>
                  <a:cubicBezTo>
                    <a:pt x="94" y="207"/>
                    <a:pt x="122" y="272"/>
                    <a:pt x="132" y="328"/>
                  </a:cubicBezTo>
                  <a:cubicBezTo>
                    <a:pt x="141" y="385"/>
                    <a:pt x="150" y="441"/>
                    <a:pt x="150" y="506"/>
                  </a:cubicBezTo>
                  <a:lnTo>
                    <a:pt x="150" y="581"/>
                  </a:lnTo>
                  <a:cubicBezTo>
                    <a:pt x="150" y="619"/>
                    <a:pt x="141" y="647"/>
                    <a:pt x="169" y="675"/>
                  </a:cubicBezTo>
                  <a:cubicBezTo>
                    <a:pt x="175" y="692"/>
                    <a:pt x="192" y="699"/>
                    <a:pt x="206" y="699"/>
                  </a:cubicBezTo>
                  <a:cubicBezTo>
                    <a:pt x="215" y="699"/>
                    <a:pt x="222" y="697"/>
                    <a:pt x="225" y="693"/>
                  </a:cubicBezTo>
                  <a:cubicBezTo>
                    <a:pt x="244" y="665"/>
                    <a:pt x="244" y="628"/>
                    <a:pt x="244" y="600"/>
                  </a:cubicBezTo>
                  <a:cubicBezTo>
                    <a:pt x="263" y="572"/>
                    <a:pt x="263" y="553"/>
                    <a:pt x="244" y="516"/>
                  </a:cubicBezTo>
                  <a:cubicBezTo>
                    <a:pt x="244" y="450"/>
                    <a:pt x="235" y="385"/>
                    <a:pt x="216" y="319"/>
                  </a:cubicBezTo>
                  <a:lnTo>
                    <a:pt x="141" y="141"/>
                  </a:lnTo>
                  <a:cubicBezTo>
                    <a:pt x="132" y="113"/>
                    <a:pt x="104" y="85"/>
                    <a:pt x="94" y="57"/>
                  </a:cubicBezTo>
                  <a:cubicBezTo>
                    <a:pt x="85" y="38"/>
                    <a:pt x="57" y="10"/>
                    <a:pt x="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9"/>
            <p:cNvSpPr/>
            <p:nvPr/>
          </p:nvSpPr>
          <p:spPr>
            <a:xfrm>
              <a:off x="7035794" y="2696699"/>
              <a:ext cx="189141" cy="136227"/>
            </a:xfrm>
            <a:custGeom>
              <a:rect b="b" l="l" r="r" t="t"/>
              <a:pathLst>
                <a:path extrusionOk="0" h="1962" w="2724">
                  <a:moveTo>
                    <a:pt x="2518" y="1"/>
                  </a:moveTo>
                  <a:cubicBezTo>
                    <a:pt x="1779" y="244"/>
                    <a:pt x="1011" y="375"/>
                    <a:pt x="244" y="412"/>
                  </a:cubicBezTo>
                  <a:cubicBezTo>
                    <a:pt x="235" y="843"/>
                    <a:pt x="150" y="1264"/>
                    <a:pt x="1" y="1676"/>
                  </a:cubicBezTo>
                  <a:cubicBezTo>
                    <a:pt x="370" y="1884"/>
                    <a:pt x="796" y="1962"/>
                    <a:pt x="1225" y="1962"/>
                  </a:cubicBezTo>
                  <a:cubicBezTo>
                    <a:pt x="1395" y="1962"/>
                    <a:pt x="1565" y="1950"/>
                    <a:pt x="1732" y="1928"/>
                  </a:cubicBezTo>
                  <a:cubicBezTo>
                    <a:pt x="1919" y="1910"/>
                    <a:pt x="2106" y="1872"/>
                    <a:pt x="2293" y="1807"/>
                  </a:cubicBezTo>
                  <a:cubicBezTo>
                    <a:pt x="2471" y="1732"/>
                    <a:pt x="2630" y="1601"/>
                    <a:pt x="2724" y="1442"/>
                  </a:cubicBezTo>
                  <a:cubicBezTo>
                    <a:pt x="2574" y="983"/>
                    <a:pt x="2518" y="478"/>
                    <a:pt x="25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9"/>
            <p:cNvSpPr/>
            <p:nvPr/>
          </p:nvSpPr>
          <p:spPr>
            <a:xfrm>
              <a:off x="7185912" y="2151932"/>
              <a:ext cx="285933" cy="607604"/>
            </a:xfrm>
            <a:custGeom>
              <a:rect b="b" l="l" r="r" t="t"/>
              <a:pathLst>
                <a:path extrusionOk="0" h="8751" w="4118">
                  <a:moveTo>
                    <a:pt x="1786" y="0"/>
                  </a:moveTo>
                  <a:cubicBezTo>
                    <a:pt x="1315" y="0"/>
                    <a:pt x="846" y="183"/>
                    <a:pt x="506" y="510"/>
                  </a:cubicBezTo>
                  <a:cubicBezTo>
                    <a:pt x="0" y="1044"/>
                    <a:pt x="169" y="1848"/>
                    <a:pt x="403" y="2466"/>
                  </a:cubicBezTo>
                  <a:cubicBezTo>
                    <a:pt x="599" y="3009"/>
                    <a:pt x="889" y="3533"/>
                    <a:pt x="1002" y="4104"/>
                  </a:cubicBezTo>
                  <a:cubicBezTo>
                    <a:pt x="1123" y="4749"/>
                    <a:pt x="1020" y="5414"/>
                    <a:pt x="983" y="6069"/>
                  </a:cubicBezTo>
                  <a:cubicBezTo>
                    <a:pt x="955" y="6724"/>
                    <a:pt x="1002" y="7416"/>
                    <a:pt x="1357" y="7968"/>
                  </a:cubicBezTo>
                  <a:cubicBezTo>
                    <a:pt x="1687" y="8463"/>
                    <a:pt x="2283" y="8750"/>
                    <a:pt x="2873" y="8750"/>
                  </a:cubicBezTo>
                  <a:cubicBezTo>
                    <a:pt x="3087" y="8750"/>
                    <a:pt x="3301" y="8713"/>
                    <a:pt x="3500" y="8633"/>
                  </a:cubicBezTo>
                  <a:cubicBezTo>
                    <a:pt x="3622" y="8586"/>
                    <a:pt x="3743" y="8511"/>
                    <a:pt x="3809" y="8399"/>
                  </a:cubicBezTo>
                  <a:cubicBezTo>
                    <a:pt x="3874" y="8249"/>
                    <a:pt x="3818" y="8071"/>
                    <a:pt x="3725" y="7931"/>
                  </a:cubicBezTo>
                  <a:cubicBezTo>
                    <a:pt x="3631" y="7791"/>
                    <a:pt x="3509" y="7669"/>
                    <a:pt x="3444" y="7519"/>
                  </a:cubicBezTo>
                  <a:cubicBezTo>
                    <a:pt x="3275" y="7135"/>
                    <a:pt x="3491" y="6686"/>
                    <a:pt x="3697" y="6331"/>
                  </a:cubicBezTo>
                  <a:cubicBezTo>
                    <a:pt x="3912" y="5956"/>
                    <a:pt x="4118" y="5507"/>
                    <a:pt x="3931" y="5133"/>
                  </a:cubicBezTo>
                  <a:cubicBezTo>
                    <a:pt x="3818" y="4908"/>
                    <a:pt x="3584" y="4759"/>
                    <a:pt x="3509" y="4515"/>
                  </a:cubicBezTo>
                  <a:cubicBezTo>
                    <a:pt x="3435" y="4272"/>
                    <a:pt x="3547" y="4019"/>
                    <a:pt x="3631" y="3785"/>
                  </a:cubicBezTo>
                  <a:cubicBezTo>
                    <a:pt x="3884" y="3102"/>
                    <a:pt x="3968" y="2326"/>
                    <a:pt x="3762" y="1624"/>
                  </a:cubicBezTo>
                  <a:cubicBezTo>
                    <a:pt x="3547" y="922"/>
                    <a:pt x="3013" y="304"/>
                    <a:pt x="2312" y="80"/>
                  </a:cubicBezTo>
                  <a:cubicBezTo>
                    <a:pt x="2141" y="26"/>
                    <a:pt x="1963" y="0"/>
                    <a:pt x="17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a:off x="6872691" y="2500830"/>
              <a:ext cx="158659" cy="182955"/>
            </a:xfrm>
            <a:custGeom>
              <a:rect b="b" l="l" r="r" t="t"/>
              <a:pathLst>
                <a:path extrusionOk="0" h="2635" w="2285">
                  <a:moveTo>
                    <a:pt x="1920" y="1"/>
                  </a:moveTo>
                  <a:cubicBezTo>
                    <a:pt x="1863" y="1"/>
                    <a:pt x="1804" y="11"/>
                    <a:pt x="1751" y="24"/>
                  </a:cubicBezTo>
                  <a:cubicBezTo>
                    <a:pt x="1629" y="538"/>
                    <a:pt x="1367" y="1006"/>
                    <a:pt x="1049" y="1446"/>
                  </a:cubicBezTo>
                  <a:cubicBezTo>
                    <a:pt x="740" y="1867"/>
                    <a:pt x="375" y="2251"/>
                    <a:pt x="1" y="2635"/>
                  </a:cubicBezTo>
                  <a:cubicBezTo>
                    <a:pt x="188" y="2625"/>
                    <a:pt x="347" y="2522"/>
                    <a:pt x="506" y="2410"/>
                  </a:cubicBezTo>
                  <a:cubicBezTo>
                    <a:pt x="1227" y="1895"/>
                    <a:pt x="1826" y="1212"/>
                    <a:pt x="2219" y="426"/>
                  </a:cubicBezTo>
                  <a:cubicBezTo>
                    <a:pt x="2284" y="323"/>
                    <a:pt x="2200" y="145"/>
                    <a:pt x="2116" y="70"/>
                  </a:cubicBezTo>
                  <a:cubicBezTo>
                    <a:pt x="2063" y="18"/>
                    <a:pt x="1993" y="1"/>
                    <a:pt x="19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9"/>
            <p:cNvSpPr/>
            <p:nvPr/>
          </p:nvSpPr>
          <p:spPr>
            <a:xfrm>
              <a:off x="6932475" y="2328499"/>
              <a:ext cx="362659" cy="426107"/>
            </a:xfrm>
            <a:custGeom>
              <a:rect b="b" l="l" r="r" t="t"/>
              <a:pathLst>
                <a:path extrusionOk="0" h="6137" w="5223">
                  <a:moveTo>
                    <a:pt x="3031" y="0"/>
                  </a:moveTo>
                  <a:cubicBezTo>
                    <a:pt x="2812" y="0"/>
                    <a:pt x="2591" y="26"/>
                    <a:pt x="2378" y="73"/>
                  </a:cubicBezTo>
                  <a:cubicBezTo>
                    <a:pt x="1919" y="166"/>
                    <a:pt x="1489" y="353"/>
                    <a:pt x="1114" y="634"/>
                  </a:cubicBezTo>
                  <a:cubicBezTo>
                    <a:pt x="740" y="915"/>
                    <a:pt x="291" y="1280"/>
                    <a:pt x="310" y="1748"/>
                  </a:cubicBezTo>
                  <a:cubicBezTo>
                    <a:pt x="319" y="2253"/>
                    <a:pt x="263" y="2768"/>
                    <a:pt x="132" y="3254"/>
                  </a:cubicBezTo>
                  <a:cubicBezTo>
                    <a:pt x="1" y="3750"/>
                    <a:pt x="113" y="4274"/>
                    <a:pt x="328" y="4733"/>
                  </a:cubicBezTo>
                  <a:cubicBezTo>
                    <a:pt x="553" y="5182"/>
                    <a:pt x="918" y="5594"/>
                    <a:pt x="1208" y="6006"/>
                  </a:cubicBezTo>
                  <a:cubicBezTo>
                    <a:pt x="1245" y="6062"/>
                    <a:pt x="1311" y="6108"/>
                    <a:pt x="1376" y="6137"/>
                  </a:cubicBezTo>
                  <a:cubicBezTo>
                    <a:pt x="2247" y="6108"/>
                    <a:pt x="3126" y="5912"/>
                    <a:pt x="3950" y="5575"/>
                  </a:cubicBezTo>
                  <a:cubicBezTo>
                    <a:pt x="4071" y="5528"/>
                    <a:pt x="4165" y="5463"/>
                    <a:pt x="4259" y="5360"/>
                  </a:cubicBezTo>
                  <a:cubicBezTo>
                    <a:pt x="4717" y="4826"/>
                    <a:pt x="5026" y="4143"/>
                    <a:pt x="5129" y="3441"/>
                  </a:cubicBezTo>
                  <a:cubicBezTo>
                    <a:pt x="5222" y="2899"/>
                    <a:pt x="5166" y="2337"/>
                    <a:pt x="5063" y="1785"/>
                  </a:cubicBezTo>
                  <a:cubicBezTo>
                    <a:pt x="4960" y="1233"/>
                    <a:pt x="4708" y="690"/>
                    <a:pt x="4259" y="363"/>
                  </a:cubicBezTo>
                  <a:cubicBezTo>
                    <a:pt x="3908" y="106"/>
                    <a:pt x="3474" y="0"/>
                    <a:pt x="3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9"/>
            <p:cNvSpPr/>
            <p:nvPr/>
          </p:nvSpPr>
          <p:spPr>
            <a:xfrm>
              <a:off x="7035169" y="2719473"/>
              <a:ext cx="154076" cy="35758"/>
            </a:xfrm>
            <a:custGeom>
              <a:rect b="b" l="l" r="r" t="t"/>
              <a:pathLst>
                <a:path extrusionOk="0" h="515" w="2219">
                  <a:moveTo>
                    <a:pt x="2190" y="0"/>
                  </a:moveTo>
                  <a:cubicBezTo>
                    <a:pt x="1834" y="38"/>
                    <a:pt x="1488" y="187"/>
                    <a:pt x="1142" y="272"/>
                  </a:cubicBezTo>
                  <a:cubicBezTo>
                    <a:pt x="768" y="356"/>
                    <a:pt x="384" y="431"/>
                    <a:pt x="0" y="506"/>
                  </a:cubicBezTo>
                  <a:lnTo>
                    <a:pt x="0" y="515"/>
                  </a:lnTo>
                  <a:cubicBezTo>
                    <a:pt x="375" y="515"/>
                    <a:pt x="749" y="468"/>
                    <a:pt x="1123" y="403"/>
                  </a:cubicBezTo>
                  <a:cubicBezTo>
                    <a:pt x="1469" y="318"/>
                    <a:pt x="1891" y="262"/>
                    <a:pt x="2199" y="56"/>
                  </a:cubicBezTo>
                  <a:cubicBezTo>
                    <a:pt x="2218" y="47"/>
                    <a:pt x="2209" y="0"/>
                    <a:pt x="2190"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9"/>
            <p:cNvSpPr/>
            <p:nvPr/>
          </p:nvSpPr>
          <p:spPr>
            <a:xfrm>
              <a:off x="7088426" y="2484444"/>
              <a:ext cx="75476" cy="23885"/>
            </a:xfrm>
            <a:custGeom>
              <a:rect b="b" l="l" r="r" t="t"/>
              <a:pathLst>
                <a:path extrusionOk="0" h="344" w="1087">
                  <a:moveTo>
                    <a:pt x="301" y="1"/>
                  </a:moveTo>
                  <a:cubicBezTo>
                    <a:pt x="212" y="1"/>
                    <a:pt x="124" y="9"/>
                    <a:pt x="38" y="26"/>
                  </a:cubicBezTo>
                  <a:cubicBezTo>
                    <a:pt x="29" y="54"/>
                    <a:pt x="10" y="63"/>
                    <a:pt x="1" y="91"/>
                  </a:cubicBezTo>
                  <a:cubicBezTo>
                    <a:pt x="101" y="65"/>
                    <a:pt x="203" y="52"/>
                    <a:pt x="304" y="52"/>
                  </a:cubicBezTo>
                  <a:cubicBezTo>
                    <a:pt x="561" y="52"/>
                    <a:pt x="812" y="136"/>
                    <a:pt x="1021" y="297"/>
                  </a:cubicBezTo>
                  <a:cubicBezTo>
                    <a:pt x="1049" y="306"/>
                    <a:pt x="1067" y="325"/>
                    <a:pt x="1086" y="344"/>
                  </a:cubicBezTo>
                  <a:cubicBezTo>
                    <a:pt x="1077" y="250"/>
                    <a:pt x="1002" y="194"/>
                    <a:pt x="918" y="147"/>
                  </a:cubicBezTo>
                  <a:cubicBezTo>
                    <a:pt x="726" y="49"/>
                    <a:pt x="512" y="1"/>
                    <a:pt x="301"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p:nvPr/>
          </p:nvSpPr>
          <p:spPr>
            <a:xfrm>
              <a:off x="6986426" y="2451394"/>
              <a:ext cx="52701" cy="27079"/>
            </a:xfrm>
            <a:custGeom>
              <a:rect b="b" l="l" r="r" t="t"/>
              <a:pathLst>
                <a:path extrusionOk="0" h="390" w="759">
                  <a:moveTo>
                    <a:pt x="200" y="0"/>
                  </a:moveTo>
                  <a:cubicBezTo>
                    <a:pt x="152" y="0"/>
                    <a:pt x="104" y="5"/>
                    <a:pt x="57" y="15"/>
                  </a:cubicBezTo>
                  <a:cubicBezTo>
                    <a:pt x="28" y="25"/>
                    <a:pt x="19" y="34"/>
                    <a:pt x="0" y="62"/>
                  </a:cubicBezTo>
                  <a:cubicBezTo>
                    <a:pt x="54" y="48"/>
                    <a:pt x="111" y="40"/>
                    <a:pt x="168" y="40"/>
                  </a:cubicBezTo>
                  <a:cubicBezTo>
                    <a:pt x="259" y="40"/>
                    <a:pt x="350" y="59"/>
                    <a:pt x="431" y="99"/>
                  </a:cubicBezTo>
                  <a:cubicBezTo>
                    <a:pt x="562" y="156"/>
                    <a:pt x="674" y="258"/>
                    <a:pt x="749" y="389"/>
                  </a:cubicBezTo>
                  <a:cubicBezTo>
                    <a:pt x="749" y="352"/>
                    <a:pt x="758" y="305"/>
                    <a:pt x="749" y="287"/>
                  </a:cubicBezTo>
                  <a:cubicBezTo>
                    <a:pt x="634" y="102"/>
                    <a:pt x="418" y="0"/>
                    <a:pt x="20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9"/>
            <p:cNvSpPr/>
            <p:nvPr/>
          </p:nvSpPr>
          <p:spPr>
            <a:xfrm>
              <a:off x="6950042" y="2178664"/>
              <a:ext cx="428900" cy="442077"/>
            </a:xfrm>
            <a:custGeom>
              <a:rect b="b" l="l" r="r" t="t"/>
              <a:pathLst>
                <a:path extrusionOk="0" h="6367" w="6177">
                  <a:moveTo>
                    <a:pt x="3099" y="0"/>
                  </a:moveTo>
                  <a:cubicBezTo>
                    <a:pt x="2792" y="0"/>
                    <a:pt x="2492" y="41"/>
                    <a:pt x="2228" y="125"/>
                  </a:cubicBezTo>
                  <a:cubicBezTo>
                    <a:pt x="1460" y="387"/>
                    <a:pt x="824" y="986"/>
                    <a:pt x="450" y="1707"/>
                  </a:cubicBezTo>
                  <a:cubicBezTo>
                    <a:pt x="75" y="2418"/>
                    <a:pt x="0" y="3279"/>
                    <a:pt x="47" y="4084"/>
                  </a:cubicBezTo>
                  <a:cubicBezTo>
                    <a:pt x="562" y="3981"/>
                    <a:pt x="1048" y="3709"/>
                    <a:pt x="1432" y="3372"/>
                  </a:cubicBezTo>
                  <a:cubicBezTo>
                    <a:pt x="2199" y="4467"/>
                    <a:pt x="3341" y="5319"/>
                    <a:pt x="4604" y="5768"/>
                  </a:cubicBezTo>
                  <a:cubicBezTo>
                    <a:pt x="4717" y="5946"/>
                    <a:pt x="4763" y="6152"/>
                    <a:pt x="4754" y="6367"/>
                  </a:cubicBezTo>
                  <a:cubicBezTo>
                    <a:pt x="5765" y="5459"/>
                    <a:pt x="6177" y="4046"/>
                    <a:pt x="6092" y="2699"/>
                  </a:cubicBezTo>
                  <a:cubicBezTo>
                    <a:pt x="6046" y="1838"/>
                    <a:pt x="5596" y="1014"/>
                    <a:pt x="4894" y="518"/>
                  </a:cubicBezTo>
                  <a:cubicBezTo>
                    <a:pt x="4431" y="182"/>
                    <a:pt x="3748" y="0"/>
                    <a:pt x="30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9"/>
            <p:cNvSpPr/>
            <p:nvPr/>
          </p:nvSpPr>
          <p:spPr>
            <a:xfrm>
              <a:off x="7241808" y="2579845"/>
              <a:ext cx="87071" cy="105885"/>
            </a:xfrm>
            <a:custGeom>
              <a:rect b="b" l="l" r="r" t="t"/>
              <a:pathLst>
                <a:path extrusionOk="0" h="1525" w="1254">
                  <a:moveTo>
                    <a:pt x="903" y="1"/>
                  </a:moveTo>
                  <a:cubicBezTo>
                    <a:pt x="872" y="1"/>
                    <a:pt x="842" y="4"/>
                    <a:pt x="814" y="9"/>
                  </a:cubicBezTo>
                  <a:cubicBezTo>
                    <a:pt x="711" y="37"/>
                    <a:pt x="599" y="84"/>
                    <a:pt x="505" y="140"/>
                  </a:cubicBezTo>
                  <a:cubicBezTo>
                    <a:pt x="309" y="598"/>
                    <a:pt x="159" y="1057"/>
                    <a:pt x="0" y="1525"/>
                  </a:cubicBezTo>
                  <a:cubicBezTo>
                    <a:pt x="262" y="1440"/>
                    <a:pt x="533" y="1337"/>
                    <a:pt x="749" y="1169"/>
                  </a:cubicBezTo>
                  <a:cubicBezTo>
                    <a:pt x="983" y="991"/>
                    <a:pt x="1160" y="757"/>
                    <a:pt x="1217" y="495"/>
                  </a:cubicBezTo>
                  <a:cubicBezTo>
                    <a:pt x="1254" y="355"/>
                    <a:pt x="1235" y="177"/>
                    <a:pt x="1132" y="84"/>
                  </a:cubicBezTo>
                  <a:cubicBezTo>
                    <a:pt x="1071" y="22"/>
                    <a:pt x="985" y="1"/>
                    <a:pt x="9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9"/>
            <p:cNvSpPr/>
            <p:nvPr/>
          </p:nvSpPr>
          <p:spPr>
            <a:xfrm>
              <a:off x="7175497" y="2552210"/>
              <a:ext cx="122206" cy="208228"/>
            </a:xfrm>
            <a:custGeom>
              <a:rect b="b" l="l" r="r" t="t"/>
              <a:pathLst>
                <a:path extrusionOk="0" h="2999" w="1760">
                  <a:moveTo>
                    <a:pt x="1426" y="0"/>
                  </a:moveTo>
                  <a:cubicBezTo>
                    <a:pt x="1347" y="0"/>
                    <a:pt x="1259" y="33"/>
                    <a:pt x="1180" y="70"/>
                  </a:cubicBezTo>
                  <a:cubicBezTo>
                    <a:pt x="1161" y="594"/>
                    <a:pt x="1011" y="1108"/>
                    <a:pt x="787" y="1604"/>
                  </a:cubicBezTo>
                  <a:cubicBezTo>
                    <a:pt x="562" y="2091"/>
                    <a:pt x="281" y="2540"/>
                    <a:pt x="1" y="2999"/>
                  </a:cubicBezTo>
                  <a:cubicBezTo>
                    <a:pt x="178" y="2952"/>
                    <a:pt x="319" y="2821"/>
                    <a:pt x="450" y="2681"/>
                  </a:cubicBezTo>
                  <a:cubicBezTo>
                    <a:pt x="1039" y="2035"/>
                    <a:pt x="1488" y="1239"/>
                    <a:pt x="1722" y="388"/>
                  </a:cubicBezTo>
                  <a:cubicBezTo>
                    <a:pt x="1760" y="266"/>
                    <a:pt x="1647" y="107"/>
                    <a:pt x="1545" y="32"/>
                  </a:cubicBezTo>
                  <a:cubicBezTo>
                    <a:pt x="1509" y="10"/>
                    <a:pt x="1469" y="0"/>
                    <a:pt x="14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7236600" y="2187343"/>
              <a:ext cx="132065" cy="148308"/>
            </a:xfrm>
            <a:custGeom>
              <a:rect b="b" l="l" r="r" t="t"/>
              <a:pathLst>
                <a:path extrusionOk="0" h="2136" w="1902">
                  <a:moveTo>
                    <a:pt x="19" y="0"/>
                  </a:moveTo>
                  <a:cubicBezTo>
                    <a:pt x="10" y="0"/>
                    <a:pt x="0" y="28"/>
                    <a:pt x="10" y="28"/>
                  </a:cubicBezTo>
                  <a:cubicBezTo>
                    <a:pt x="206" y="141"/>
                    <a:pt x="431" y="234"/>
                    <a:pt x="618" y="365"/>
                  </a:cubicBezTo>
                  <a:cubicBezTo>
                    <a:pt x="814" y="505"/>
                    <a:pt x="1001" y="655"/>
                    <a:pt x="1161" y="842"/>
                  </a:cubicBezTo>
                  <a:cubicBezTo>
                    <a:pt x="1488" y="1217"/>
                    <a:pt x="1685" y="1638"/>
                    <a:pt x="1816" y="2106"/>
                  </a:cubicBezTo>
                  <a:cubicBezTo>
                    <a:pt x="1820" y="2126"/>
                    <a:pt x="1838" y="2136"/>
                    <a:pt x="1855" y="2136"/>
                  </a:cubicBezTo>
                  <a:cubicBezTo>
                    <a:pt x="1879" y="2136"/>
                    <a:pt x="1901" y="2119"/>
                    <a:pt x="1890" y="2087"/>
                  </a:cubicBezTo>
                  <a:cubicBezTo>
                    <a:pt x="1816" y="1619"/>
                    <a:pt x="1544" y="1161"/>
                    <a:pt x="1226" y="796"/>
                  </a:cubicBezTo>
                  <a:cubicBezTo>
                    <a:pt x="1058" y="608"/>
                    <a:pt x="889" y="459"/>
                    <a:pt x="693" y="318"/>
                  </a:cubicBezTo>
                  <a:cubicBezTo>
                    <a:pt x="487" y="178"/>
                    <a:pt x="272" y="47"/>
                    <a:pt x="19"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7323672" y="2352106"/>
              <a:ext cx="55895" cy="220865"/>
            </a:xfrm>
            <a:custGeom>
              <a:rect b="b" l="l" r="r" t="t"/>
              <a:pathLst>
                <a:path extrusionOk="0" h="3181" w="805">
                  <a:moveTo>
                    <a:pt x="705" y="0"/>
                  </a:moveTo>
                  <a:cubicBezTo>
                    <a:pt x="691" y="0"/>
                    <a:pt x="679" y="10"/>
                    <a:pt x="683" y="32"/>
                  </a:cubicBezTo>
                  <a:cubicBezTo>
                    <a:pt x="711" y="575"/>
                    <a:pt x="674" y="1127"/>
                    <a:pt x="562" y="1670"/>
                  </a:cubicBezTo>
                  <a:cubicBezTo>
                    <a:pt x="496" y="1922"/>
                    <a:pt x="421" y="2184"/>
                    <a:pt x="328" y="2428"/>
                  </a:cubicBezTo>
                  <a:cubicBezTo>
                    <a:pt x="271" y="2568"/>
                    <a:pt x="215" y="2699"/>
                    <a:pt x="150" y="2821"/>
                  </a:cubicBezTo>
                  <a:cubicBezTo>
                    <a:pt x="94" y="2942"/>
                    <a:pt x="19" y="3045"/>
                    <a:pt x="0" y="3167"/>
                  </a:cubicBezTo>
                  <a:cubicBezTo>
                    <a:pt x="0" y="3174"/>
                    <a:pt x="5" y="3180"/>
                    <a:pt x="11" y="3180"/>
                  </a:cubicBezTo>
                  <a:cubicBezTo>
                    <a:pt x="13" y="3180"/>
                    <a:pt x="16" y="3179"/>
                    <a:pt x="19" y="3176"/>
                  </a:cubicBezTo>
                  <a:cubicBezTo>
                    <a:pt x="197" y="3027"/>
                    <a:pt x="290" y="2718"/>
                    <a:pt x="384" y="2512"/>
                  </a:cubicBezTo>
                  <a:cubicBezTo>
                    <a:pt x="487" y="2241"/>
                    <a:pt x="580" y="1960"/>
                    <a:pt x="636" y="1679"/>
                  </a:cubicBezTo>
                  <a:cubicBezTo>
                    <a:pt x="739" y="1155"/>
                    <a:pt x="805" y="575"/>
                    <a:pt x="739" y="32"/>
                  </a:cubicBezTo>
                  <a:cubicBezTo>
                    <a:pt x="739" y="12"/>
                    <a:pt x="721" y="0"/>
                    <a:pt x="705"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9"/>
            <p:cNvSpPr/>
            <p:nvPr/>
          </p:nvSpPr>
          <p:spPr>
            <a:xfrm>
              <a:off x="7094953" y="2414595"/>
              <a:ext cx="133871" cy="102205"/>
            </a:xfrm>
            <a:custGeom>
              <a:rect b="b" l="l" r="r" t="t"/>
              <a:pathLst>
                <a:path extrusionOk="0" h="1472" w="1928">
                  <a:moveTo>
                    <a:pt x="24" y="1"/>
                  </a:moveTo>
                  <a:cubicBezTo>
                    <a:pt x="14" y="1"/>
                    <a:pt x="0" y="22"/>
                    <a:pt x="0" y="30"/>
                  </a:cubicBezTo>
                  <a:cubicBezTo>
                    <a:pt x="38" y="115"/>
                    <a:pt x="112" y="180"/>
                    <a:pt x="178" y="264"/>
                  </a:cubicBezTo>
                  <a:cubicBezTo>
                    <a:pt x="243" y="349"/>
                    <a:pt x="318" y="414"/>
                    <a:pt x="384" y="489"/>
                  </a:cubicBezTo>
                  <a:cubicBezTo>
                    <a:pt x="524" y="629"/>
                    <a:pt x="693" y="770"/>
                    <a:pt x="852" y="882"/>
                  </a:cubicBezTo>
                  <a:cubicBezTo>
                    <a:pt x="1020" y="1013"/>
                    <a:pt x="1198" y="1116"/>
                    <a:pt x="1376" y="1219"/>
                  </a:cubicBezTo>
                  <a:cubicBezTo>
                    <a:pt x="1535" y="1312"/>
                    <a:pt x="1722" y="1443"/>
                    <a:pt x="1909" y="1472"/>
                  </a:cubicBezTo>
                  <a:cubicBezTo>
                    <a:pt x="1919" y="1472"/>
                    <a:pt x="1928" y="1443"/>
                    <a:pt x="1919" y="1434"/>
                  </a:cubicBezTo>
                  <a:cubicBezTo>
                    <a:pt x="1853" y="1378"/>
                    <a:pt x="1759" y="1341"/>
                    <a:pt x="1675" y="1294"/>
                  </a:cubicBezTo>
                  <a:cubicBezTo>
                    <a:pt x="1582" y="1247"/>
                    <a:pt x="1497" y="1200"/>
                    <a:pt x="1423" y="1153"/>
                  </a:cubicBezTo>
                  <a:cubicBezTo>
                    <a:pt x="1245" y="1050"/>
                    <a:pt x="1076" y="938"/>
                    <a:pt x="917" y="826"/>
                  </a:cubicBezTo>
                  <a:cubicBezTo>
                    <a:pt x="749" y="704"/>
                    <a:pt x="599" y="564"/>
                    <a:pt x="449" y="423"/>
                  </a:cubicBezTo>
                  <a:cubicBezTo>
                    <a:pt x="374" y="358"/>
                    <a:pt x="300" y="283"/>
                    <a:pt x="225" y="208"/>
                  </a:cubicBezTo>
                  <a:cubicBezTo>
                    <a:pt x="169" y="133"/>
                    <a:pt x="112" y="49"/>
                    <a:pt x="28" y="2"/>
                  </a:cubicBezTo>
                  <a:cubicBezTo>
                    <a:pt x="27" y="1"/>
                    <a:pt x="25" y="1"/>
                    <a:pt x="24"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9"/>
            <p:cNvSpPr/>
            <p:nvPr/>
          </p:nvSpPr>
          <p:spPr>
            <a:xfrm>
              <a:off x="7150362" y="2430842"/>
              <a:ext cx="35412" cy="28676"/>
            </a:xfrm>
            <a:custGeom>
              <a:rect b="b" l="l" r="r" t="t"/>
              <a:pathLst>
                <a:path extrusionOk="0" h="413" w="510">
                  <a:moveTo>
                    <a:pt x="30" y="0"/>
                  </a:moveTo>
                  <a:cubicBezTo>
                    <a:pt x="19" y="0"/>
                    <a:pt x="0" y="22"/>
                    <a:pt x="16" y="30"/>
                  </a:cubicBezTo>
                  <a:lnTo>
                    <a:pt x="119" y="133"/>
                  </a:lnTo>
                  <a:cubicBezTo>
                    <a:pt x="157" y="171"/>
                    <a:pt x="203" y="208"/>
                    <a:pt x="232" y="227"/>
                  </a:cubicBezTo>
                  <a:cubicBezTo>
                    <a:pt x="269" y="264"/>
                    <a:pt x="316" y="283"/>
                    <a:pt x="353" y="321"/>
                  </a:cubicBezTo>
                  <a:cubicBezTo>
                    <a:pt x="372" y="330"/>
                    <a:pt x="391" y="358"/>
                    <a:pt x="409" y="367"/>
                  </a:cubicBezTo>
                  <a:cubicBezTo>
                    <a:pt x="437" y="395"/>
                    <a:pt x="447" y="405"/>
                    <a:pt x="484" y="405"/>
                  </a:cubicBezTo>
                  <a:cubicBezTo>
                    <a:pt x="487" y="410"/>
                    <a:pt x="490" y="412"/>
                    <a:pt x="493" y="412"/>
                  </a:cubicBezTo>
                  <a:cubicBezTo>
                    <a:pt x="502" y="412"/>
                    <a:pt x="510" y="397"/>
                    <a:pt x="503" y="377"/>
                  </a:cubicBezTo>
                  <a:cubicBezTo>
                    <a:pt x="494" y="358"/>
                    <a:pt x="465" y="349"/>
                    <a:pt x="456" y="321"/>
                  </a:cubicBezTo>
                  <a:cubicBezTo>
                    <a:pt x="428" y="311"/>
                    <a:pt x="419" y="302"/>
                    <a:pt x="400" y="274"/>
                  </a:cubicBezTo>
                  <a:cubicBezTo>
                    <a:pt x="363" y="236"/>
                    <a:pt x="316" y="218"/>
                    <a:pt x="278" y="180"/>
                  </a:cubicBezTo>
                  <a:cubicBezTo>
                    <a:pt x="250" y="143"/>
                    <a:pt x="194" y="124"/>
                    <a:pt x="166" y="87"/>
                  </a:cubicBezTo>
                  <a:cubicBezTo>
                    <a:pt x="119" y="68"/>
                    <a:pt x="82" y="30"/>
                    <a:pt x="35" y="2"/>
                  </a:cubicBezTo>
                  <a:cubicBezTo>
                    <a:pt x="34" y="1"/>
                    <a:pt x="32" y="0"/>
                    <a:pt x="3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9"/>
            <p:cNvSpPr/>
            <p:nvPr/>
          </p:nvSpPr>
          <p:spPr>
            <a:xfrm>
              <a:off x="7007881" y="2661636"/>
              <a:ext cx="72143" cy="34508"/>
            </a:xfrm>
            <a:custGeom>
              <a:rect b="b" l="l" r="r" t="t"/>
              <a:pathLst>
                <a:path extrusionOk="0" h="497" w="1039">
                  <a:moveTo>
                    <a:pt x="47" y="0"/>
                  </a:moveTo>
                  <a:cubicBezTo>
                    <a:pt x="19" y="0"/>
                    <a:pt x="0" y="38"/>
                    <a:pt x="19" y="75"/>
                  </a:cubicBezTo>
                  <a:cubicBezTo>
                    <a:pt x="75" y="216"/>
                    <a:pt x="169" y="347"/>
                    <a:pt x="300" y="421"/>
                  </a:cubicBezTo>
                  <a:cubicBezTo>
                    <a:pt x="374" y="473"/>
                    <a:pt x="465" y="496"/>
                    <a:pt x="559" y="496"/>
                  </a:cubicBezTo>
                  <a:cubicBezTo>
                    <a:pt x="619" y="496"/>
                    <a:pt x="681" y="487"/>
                    <a:pt x="739" y="468"/>
                  </a:cubicBezTo>
                  <a:cubicBezTo>
                    <a:pt x="1020" y="393"/>
                    <a:pt x="1039" y="234"/>
                    <a:pt x="1020" y="122"/>
                  </a:cubicBezTo>
                  <a:cubicBezTo>
                    <a:pt x="1020" y="98"/>
                    <a:pt x="1006" y="73"/>
                    <a:pt x="984" y="73"/>
                  </a:cubicBezTo>
                  <a:cubicBezTo>
                    <a:pt x="981" y="73"/>
                    <a:pt x="977" y="74"/>
                    <a:pt x="973" y="75"/>
                  </a:cubicBezTo>
                  <a:cubicBezTo>
                    <a:pt x="853" y="122"/>
                    <a:pt x="721" y="146"/>
                    <a:pt x="587" y="146"/>
                  </a:cubicBezTo>
                  <a:cubicBezTo>
                    <a:pt x="400" y="146"/>
                    <a:pt x="211" y="99"/>
                    <a:pt x="47"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9"/>
            <p:cNvSpPr/>
            <p:nvPr/>
          </p:nvSpPr>
          <p:spPr>
            <a:xfrm>
              <a:off x="7022185" y="2614005"/>
              <a:ext cx="24094" cy="7915"/>
            </a:xfrm>
            <a:custGeom>
              <a:rect b="b" l="l" r="r" t="t"/>
              <a:pathLst>
                <a:path extrusionOk="0" h="114" w="347">
                  <a:moveTo>
                    <a:pt x="130" y="0"/>
                  </a:moveTo>
                  <a:cubicBezTo>
                    <a:pt x="121" y="0"/>
                    <a:pt x="112" y="1"/>
                    <a:pt x="103" y="3"/>
                  </a:cubicBezTo>
                  <a:cubicBezTo>
                    <a:pt x="84" y="13"/>
                    <a:pt x="56" y="13"/>
                    <a:pt x="38" y="22"/>
                  </a:cubicBezTo>
                  <a:cubicBezTo>
                    <a:pt x="9" y="31"/>
                    <a:pt x="0" y="59"/>
                    <a:pt x="0" y="78"/>
                  </a:cubicBezTo>
                  <a:cubicBezTo>
                    <a:pt x="0" y="98"/>
                    <a:pt x="131" y="114"/>
                    <a:pt x="240" y="114"/>
                  </a:cubicBezTo>
                  <a:cubicBezTo>
                    <a:pt x="282" y="114"/>
                    <a:pt x="320" y="111"/>
                    <a:pt x="346" y="106"/>
                  </a:cubicBezTo>
                  <a:cubicBezTo>
                    <a:pt x="288" y="64"/>
                    <a:pt x="207" y="0"/>
                    <a:pt x="13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9"/>
            <p:cNvSpPr/>
            <p:nvPr/>
          </p:nvSpPr>
          <p:spPr>
            <a:xfrm>
              <a:off x="7088426" y="2519369"/>
              <a:ext cx="25413" cy="42284"/>
            </a:xfrm>
            <a:custGeom>
              <a:rect b="b" l="l" r="r" t="t"/>
              <a:pathLst>
                <a:path extrusionOk="0" h="609" w="366">
                  <a:moveTo>
                    <a:pt x="210" y="1"/>
                  </a:moveTo>
                  <a:cubicBezTo>
                    <a:pt x="196" y="1"/>
                    <a:pt x="183" y="4"/>
                    <a:pt x="169" y="9"/>
                  </a:cubicBezTo>
                  <a:cubicBezTo>
                    <a:pt x="94" y="28"/>
                    <a:pt x="75" y="103"/>
                    <a:pt x="66" y="168"/>
                  </a:cubicBezTo>
                  <a:cubicBezTo>
                    <a:pt x="47" y="225"/>
                    <a:pt x="38" y="271"/>
                    <a:pt x="29" y="337"/>
                  </a:cubicBezTo>
                  <a:cubicBezTo>
                    <a:pt x="19" y="393"/>
                    <a:pt x="1" y="449"/>
                    <a:pt x="19" y="505"/>
                  </a:cubicBezTo>
                  <a:cubicBezTo>
                    <a:pt x="26" y="564"/>
                    <a:pt x="82" y="609"/>
                    <a:pt x="141" y="609"/>
                  </a:cubicBezTo>
                  <a:cubicBezTo>
                    <a:pt x="167" y="609"/>
                    <a:pt x="193" y="600"/>
                    <a:pt x="216" y="580"/>
                  </a:cubicBezTo>
                  <a:cubicBezTo>
                    <a:pt x="235" y="552"/>
                    <a:pt x="253" y="533"/>
                    <a:pt x="263" y="505"/>
                  </a:cubicBezTo>
                  <a:cubicBezTo>
                    <a:pt x="300" y="449"/>
                    <a:pt x="319" y="365"/>
                    <a:pt x="347" y="299"/>
                  </a:cubicBezTo>
                  <a:cubicBezTo>
                    <a:pt x="366" y="225"/>
                    <a:pt x="366" y="159"/>
                    <a:pt x="347" y="84"/>
                  </a:cubicBezTo>
                  <a:cubicBezTo>
                    <a:pt x="317" y="40"/>
                    <a:pt x="264" y="1"/>
                    <a:pt x="2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9"/>
            <p:cNvSpPr/>
            <p:nvPr/>
          </p:nvSpPr>
          <p:spPr>
            <a:xfrm>
              <a:off x="6996841" y="2496664"/>
              <a:ext cx="25413" cy="42146"/>
            </a:xfrm>
            <a:custGeom>
              <a:rect b="b" l="l" r="r" t="t"/>
              <a:pathLst>
                <a:path extrusionOk="0" h="607" w="366">
                  <a:moveTo>
                    <a:pt x="210" y="0"/>
                  </a:moveTo>
                  <a:cubicBezTo>
                    <a:pt x="196" y="0"/>
                    <a:pt x="182" y="3"/>
                    <a:pt x="169" y="9"/>
                  </a:cubicBezTo>
                  <a:cubicBezTo>
                    <a:pt x="94" y="28"/>
                    <a:pt x="75" y="102"/>
                    <a:pt x="56" y="168"/>
                  </a:cubicBezTo>
                  <a:cubicBezTo>
                    <a:pt x="47" y="224"/>
                    <a:pt x="38" y="271"/>
                    <a:pt x="28" y="336"/>
                  </a:cubicBezTo>
                  <a:cubicBezTo>
                    <a:pt x="9" y="393"/>
                    <a:pt x="0" y="449"/>
                    <a:pt x="9" y="505"/>
                  </a:cubicBezTo>
                  <a:cubicBezTo>
                    <a:pt x="29" y="558"/>
                    <a:pt x="87" y="607"/>
                    <a:pt x="146" y="607"/>
                  </a:cubicBezTo>
                  <a:cubicBezTo>
                    <a:pt x="170" y="607"/>
                    <a:pt x="194" y="599"/>
                    <a:pt x="215" y="580"/>
                  </a:cubicBezTo>
                  <a:cubicBezTo>
                    <a:pt x="234" y="552"/>
                    <a:pt x="243" y="533"/>
                    <a:pt x="262" y="505"/>
                  </a:cubicBezTo>
                  <a:cubicBezTo>
                    <a:pt x="290" y="449"/>
                    <a:pt x="318" y="364"/>
                    <a:pt x="337" y="299"/>
                  </a:cubicBezTo>
                  <a:cubicBezTo>
                    <a:pt x="365" y="224"/>
                    <a:pt x="365" y="159"/>
                    <a:pt x="337" y="84"/>
                  </a:cubicBezTo>
                  <a:cubicBezTo>
                    <a:pt x="315" y="39"/>
                    <a:pt x="263" y="0"/>
                    <a:pt x="2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9"/>
            <p:cNvSpPr/>
            <p:nvPr/>
          </p:nvSpPr>
          <p:spPr>
            <a:xfrm>
              <a:off x="7091064" y="2516175"/>
              <a:ext cx="40342" cy="17844"/>
            </a:xfrm>
            <a:custGeom>
              <a:rect b="b" l="l" r="r" t="t"/>
              <a:pathLst>
                <a:path extrusionOk="0" h="257" w="581">
                  <a:moveTo>
                    <a:pt x="186" y="1"/>
                  </a:moveTo>
                  <a:cubicBezTo>
                    <a:pt x="170" y="1"/>
                    <a:pt x="155" y="3"/>
                    <a:pt x="140" y="9"/>
                  </a:cubicBezTo>
                  <a:cubicBezTo>
                    <a:pt x="122" y="9"/>
                    <a:pt x="94" y="18"/>
                    <a:pt x="56" y="27"/>
                  </a:cubicBezTo>
                  <a:cubicBezTo>
                    <a:pt x="37" y="37"/>
                    <a:pt x="9" y="65"/>
                    <a:pt x="0" y="74"/>
                  </a:cubicBezTo>
                  <a:lnTo>
                    <a:pt x="0" y="83"/>
                  </a:lnTo>
                  <a:cubicBezTo>
                    <a:pt x="28" y="83"/>
                    <a:pt x="47" y="83"/>
                    <a:pt x="75" y="74"/>
                  </a:cubicBezTo>
                  <a:cubicBezTo>
                    <a:pt x="94" y="65"/>
                    <a:pt x="103" y="65"/>
                    <a:pt x="131" y="65"/>
                  </a:cubicBezTo>
                  <a:cubicBezTo>
                    <a:pt x="145" y="62"/>
                    <a:pt x="158" y="61"/>
                    <a:pt x="172" y="61"/>
                  </a:cubicBezTo>
                  <a:cubicBezTo>
                    <a:pt x="205" y="61"/>
                    <a:pt x="238" y="67"/>
                    <a:pt x="271" y="74"/>
                  </a:cubicBezTo>
                  <a:cubicBezTo>
                    <a:pt x="356" y="102"/>
                    <a:pt x="412" y="158"/>
                    <a:pt x="459" y="243"/>
                  </a:cubicBezTo>
                  <a:lnTo>
                    <a:pt x="468" y="252"/>
                  </a:lnTo>
                  <a:cubicBezTo>
                    <a:pt x="474" y="252"/>
                    <a:pt x="476" y="256"/>
                    <a:pt x="482" y="256"/>
                  </a:cubicBezTo>
                  <a:cubicBezTo>
                    <a:pt x="486" y="256"/>
                    <a:pt x="490" y="255"/>
                    <a:pt x="496" y="252"/>
                  </a:cubicBezTo>
                  <a:cubicBezTo>
                    <a:pt x="505" y="252"/>
                    <a:pt x="505" y="252"/>
                    <a:pt x="515" y="243"/>
                  </a:cubicBezTo>
                  <a:cubicBezTo>
                    <a:pt x="515" y="243"/>
                    <a:pt x="524" y="243"/>
                    <a:pt x="524" y="224"/>
                  </a:cubicBezTo>
                  <a:lnTo>
                    <a:pt x="533" y="214"/>
                  </a:lnTo>
                  <a:cubicBezTo>
                    <a:pt x="552" y="214"/>
                    <a:pt x="552" y="205"/>
                    <a:pt x="561" y="205"/>
                  </a:cubicBezTo>
                  <a:cubicBezTo>
                    <a:pt x="561" y="205"/>
                    <a:pt x="571" y="186"/>
                    <a:pt x="571" y="177"/>
                  </a:cubicBezTo>
                  <a:cubicBezTo>
                    <a:pt x="580" y="168"/>
                    <a:pt x="580" y="168"/>
                    <a:pt x="571" y="158"/>
                  </a:cubicBezTo>
                  <a:lnTo>
                    <a:pt x="561" y="149"/>
                  </a:lnTo>
                  <a:lnTo>
                    <a:pt x="543" y="149"/>
                  </a:lnTo>
                  <a:cubicBezTo>
                    <a:pt x="524" y="149"/>
                    <a:pt x="524" y="158"/>
                    <a:pt x="515" y="158"/>
                  </a:cubicBezTo>
                  <a:lnTo>
                    <a:pt x="505" y="168"/>
                  </a:lnTo>
                  <a:cubicBezTo>
                    <a:pt x="505" y="168"/>
                    <a:pt x="505" y="177"/>
                    <a:pt x="496" y="177"/>
                  </a:cubicBezTo>
                  <a:cubicBezTo>
                    <a:pt x="459" y="102"/>
                    <a:pt x="374" y="37"/>
                    <a:pt x="290" y="18"/>
                  </a:cubicBezTo>
                  <a:cubicBezTo>
                    <a:pt x="258" y="11"/>
                    <a:pt x="221" y="1"/>
                    <a:pt x="1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9"/>
            <p:cNvSpPr/>
            <p:nvPr/>
          </p:nvSpPr>
          <p:spPr>
            <a:xfrm>
              <a:off x="6999410" y="2490832"/>
              <a:ext cx="33884" cy="22080"/>
            </a:xfrm>
            <a:custGeom>
              <a:rect b="b" l="l" r="r" t="t"/>
              <a:pathLst>
                <a:path extrusionOk="0" h="318" w="488">
                  <a:moveTo>
                    <a:pt x="18" y="1"/>
                  </a:moveTo>
                  <a:cubicBezTo>
                    <a:pt x="9" y="1"/>
                    <a:pt x="1" y="12"/>
                    <a:pt x="1" y="18"/>
                  </a:cubicBezTo>
                  <a:lnTo>
                    <a:pt x="1" y="55"/>
                  </a:lnTo>
                  <a:lnTo>
                    <a:pt x="1" y="74"/>
                  </a:lnTo>
                  <a:cubicBezTo>
                    <a:pt x="1" y="74"/>
                    <a:pt x="1" y="83"/>
                    <a:pt x="10" y="83"/>
                  </a:cubicBezTo>
                  <a:cubicBezTo>
                    <a:pt x="19" y="112"/>
                    <a:pt x="38" y="121"/>
                    <a:pt x="47" y="130"/>
                  </a:cubicBezTo>
                  <a:cubicBezTo>
                    <a:pt x="47" y="130"/>
                    <a:pt x="57" y="130"/>
                    <a:pt x="57" y="149"/>
                  </a:cubicBezTo>
                  <a:lnTo>
                    <a:pt x="66" y="149"/>
                  </a:lnTo>
                  <a:cubicBezTo>
                    <a:pt x="103" y="130"/>
                    <a:pt x="150" y="121"/>
                    <a:pt x="197" y="121"/>
                  </a:cubicBezTo>
                  <a:cubicBezTo>
                    <a:pt x="244" y="121"/>
                    <a:pt x="281" y="130"/>
                    <a:pt x="328" y="158"/>
                  </a:cubicBezTo>
                  <a:cubicBezTo>
                    <a:pt x="366" y="177"/>
                    <a:pt x="384" y="205"/>
                    <a:pt x="412" y="224"/>
                  </a:cubicBezTo>
                  <a:cubicBezTo>
                    <a:pt x="422" y="243"/>
                    <a:pt x="431" y="261"/>
                    <a:pt x="440" y="271"/>
                  </a:cubicBezTo>
                  <a:cubicBezTo>
                    <a:pt x="459" y="299"/>
                    <a:pt x="468" y="308"/>
                    <a:pt x="478" y="317"/>
                  </a:cubicBezTo>
                  <a:lnTo>
                    <a:pt x="487" y="317"/>
                  </a:lnTo>
                  <a:cubicBezTo>
                    <a:pt x="478" y="299"/>
                    <a:pt x="478" y="280"/>
                    <a:pt x="468" y="261"/>
                  </a:cubicBezTo>
                  <a:cubicBezTo>
                    <a:pt x="459" y="243"/>
                    <a:pt x="440" y="233"/>
                    <a:pt x="431" y="205"/>
                  </a:cubicBezTo>
                  <a:cubicBezTo>
                    <a:pt x="412" y="168"/>
                    <a:pt x="375" y="140"/>
                    <a:pt x="337" y="121"/>
                  </a:cubicBezTo>
                  <a:cubicBezTo>
                    <a:pt x="291" y="102"/>
                    <a:pt x="244" y="93"/>
                    <a:pt x="197" y="74"/>
                  </a:cubicBezTo>
                  <a:lnTo>
                    <a:pt x="132" y="74"/>
                  </a:lnTo>
                  <a:cubicBezTo>
                    <a:pt x="103" y="74"/>
                    <a:pt x="94" y="93"/>
                    <a:pt x="66" y="93"/>
                  </a:cubicBezTo>
                  <a:cubicBezTo>
                    <a:pt x="66" y="93"/>
                    <a:pt x="66" y="74"/>
                    <a:pt x="57" y="74"/>
                  </a:cubicBezTo>
                  <a:lnTo>
                    <a:pt x="57" y="65"/>
                  </a:lnTo>
                  <a:lnTo>
                    <a:pt x="57" y="55"/>
                  </a:lnTo>
                  <a:lnTo>
                    <a:pt x="57" y="46"/>
                  </a:lnTo>
                  <a:cubicBezTo>
                    <a:pt x="57" y="27"/>
                    <a:pt x="47" y="27"/>
                    <a:pt x="47" y="27"/>
                  </a:cubicBezTo>
                  <a:cubicBezTo>
                    <a:pt x="47" y="18"/>
                    <a:pt x="29" y="9"/>
                    <a:pt x="29" y="9"/>
                  </a:cubicBezTo>
                  <a:cubicBezTo>
                    <a:pt x="26" y="3"/>
                    <a:pt x="22"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38"/>
          <p:cNvSpPr txBox="1"/>
          <p:nvPr>
            <p:ph idx="1" type="subTitle"/>
          </p:nvPr>
        </p:nvSpPr>
        <p:spPr>
          <a:xfrm>
            <a:off x="901300" y="1679675"/>
            <a:ext cx="4936500" cy="25650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SzPts val="1600"/>
              <a:buAutoNum type="arabicPeriod"/>
            </a:pPr>
            <a:r>
              <a:rPr lang="es"/>
              <a:t>Visit the website</a:t>
            </a:r>
            <a:r>
              <a:rPr lang="es"/>
              <a:t> </a:t>
            </a:r>
            <a:r>
              <a:rPr b="1" lang="es" u="sng">
                <a:solidFill>
                  <a:schemeClr val="hlink"/>
                </a:solidFill>
                <a:hlinkClick r:id="rId3"/>
              </a:rPr>
              <a:t>https://chat.openai.com</a:t>
            </a:r>
            <a:endParaRPr b="1"/>
          </a:p>
          <a:p>
            <a:pPr indent="-330200" lvl="0" marL="457200" rtl="0" algn="l">
              <a:spcBef>
                <a:spcPts val="1000"/>
              </a:spcBef>
              <a:spcAft>
                <a:spcPts val="0"/>
              </a:spcAft>
              <a:buSzPts val="1600"/>
              <a:buAutoNum type="arabicPeriod"/>
            </a:pPr>
            <a:r>
              <a:rPr lang="es"/>
              <a:t>Sign up and create an </a:t>
            </a:r>
            <a:r>
              <a:rPr b="1" lang="es"/>
              <a:t>account</a:t>
            </a:r>
            <a:endParaRPr b="1"/>
          </a:p>
          <a:p>
            <a:pPr indent="-330200" lvl="0" marL="457200" rtl="0" algn="l">
              <a:spcBef>
                <a:spcPts val="1000"/>
              </a:spcBef>
              <a:spcAft>
                <a:spcPts val="0"/>
              </a:spcAft>
              <a:buSzPts val="1600"/>
              <a:buAutoNum type="arabicPeriod"/>
            </a:pPr>
            <a:r>
              <a:rPr lang="es"/>
              <a:t>Complete your </a:t>
            </a:r>
            <a:r>
              <a:rPr b="1" lang="es"/>
              <a:t>account information</a:t>
            </a:r>
            <a:endParaRPr b="1"/>
          </a:p>
          <a:p>
            <a:pPr indent="-330200" lvl="0" marL="457200" rtl="0" algn="l">
              <a:spcBef>
                <a:spcPts val="1000"/>
              </a:spcBef>
              <a:spcAft>
                <a:spcPts val="0"/>
              </a:spcAft>
              <a:buSzPts val="1600"/>
              <a:buAutoNum type="arabicPeriod"/>
            </a:pPr>
            <a:r>
              <a:rPr lang="es"/>
              <a:t>Confirm information to</a:t>
            </a:r>
            <a:r>
              <a:rPr b="1" lang="es"/>
              <a:t> validate your account</a:t>
            </a:r>
            <a:endParaRPr b="1"/>
          </a:p>
          <a:p>
            <a:pPr indent="-330200" lvl="0" marL="457200" rtl="0" algn="l">
              <a:spcBef>
                <a:spcPts val="1000"/>
              </a:spcBef>
              <a:spcAft>
                <a:spcPts val="1000"/>
              </a:spcAft>
              <a:buSzPts val="1600"/>
              <a:buAutoNum type="arabicPeriod"/>
            </a:pPr>
            <a:r>
              <a:rPr b="1" lang="es"/>
              <a:t>You’re all set</a:t>
            </a:r>
            <a:r>
              <a:rPr b="1" lang="es"/>
              <a:t>!</a:t>
            </a:r>
            <a:endParaRPr b="1"/>
          </a:p>
        </p:txBody>
      </p:sp>
      <p:sp>
        <p:nvSpPr>
          <p:cNvPr id="593" name="Google Shape;593;p38"/>
          <p:cNvSpPr txBox="1"/>
          <p:nvPr>
            <p:ph type="title"/>
          </p:nvPr>
        </p:nvSpPr>
        <p:spPr>
          <a:xfrm>
            <a:off x="713225" y="474850"/>
            <a:ext cx="77175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t>HOW TO USE</a:t>
            </a:r>
            <a:r>
              <a:rPr lang="es">
                <a:solidFill>
                  <a:schemeClr val="accent4"/>
                </a:solidFill>
              </a:rPr>
              <a:t> CHAT GPT</a:t>
            </a:r>
            <a:endParaRPr>
              <a:solidFill>
                <a:schemeClr val="accent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39"/>
          <p:cNvSpPr txBox="1"/>
          <p:nvPr>
            <p:ph type="title"/>
          </p:nvPr>
        </p:nvSpPr>
        <p:spPr>
          <a:xfrm>
            <a:off x="4345596" y="2635891"/>
            <a:ext cx="3564000" cy="7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ACTIVITIES</a:t>
            </a:r>
            <a:endParaRPr/>
          </a:p>
        </p:txBody>
      </p:sp>
      <p:sp>
        <p:nvSpPr>
          <p:cNvPr id="599" name="Google Shape;599;p39"/>
          <p:cNvSpPr txBox="1"/>
          <p:nvPr>
            <p:ph idx="2" type="title"/>
          </p:nvPr>
        </p:nvSpPr>
        <p:spPr>
          <a:xfrm>
            <a:off x="4345596" y="1718609"/>
            <a:ext cx="1261800" cy="113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04</a:t>
            </a:r>
            <a:endParaRPr/>
          </a:p>
        </p:txBody>
      </p:sp>
      <p:grpSp>
        <p:nvGrpSpPr>
          <p:cNvPr id="600" name="Google Shape;600;p39"/>
          <p:cNvGrpSpPr/>
          <p:nvPr/>
        </p:nvGrpSpPr>
        <p:grpSpPr>
          <a:xfrm>
            <a:off x="1234404" y="1276597"/>
            <a:ext cx="2644780" cy="2590306"/>
            <a:chOff x="3197531" y="1955628"/>
            <a:chExt cx="2644780" cy="2590306"/>
          </a:xfrm>
        </p:grpSpPr>
        <p:sp>
          <p:nvSpPr>
            <p:cNvPr id="601" name="Google Shape;601;p39"/>
            <p:cNvSpPr/>
            <p:nvPr/>
          </p:nvSpPr>
          <p:spPr>
            <a:xfrm>
              <a:off x="3197531" y="2043030"/>
              <a:ext cx="2644780" cy="2502905"/>
            </a:xfrm>
            <a:custGeom>
              <a:rect b="b" l="l" r="r" t="t"/>
              <a:pathLst>
                <a:path extrusionOk="0" h="46111" w="48727">
                  <a:moveTo>
                    <a:pt x="25214" y="0"/>
                  </a:moveTo>
                  <a:cubicBezTo>
                    <a:pt x="20988" y="0"/>
                    <a:pt x="16863" y="1463"/>
                    <a:pt x="13523" y="4183"/>
                  </a:cubicBezTo>
                  <a:cubicBezTo>
                    <a:pt x="8713" y="8085"/>
                    <a:pt x="6841" y="13924"/>
                    <a:pt x="5194" y="19679"/>
                  </a:cubicBezTo>
                  <a:cubicBezTo>
                    <a:pt x="4745" y="21242"/>
                    <a:pt x="4315" y="22861"/>
                    <a:pt x="3603" y="24321"/>
                  </a:cubicBezTo>
                  <a:cubicBezTo>
                    <a:pt x="2836" y="25902"/>
                    <a:pt x="1825" y="27325"/>
                    <a:pt x="1105" y="28934"/>
                  </a:cubicBezTo>
                  <a:cubicBezTo>
                    <a:pt x="572" y="30113"/>
                    <a:pt x="197" y="31377"/>
                    <a:pt x="122" y="32677"/>
                  </a:cubicBezTo>
                  <a:cubicBezTo>
                    <a:pt x="1" y="35176"/>
                    <a:pt x="955" y="37731"/>
                    <a:pt x="2696" y="39527"/>
                  </a:cubicBezTo>
                  <a:cubicBezTo>
                    <a:pt x="6196" y="43121"/>
                    <a:pt x="13579" y="45282"/>
                    <a:pt x="16152" y="45694"/>
                  </a:cubicBezTo>
                  <a:cubicBezTo>
                    <a:pt x="18024" y="45987"/>
                    <a:pt x="19921" y="46111"/>
                    <a:pt x="21816" y="46111"/>
                  </a:cubicBezTo>
                  <a:cubicBezTo>
                    <a:pt x="23010" y="46111"/>
                    <a:pt x="24202" y="46062"/>
                    <a:pt x="25388" y="45975"/>
                  </a:cubicBezTo>
                  <a:cubicBezTo>
                    <a:pt x="28467" y="45750"/>
                    <a:pt x="31537" y="45320"/>
                    <a:pt x="34578" y="44814"/>
                  </a:cubicBezTo>
                  <a:cubicBezTo>
                    <a:pt x="37020" y="44403"/>
                    <a:pt x="39500" y="43860"/>
                    <a:pt x="41708" y="42700"/>
                  </a:cubicBezTo>
                  <a:cubicBezTo>
                    <a:pt x="42775" y="42138"/>
                    <a:pt x="43767" y="41427"/>
                    <a:pt x="44591" y="40538"/>
                  </a:cubicBezTo>
                  <a:cubicBezTo>
                    <a:pt x="45452" y="39611"/>
                    <a:pt x="46097" y="38526"/>
                    <a:pt x="46565" y="37366"/>
                  </a:cubicBezTo>
                  <a:cubicBezTo>
                    <a:pt x="48727" y="31985"/>
                    <a:pt x="46855" y="26286"/>
                    <a:pt x="47173" y="20746"/>
                  </a:cubicBezTo>
                  <a:cubicBezTo>
                    <a:pt x="47183" y="20652"/>
                    <a:pt x="47183" y="20559"/>
                    <a:pt x="47192" y="20465"/>
                  </a:cubicBezTo>
                  <a:cubicBezTo>
                    <a:pt x="47351" y="18360"/>
                    <a:pt x="47847" y="16320"/>
                    <a:pt x="47959" y="14214"/>
                  </a:cubicBezTo>
                  <a:cubicBezTo>
                    <a:pt x="48147" y="10228"/>
                    <a:pt x="45957" y="7683"/>
                    <a:pt x="42345" y="6298"/>
                  </a:cubicBezTo>
                  <a:cubicBezTo>
                    <a:pt x="40164" y="5465"/>
                    <a:pt x="38115" y="4623"/>
                    <a:pt x="36075" y="3509"/>
                  </a:cubicBezTo>
                  <a:cubicBezTo>
                    <a:pt x="33801" y="2283"/>
                    <a:pt x="31555" y="926"/>
                    <a:pt x="28991" y="393"/>
                  </a:cubicBezTo>
                  <a:cubicBezTo>
                    <a:pt x="27735" y="129"/>
                    <a:pt x="26470" y="0"/>
                    <a:pt x="25214" y="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 name="Google Shape;602;p39"/>
            <p:cNvGrpSpPr/>
            <p:nvPr/>
          </p:nvGrpSpPr>
          <p:grpSpPr>
            <a:xfrm>
              <a:off x="4654285" y="1955628"/>
              <a:ext cx="966316" cy="1616241"/>
              <a:chOff x="3079110" y="1307628"/>
              <a:chExt cx="966316" cy="1616241"/>
            </a:xfrm>
          </p:grpSpPr>
          <p:sp>
            <p:nvSpPr>
              <p:cNvPr id="603" name="Google Shape;603;p39"/>
              <p:cNvSpPr/>
              <p:nvPr/>
            </p:nvSpPr>
            <p:spPr>
              <a:xfrm>
                <a:off x="3079110" y="1307628"/>
                <a:ext cx="966316" cy="1616241"/>
              </a:xfrm>
              <a:custGeom>
                <a:rect b="b" l="l" r="r" t="t"/>
                <a:pathLst>
                  <a:path extrusionOk="0" h="24699" w="14767">
                    <a:moveTo>
                      <a:pt x="12830" y="0"/>
                    </a:moveTo>
                    <a:cubicBezTo>
                      <a:pt x="11135" y="0"/>
                      <a:pt x="8732" y="53"/>
                      <a:pt x="7649" y="53"/>
                    </a:cubicBezTo>
                    <a:cubicBezTo>
                      <a:pt x="7504" y="53"/>
                      <a:pt x="7383" y="52"/>
                      <a:pt x="7290" y="50"/>
                    </a:cubicBezTo>
                    <a:cubicBezTo>
                      <a:pt x="7172" y="48"/>
                      <a:pt x="7007" y="47"/>
                      <a:pt x="6805" y="47"/>
                    </a:cubicBezTo>
                    <a:cubicBezTo>
                      <a:pt x="4985" y="47"/>
                      <a:pt x="184" y="115"/>
                      <a:pt x="150" y="115"/>
                    </a:cubicBezTo>
                    <a:cubicBezTo>
                      <a:pt x="0" y="125"/>
                      <a:pt x="28" y="677"/>
                      <a:pt x="28" y="677"/>
                    </a:cubicBezTo>
                    <a:cubicBezTo>
                      <a:pt x="28" y="752"/>
                      <a:pt x="10" y="16632"/>
                      <a:pt x="10" y="24595"/>
                    </a:cubicBezTo>
                    <a:cubicBezTo>
                      <a:pt x="47" y="24698"/>
                      <a:pt x="2564" y="24670"/>
                      <a:pt x="3734" y="24680"/>
                    </a:cubicBezTo>
                    <a:cubicBezTo>
                      <a:pt x="4951" y="24680"/>
                      <a:pt x="6158" y="24670"/>
                      <a:pt x="7374" y="24652"/>
                    </a:cubicBezTo>
                    <a:cubicBezTo>
                      <a:pt x="7450" y="24651"/>
                      <a:pt x="7543" y="24651"/>
                      <a:pt x="7650" y="24651"/>
                    </a:cubicBezTo>
                    <a:cubicBezTo>
                      <a:pt x="8280" y="24651"/>
                      <a:pt x="9415" y="24659"/>
                      <a:pt x="10589" y="24659"/>
                    </a:cubicBezTo>
                    <a:cubicBezTo>
                      <a:pt x="12363" y="24659"/>
                      <a:pt x="14225" y="24639"/>
                      <a:pt x="14552" y="24539"/>
                    </a:cubicBezTo>
                    <a:cubicBezTo>
                      <a:pt x="14561" y="24539"/>
                      <a:pt x="14589" y="24511"/>
                      <a:pt x="14598" y="24502"/>
                    </a:cubicBezTo>
                    <a:cubicBezTo>
                      <a:pt x="14645" y="24492"/>
                      <a:pt x="14692" y="24446"/>
                      <a:pt x="14729" y="24389"/>
                    </a:cubicBezTo>
                    <a:cubicBezTo>
                      <a:pt x="14748" y="20656"/>
                      <a:pt x="14748" y="16913"/>
                      <a:pt x="14739" y="13207"/>
                    </a:cubicBezTo>
                    <a:cubicBezTo>
                      <a:pt x="14729" y="10353"/>
                      <a:pt x="14739" y="7508"/>
                      <a:pt x="14767" y="4673"/>
                    </a:cubicBezTo>
                    <a:lnTo>
                      <a:pt x="14729" y="1098"/>
                    </a:lnTo>
                    <a:cubicBezTo>
                      <a:pt x="14729" y="967"/>
                      <a:pt x="14701" y="171"/>
                      <a:pt x="14683" y="87"/>
                    </a:cubicBezTo>
                    <a:cubicBezTo>
                      <a:pt x="14669" y="21"/>
                      <a:pt x="13888" y="0"/>
                      <a:pt x="1283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9"/>
              <p:cNvSpPr/>
              <p:nvPr/>
            </p:nvSpPr>
            <p:spPr>
              <a:xfrm>
                <a:off x="3079110" y="1307628"/>
                <a:ext cx="963894" cy="94099"/>
              </a:xfrm>
              <a:custGeom>
                <a:rect b="b" l="l" r="r" t="t"/>
                <a:pathLst>
                  <a:path extrusionOk="0" h="1438" w="14730">
                    <a:moveTo>
                      <a:pt x="12830" y="0"/>
                    </a:moveTo>
                    <a:cubicBezTo>
                      <a:pt x="11135" y="0"/>
                      <a:pt x="8732" y="53"/>
                      <a:pt x="7649" y="53"/>
                    </a:cubicBezTo>
                    <a:cubicBezTo>
                      <a:pt x="7504" y="53"/>
                      <a:pt x="7383" y="52"/>
                      <a:pt x="7290" y="50"/>
                    </a:cubicBezTo>
                    <a:cubicBezTo>
                      <a:pt x="7172" y="48"/>
                      <a:pt x="7007" y="47"/>
                      <a:pt x="6805" y="47"/>
                    </a:cubicBezTo>
                    <a:cubicBezTo>
                      <a:pt x="4985" y="47"/>
                      <a:pt x="184" y="115"/>
                      <a:pt x="150" y="115"/>
                    </a:cubicBezTo>
                    <a:cubicBezTo>
                      <a:pt x="0" y="125"/>
                      <a:pt x="28" y="677"/>
                      <a:pt x="28" y="677"/>
                    </a:cubicBezTo>
                    <a:lnTo>
                      <a:pt x="28" y="1425"/>
                    </a:lnTo>
                    <a:cubicBezTo>
                      <a:pt x="501" y="1435"/>
                      <a:pt x="1114" y="1437"/>
                      <a:pt x="1717" y="1437"/>
                    </a:cubicBezTo>
                    <a:cubicBezTo>
                      <a:pt x="2321" y="1437"/>
                      <a:pt x="2915" y="1435"/>
                      <a:pt x="3350" y="1435"/>
                    </a:cubicBezTo>
                    <a:cubicBezTo>
                      <a:pt x="4707" y="1435"/>
                      <a:pt x="6064" y="1425"/>
                      <a:pt x="7430" y="1416"/>
                    </a:cubicBezTo>
                    <a:cubicBezTo>
                      <a:pt x="7954" y="1416"/>
                      <a:pt x="9200" y="1424"/>
                      <a:pt x="10560" y="1424"/>
                    </a:cubicBezTo>
                    <a:cubicBezTo>
                      <a:pt x="12091" y="1424"/>
                      <a:pt x="13768" y="1414"/>
                      <a:pt x="14729" y="1369"/>
                    </a:cubicBezTo>
                    <a:lnTo>
                      <a:pt x="14729" y="1098"/>
                    </a:lnTo>
                    <a:cubicBezTo>
                      <a:pt x="14729" y="967"/>
                      <a:pt x="14701" y="171"/>
                      <a:pt x="14683" y="87"/>
                    </a:cubicBezTo>
                    <a:cubicBezTo>
                      <a:pt x="14669" y="21"/>
                      <a:pt x="13888" y="0"/>
                      <a:pt x="12830"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3978025" y="1335963"/>
                <a:ext cx="41684" cy="38216"/>
              </a:xfrm>
              <a:custGeom>
                <a:rect b="b" l="l" r="r" t="t"/>
                <a:pathLst>
                  <a:path extrusionOk="0" h="584" w="637">
                    <a:moveTo>
                      <a:pt x="300" y="0"/>
                    </a:moveTo>
                    <a:cubicBezTo>
                      <a:pt x="272" y="0"/>
                      <a:pt x="253" y="10"/>
                      <a:pt x="225" y="10"/>
                    </a:cubicBezTo>
                    <a:cubicBezTo>
                      <a:pt x="197" y="19"/>
                      <a:pt x="169" y="29"/>
                      <a:pt x="132" y="57"/>
                    </a:cubicBezTo>
                    <a:cubicBezTo>
                      <a:pt x="113" y="66"/>
                      <a:pt x="103" y="75"/>
                      <a:pt x="94" y="94"/>
                    </a:cubicBezTo>
                    <a:cubicBezTo>
                      <a:pt x="75" y="103"/>
                      <a:pt x="57" y="141"/>
                      <a:pt x="47" y="160"/>
                    </a:cubicBezTo>
                    <a:cubicBezTo>
                      <a:pt x="1" y="244"/>
                      <a:pt x="10" y="337"/>
                      <a:pt x="57" y="422"/>
                    </a:cubicBezTo>
                    <a:cubicBezTo>
                      <a:pt x="75" y="450"/>
                      <a:pt x="113" y="487"/>
                      <a:pt x="160" y="534"/>
                    </a:cubicBezTo>
                    <a:cubicBezTo>
                      <a:pt x="210" y="567"/>
                      <a:pt x="267" y="584"/>
                      <a:pt x="324" y="584"/>
                    </a:cubicBezTo>
                    <a:cubicBezTo>
                      <a:pt x="426" y="584"/>
                      <a:pt x="527" y="530"/>
                      <a:pt x="581" y="422"/>
                    </a:cubicBezTo>
                    <a:cubicBezTo>
                      <a:pt x="637" y="300"/>
                      <a:pt x="618" y="169"/>
                      <a:pt x="534" y="94"/>
                    </a:cubicBezTo>
                    <a:cubicBezTo>
                      <a:pt x="497" y="47"/>
                      <a:pt x="440" y="10"/>
                      <a:pt x="365"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3921094" y="1335963"/>
                <a:ext cx="42273" cy="38216"/>
              </a:xfrm>
              <a:custGeom>
                <a:rect b="b" l="l" r="r" t="t"/>
                <a:pathLst>
                  <a:path extrusionOk="0" h="584" w="646">
                    <a:moveTo>
                      <a:pt x="300" y="0"/>
                    </a:moveTo>
                    <a:cubicBezTo>
                      <a:pt x="281" y="0"/>
                      <a:pt x="262" y="10"/>
                      <a:pt x="234" y="10"/>
                    </a:cubicBezTo>
                    <a:cubicBezTo>
                      <a:pt x="197" y="19"/>
                      <a:pt x="178" y="29"/>
                      <a:pt x="141" y="57"/>
                    </a:cubicBezTo>
                    <a:cubicBezTo>
                      <a:pt x="122" y="66"/>
                      <a:pt x="103" y="75"/>
                      <a:pt x="94" y="94"/>
                    </a:cubicBezTo>
                    <a:cubicBezTo>
                      <a:pt x="84" y="103"/>
                      <a:pt x="56" y="141"/>
                      <a:pt x="47" y="160"/>
                    </a:cubicBezTo>
                    <a:cubicBezTo>
                      <a:pt x="0" y="244"/>
                      <a:pt x="10" y="337"/>
                      <a:pt x="56" y="422"/>
                    </a:cubicBezTo>
                    <a:cubicBezTo>
                      <a:pt x="84" y="450"/>
                      <a:pt x="122" y="487"/>
                      <a:pt x="159" y="534"/>
                    </a:cubicBezTo>
                    <a:cubicBezTo>
                      <a:pt x="209" y="567"/>
                      <a:pt x="268" y="584"/>
                      <a:pt x="326" y="584"/>
                    </a:cubicBezTo>
                    <a:cubicBezTo>
                      <a:pt x="430" y="584"/>
                      <a:pt x="532" y="530"/>
                      <a:pt x="580" y="422"/>
                    </a:cubicBezTo>
                    <a:cubicBezTo>
                      <a:pt x="646" y="300"/>
                      <a:pt x="618" y="169"/>
                      <a:pt x="534" y="94"/>
                    </a:cubicBezTo>
                    <a:cubicBezTo>
                      <a:pt x="506" y="47"/>
                      <a:pt x="449" y="10"/>
                      <a:pt x="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3865341" y="1335963"/>
                <a:ext cx="42338" cy="38216"/>
              </a:xfrm>
              <a:custGeom>
                <a:rect b="b" l="l" r="r" t="t"/>
                <a:pathLst>
                  <a:path extrusionOk="0" h="584" w="647">
                    <a:moveTo>
                      <a:pt x="300" y="0"/>
                    </a:moveTo>
                    <a:cubicBezTo>
                      <a:pt x="281" y="0"/>
                      <a:pt x="253" y="10"/>
                      <a:pt x="235" y="10"/>
                    </a:cubicBezTo>
                    <a:cubicBezTo>
                      <a:pt x="197" y="19"/>
                      <a:pt x="169" y="29"/>
                      <a:pt x="141" y="57"/>
                    </a:cubicBezTo>
                    <a:cubicBezTo>
                      <a:pt x="113" y="66"/>
                      <a:pt x="104" y="75"/>
                      <a:pt x="94" y="94"/>
                    </a:cubicBezTo>
                    <a:cubicBezTo>
                      <a:pt x="85" y="103"/>
                      <a:pt x="57" y="141"/>
                      <a:pt x="47" y="160"/>
                    </a:cubicBezTo>
                    <a:cubicBezTo>
                      <a:pt x="1" y="244"/>
                      <a:pt x="10" y="337"/>
                      <a:pt x="57" y="422"/>
                    </a:cubicBezTo>
                    <a:cubicBezTo>
                      <a:pt x="85" y="450"/>
                      <a:pt x="104" y="487"/>
                      <a:pt x="160" y="534"/>
                    </a:cubicBezTo>
                    <a:cubicBezTo>
                      <a:pt x="210" y="567"/>
                      <a:pt x="267" y="584"/>
                      <a:pt x="324" y="584"/>
                    </a:cubicBezTo>
                    <a:cubicBezTo>
                      <a:pt x="426" y="584"/>
                      <a:pt x="527" y="530"/>
                      <a:pt x="581" y="422"/>
                    </a:cubicBezTo>
                    <a:cubicBezTo>
                      <a:pt x="646" y="300"/>
                      <a:pt x="618" y="169"/>
                      <a:pt x="534" y="94"/>
                    </a:cubicBezTo>
                    <a:cubicBezTo>
                      <a:pt x="497" y="47"/>
                      <a:pt x="441" y="10"/>
                      <a:pt x="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3137873" y="1455386"/>
                <a:ext cx="341780" cy="32064"/>
              </a:xfrm>
              <a:custGeom>
                <a:rect b="b" l="l" r="r" t="t"/>
                <a:pathLst>
                  <a:path extrusionOk="0" h="490" w="5223">
                    <a:moveTo>
                      <a:pt x="5194" y="0"/>
                    </a:moveTo>
                    <a:cubicBezTo>
                      <a:pt x="4862" y="10"/>
                      <a:pt x="4312" y="12"/>
                      <a:pt x="3798" y="12"/>
                    </a:cubicBezTo>
                    <a:cubicBezTo>
                      <a:pt x="3283" y="12"/>
                      <a:pt x="2803" y="10"/>
                      <a:pt x="2611" y="10"/>
                    </a:cubicBezTo>
                    <a:lnTo>
                      <a:pt x="19" y="10"/>
                    </a:lnTo>
                    <a:cubicBezTo>
                      <a:pt x="1" y="47"/>
                      <a:pt x="1" y="113"/>
                      <a:pt x="1" y="113"/>
                    </a:cubicBezTo>
                    <a:lnTo>
                      <a:pt x="1" y="487"/>
                    </a:lnTo>
                    <a:lnTo>
                      <a:pt x="2611" y="487"/>
                    </a:lnTo>
                    <a:cubicBezTo>
                      <a:pt x="2813" y="487"/>
                      <a:pt x="3316" y="489"/>
                      <a:pt x="3843" y="489"/>
                    </a:cubicBezTo>
                    <a:cubicBezTo>
                      <a:pt x="4371" y="489"/>
                      <a:pt x="4923" y="487"/>
                      <a:pt x="5222" y="477"/>
                    </a:cubicBezTo>
                    <a:lnTo>
                      <a:pt x="5222" y="215"/>
                    </a:lnTo>
                    <a:cubicBezTo>
                      <a:pt x="5222" y="187"/>
                      <a:pt x="5213" y="47"/>
                      <a:pt x="5194"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9"/>
              <p:cNvSpPr/>
              <p:nvPr/>
            </p:nvSpPr>
            <p:spPr>
              <a:xfrm>
                <a:off x="3272609" y="1538623"/>
                <a:ext cx="164183" cy="31475"/>
              </a:xfrm>
              <a:custGeom>
                <a:rect b="b" l="l" r="r" t="t"/>
                <a:pathLst>
                  <a:path extrusionOk="0" h="481" w="2509">
                    <a:moveTo>
                      <a:pt x="2499" y="1"/>
                    </a:moveTo>
                    <a:cubicBezTo>
                      <a:pt x="2340" y="10"/>
                      <a:pt x="2075" y="13"/>
                      <a:pt x="1827" y="13"/>
                    </a:cubicBezTo>
                    <a:cubicBezTo>
                      <a:pt x="1579" y="13"/>
                      <a:pt x="1348" y="10"/>
                      <a:pt x="1254" y="10"/>
                    </a:cubicBezTo>
                    <a:lnTo>
                      <a:pt x="19" y="10"/>
                    </a:lnTo>
                    <a:cubicBezTo>
                      <a:pt x="2" y="45"/>
                      <a:pt x="17" y="105"/>
                      <a:pt x="4" y="105"/>
                    </a:cubicBezTo>
                    <a:cubicBezTo>
                      <a:pt x="3" y="105"/>
                      <a:pt x="2" y="104"/>
                      <a:pt x="0" y="104"/>
                    </a:cubicBezTo>
                    <a:lnTo>
                      <a:pt x="0" y="478"/>
                    </a:lnTo>
                    <a:lnTo>
                      <a:pt x="1245" y="478"/>
                    </a:lnTo>
                    <a:cubicBezTo>
                      <a:pt x="1339" y="478"/>
                      <a:pt x="1577" y="480"/>
                      <a:pt x="1829" y="480"/>
                    </a:cubicBezTo>
                    <a:cubicBezTo>
                      <a:pt x="2080" y="480"/>
                      <a:pt x="2344" y="478"/>
                      <a:pt x="2490" y="469"/>
                    </a:cubicBezTo>
                    <a:lnTo>
                      <a:pt x="2490" y="207"/>
                    </a:lnTo>
                    <a:cubicBezTo>
                      <a:pt x="2508" y="188"/>
                      <a:pt x="2499" y="57"/>
                      <a:pt x="2499"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9"/>
              <p:cNvSpPr/>
              <p:nvPr/>
            </p:nvSpPr>
            <p:spPr>
              <a:xfrm>
                <a:off x="3455703" y="1538623"/>
                <a:ext cx="110262" cy="31475"/>
              </a:xfrm>
              <a:custGeom>
                <a:rect b="b" l="l" r="r" t="t"/>
                <a:pathLst>
                  <a:path extrusionOk="0" h="481" w="1685">
                    <a:moveTo>
                      <a:pt x="1675" y="1"/>
                    </a:moveTo>
                    <a:cubicBezTo>
                      <a:pt x="1568" y="10"/>
                      <a:pt x="1390" y="13"/>
                      <a:pt x="1223" y="13"/>
                    </a:cubicBezTo>
                    <a:cubicBezTo>
                      <a:pt x="1055" y="13"/>
                      <a:pt x="899" y="10"/>
                      <a:pt x="833" y="10"/>
                    </a:cubicBezTo>
                    <a:lnTo>
                      <a:pt x="0" y="10"/>
                    </a:lnTo>
                    <a:lnTo>
                      <a:pt x="0" y="104"/>
                    </a:lnTo>
                    <a:lnTo>
                      <a:pt x="0" y="478"/>
                    </a:lnTo>
                    <a:lnTo>
                      <a:pt x="843" y="478"/>
                    </a:lnTo>
                    <a:cubicBezTo>
                      <a:pt x="908" y="478"/>
                      <a:pt x="1072" y="480"/>
                      <a:pt x="1243" y="480"/>
                    </a:cubicBezTo>
                    <a:cubicBezTo>
                      <a:pt x="1413" y="480"/>
                      <a:pt x="1591" y="478"/>
                      <a:pt x="1685" y="469"/>
                    </a:cubicBezTo>
                    <a:lnTo>
                      <a:pt x="1685" y="207"/>
                    </a:lnTo>
                    <a:cubicBezTo>
                      <a:pt x="1675" y="188"/>
                      <a:pt x="1675" y="57"/>
                      <a:pt x="1675"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3330128" y="1602948"/>
                <a:ext cx="594696" cy="32326"/>
              </a:xfrm>
              <a:custGeom>
                <a:rect b="b" l="l" r="r" t="t"/>
                <a:pathLst>
                  <a:path extrusionOk="0" h="494" w="9088">
                    <a:moveTo>
                      <a:pt x="9059" y="0"/>
                    </a:moveTo>
                    <a:cubicBezTo>
                      <a:pt x="8479" y="10"/>
                      <a:pt x="7520" y="12"/>
                      <a:pt x="6620" y="12"/>
                    </a:cubicBezTo>
                    <a:cubicBezTo>
                      <a:pt x="5721" y="12"/>
                      <a:pt x="4881" y="10"/>
                      <a:pt x="4540" y="10"/>
                    </a:cubicBezTo>
                    <a:lnTo>
                      <a:pt x="29" y="10"/>
                    </a:lnTo>
                    <a:cubicBezTo>
                      <a:pt x="1" y="47"/>
                      <a:pt x="1" y="113"/>
                      <a:pt x="1" y="113"/>
                    </a:cubicBezTo>
                    <a:lnTo>
                      <a:pt x="1" y="487"/>
                    </a:lnTo>
                    <a:lnTo>
                      <a:pt x="4540" y="487"/>
                    </a:lnTo>
                    <a:cubicBezTo>
                      <a:pt x="4941" y="487"/>
                      <a:pt x="6029" y="493"/>
                      <a:pt x="7082" y="493"/>
                    </a:cubicBezTo>
                    <a:cubicBezTo>
                      <a:pt x="7872" y="493"/>
                      <a:pt x="8642" y="490"/>
                      <a:pt x="9087" y="478"/>
                    </a:cubicBezTo>
                    <a:cubicBezTo>
                      <a:pt x="9087" y="393"/>
                      <a:pt x="9087" y="300"/>
                      <a:pt x="9078" y="225"/>
                    </a:cubicBezTo>
                    <a:cubicBezTo>
                      <a:pt x="9078" y="188"/>
                      <a:pt x="9078" y="4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3330128" y="1653138"/>
                <a:ext cx="594696" cy="32719"/>
              </a:xfrm>
              <a:custGeom>
                <a:rect b="b" l="l" r="r" t="t"/>
                <a:pathLst>
                  <a:path extrusionOk="0" h="500" w="9088">
                    <a:moveTo>
                      <a:pt x="9059" y="1"/>
                    </a:moveTo>
                    <a:cubicBezTo>
                      <a:pt x="8363" y="18"/>
                      <a:pt x="7121" y="21"/>
                      <a:pt x="6091" y="21"/>
                    </a:cubicBezTo>
                    <a:cubicBezTo>
                      <a:pt x="5405" y="21"/>
                      <a:pt x="4813" y="20"/>
                      <a:pt x="4540" y="20"/>
                    </a:cubicBezTo>
                    <a:lnTo>
                      <a:pt x="29" y="20"/>
                    </a:lnTo>
                    <a:cubicBezTo>
                      <a:pt x="1" y="48"/>
                      <a:pt x="1" y="122"/>
                      <a:pt x="1" y="122"/>
                    </a:cubicBezTo>
                    <a:lnTo>
                      <a:pt x="1" y="497"/>
                    </a:lnTo>
                    <a:lnTo>
                      <a:pt x="4540" y="497"/>
                    </a:lnTo>
                    <a:cubicBezTo>
                      <a:pt x="4890" y="497"/>
                      <a:pt x="5768" y="499"/>
                      <a:pt x="6687" y="499"/>
                    </a:cubicBezTo>
                    <a:cubicBezTo>
                      <a:pt x="7607" y="499"/>
                      <a:pt x="8568" y="497"/>
                      <a:pt x="9087" y="487"/>
                    </a:cubicBezTo>
                    <a:cubicBezTo>
                      <a:pt x="9087" y="403"/>
                      <a:pt x="9087" y="310"/>
                      <a:pt x="9078" y="225"/>
                    </a:cubicBezTo>
                    <a:cubicBezTo>
                      <a:pt x="9078" y="188"/>
                      <a:pt x="9078" y="48"/>
                      <a:pt x="90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3330128" y="1703983"/>
                <a:ext cx="594696" cy="32326"/>
              </a:xfrm>
              <a:custGeom>
                <a:rect b="b" l="l" r="r" t="t"/>
                <a:pathLst>
                  <a:path extrusionOk="0" h="494" w="9088">
                    <a:moveTo>
                      <a:pt x="9059" y="0"/>
                    </a:moveTo>
                    <a:cubicBezTo>
                      <a:pt x="8479" y="10"/>
                      <a:pt x="7520" y="12"/>
                      <a:pt x="6620" y="12"/>
                    </a:cubicBezTo>
                    <a:cubicBezTo>
                      <a:pt x="5721" y="12"/>
                      <a:pt x="4881" y="10"/>
                      <a:pt x="4540" y="10"/>
                    </a:cubicBezTo>
                    <a:lnTo>
                      <a:pt x="29" y="10"/>
                    </a:lnTo>
                    <a:cubicBezTo>
                      <a:pt x="1" y="47"/>
                      <a:pt x="1" y="113"/>
                      <a:pt x="1" y="113"/>
                    </a:cubicBezTo>
                    <a:lnTo>
                      <a:pt x="1" y="487"/>
                    </a:lnTo>
                    <a:lnTo>
                      <a:pt x="4540" y="487"/>
                    </a:lnTo>
                    <a:cubicBezTo>
                      <a:pt x="4941" y="487"/>
                      <a:pt x="6029" y="493"/>
                      <a:pt x="7082" y="493"/>
                    </a:cubicBezTo>
                    <a:cubicBezTo>
                      <a:pt x="7872" y="493"/>
                      <a:pt x="8642" y="490"/>
                      <a:pt x="9087" y="478"/>
                    </a:cubicBezTo>
                    <a:cubicBezTo>
                      <a:pt x="9087" y="394"/>
                      <a:pt x="9087" y="300"/>
                      <a:pt x="9078" y="225"/>
                    </a:cubicBezTo>
                    <a:cubicBezTo>
                      <a:pt x="9078" y="188"/>
                      <a:pt x="9078" y="5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3329605" y="1754174"/>
                <a:ext cx="401721" cy="31999"/>
              </a:xfrm>
              <a:custGeom>
                <a:rect b="b" l="l" r="r" t="t"/>
                <a:pathLst>
                  <a:path extrusionOk="0" h="489" w="6139">
                    <a:moveTo>
                      <a:pt x="6120" y="1"/>
                    </a:moveTo>
                    <a:cubicBezTo>
                      <a:pt x="5648" y="18"/>
                      <a:pt x="4809" y="21"/>
                      <a:pt x="4117" y="21"/>
                    </a:cubicBezTo>
                    <a:cubicBezTo>
                      <a:pt x="3655" y="21"/>
                      <a:pt x="3258" y="20"/>
                      <a:pt x="3078" y="20"/>
                    </a:cubicBezTo>
                    <a:lnTo>
                      <a:pt x="18" y="20"/>
                    </a:lnTo>
                    <a:cubicBezTo>
                      <a:pt x="1" y="46"/>
                      <a:pt x="8" y="114"/>
                      <a:pt x="9" y="114"/>
                    </a:cubicBezTo>
                    <a:cubicBezTo>
                      <a:pt x="9" y="114"/>
                      <a:pt x="9" y="114"/>
                      <a:pt x="9" y="113"/>
                    </a:cubicBezTo>
                    <a:lnTo>
                      <a:pt x="9" y="487"/>
                    </a:lnTo>
                    <a:lnTo>
                      <a:pt x="3060" y="487"/>
                    </a:lnTo>
                    <a:cubicBezTo>
                      <a:pt x="3247" y="487"/>
                      <a:pt x="3663" y="489"/>
                      <a:pt x="4140" y="489"/>
                    </a:cubicBezTo>
                    <a:cubicBezTo>
                      <a:pt x="4856" y="489"/>
                      <a:pt x="5708" y="486"/>
                      <a:pt x="6129" y="469"/>
                    </a:cubicBezTo>
                    <a:lnTo>
                      <a:pt x="6129" y="216"/>
                    </a:lnTo>
                    <a:cubicBezTo>
                      <a:pt x="6138" y="188"/>
                      <a:pt x="6129" y="66"/>
                      <a:pt x="6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9"/>
              <p:cNvSpPr/>
              <p:nvPr/>
            </p:nvSpPr>
            <p:spPr>
              <a:xfrm>
                <a:off x="3330128" y="1805019"/>
                <a:ext cx="106663" cy="31475"/>
              </a:xfrm>
              <a:custGeom>
                <a:rect b="b" l="l" r="r" t="t"/>
                <a:pathLst>
                  <a:path extrusionOk="0" h="481" w="1630">
                    <a:moveTo>
                      <a:pt x="1620" y="1"/>
                    </a:moveTo>
                    <a:cubicBezTo>
                      <a:pt x="1512" y="10"/>
                      <a:pt x="1341" y="12"/>
                      <a:pt x="1181" y="12"/>
                    </a:cubicBezTo>
                    <a:cubicBezTo>
                      <a:pt x="1021" y="12"/>
                      <a:pt x="871" y="10"/>
                      <a:pt x="806" y="10"/>
                    </a:cubicBezTo>
                    <a:lnTo>
                      <a:pt x="1" y="10"/>
                    </a:lnTo>
                    <a:lnTo>
                      <a:pt x="1" y="103"/>
                    </a:lnTo>
                    <a:lnTo>
                      <a:pt x="1" y="478"/>
                    </a:lnTo>
                    <a:lnTo>
                      <a:pt x="806" y="478"/>
                    </a:lnTo>
                    <a:cubicBezTo>
                      <a:pt x="871" y="478"/>
                      <a:pt x="1028" y="480"/>
                      <a:pt x="1192" y="480"/>
                    </a:cubicBezTo>
                    <a:cubicBezTo>
                      <a:pt x="1356" y="480"/>
                      <a:pt x="1526" y="478"/>
                      <a:pt x="1620" y="468"/>
                    </a:cubicBezTo>
                    <a:lnTo>
                      <a:pt x="1620" y="206"/>
                    </a:lnTo>
                    <a:cubicBezTo>
                      <a:pt x="1629" y="188"/>
                      <a:pt x="1620" y="57"/>
                      <a:pt x="1620"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3330128" y="1856453"/>
                <a:ext cx="106663" cy="32064"/>
              </a:xfrm>
              <a:custGeom>
                <a:rect b="b" l="l" r="r" t="t"/>
                <a:pathLst>
                  <a:path extrusionOk="0" h="490" w="1630">
                    <a:moveTo>
                      <a:pt x="1620" y="1"/>
                    </a:moveTo>
                    <a:cubicBezTo>
                      <a:pt x="1512" y="10"/>
                      <a:pt x="1341" y="12"/>
                      <a:pt x="1181" y="12"/>
                    </a:cubicBezTo>
                    <a:cubicBezTo>
                      <a:pt x="1021" y="12"/>
                      <a:pt x="871" y="10"/>
                      <a:pt x="806" y="10"/>
                    </a:cubicBezTo>
                    <a:lnTo>
                      <a:pt x="1" y="10"/>
                    </a:lnTo>
                    <a:lnTo>
                      <a:pt x="1" y="113"/>
                    </a:lnTo>
                    <a:lnTo>
                      <a:pt x="1" y="487"/>
                    </a:lnTo>
                    <a:lnTo>
                      <a:pt x="806" y="487"/>
                    </a:lnTo>
                    <a:cubicBezTo>
                      <a:pt x="871" y="487"/>
                      <a:pt x="1028" y="490"/>
                      <a:pt x="1192" y="490"/>
                    </a:cubicBezTo>
                    <a:cubicBezTo>
                      <a:pt x="1356" y="490"/>
                      <a:pt x="1526" y="487"/>
                      <a:pt x="1620" y="478"/>
                    </a:cubicBezTo>
                    <a:lnTo>
                      <a:pt x="1620" y="216"/>
                    </a:lnTo>
                    <a:cubicBezTo>
                      <a:pt x="1629" y="169"/>
                      <a:pt x="1620" y="47"/>
                      <a:pt x="1620"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3330128" y="1906643"/>
                <a:ext cx="594696" cy="32653"/>
              </a:xfrm>
              <a:custGeom>
                <a:rect b="b" l="l" r="r" t="t"/>
                <a:pathLst>
                  <a:path extrusionOk="0" h="499" w="9088">
                    <a:moveTo>
                      <a:pt x="9059" y="1"/>
                    </a:moveTo>
                    <a:cubicBezTo>
                      <a:pt x="8562" y="13"/>
                      <a:pt x="7786" y="16"/>
                      <a:pt x="7008" y="16"/>
                    </a:cubicBezTo>
                    <a:cubicBezTo>
                      <a:pt x="5971" y="16"/>
                      <a:pt x="4930" y="10"/>
                      <a:pt x="4540" y="10"/>
                    </a:cubicBezTo>
                    <a:lnTo>
                      <a:pt x="29" y="10"/>
                    </a:lnTo>
                    <a:cubicBezTo>
                      <a:pt x="1" y="48"/>
                      <a:pt x="1" y="123"/>
                      <a:pt x="1" y="123"/>
                    </a:cubicBezTo>
                    <a:lnTo>
                      <a:pt x="1" y="497"/>
                    </a:lnTo>
                    <a:lnTo>
                      <a:pt x="4540" y="497"/>
                    </a:lnTo>
                    <a:cubicBezTo>
                      <a:pt x="4820" y="497"/>
                      <a:pt x="5438" y="498"/>
                      <a:pt x="6144" y="498"/>
                    </a:cubicBezTo>
                    <a:cubicBezTo>
                      <a:pt x="7204" y="498"/>
                      <a:pt x="8464" y="495"/>
                      <a:pt x="9087" y="478"/>
                    </a:cubicBezTo>
                    <a:cubicBezTo>
                      <a:pt x="9087" y="403"/>
                      <a:pt x="9087" y="310"/>
                      <a:pt x="9078" y="226"/>
                    </a:cubicBezTo>
                    <a:cubicBezTo>
                      <a:pt x="9078" y="179"/>
                      <a:pt x="9078" y="48"/>
                      <a:pt x="90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a:off x="3584287" y="1538623"/>
                <a:ext cx="159275" cy="31475"/>
              </a:xfrm>
              <a:custGeom>
                <a:rect b="b" l="l" r="r" t="t"/>
                <a:pathLst>
                  <a:path extrusionOk="0" h="481" w="2434">
                    <a:moveTo>
                      <a:pt x="2424" y="1"/>
                    </a:moveTo>
                    <a:cubicBezTo>
                      <a:pt x="2270" y="10"/>
                      <a:pt x="2015" y="13"/>
                      <a:pt x="1775" y="13"/>
                    </a:cubicBezTo>
                    <a:cubicBezTo>
                      <a:pt x="1535" y="13"/>
                      <a:pt x="1311" y="10"/>
                      <a:pt x="1217" y="10"/>
                    </a:cubicBezTo>
                    <a:lnTo>
                      <a:pt x="10" y="10"/>
                    </a:lnTo>
                    <a:cubicBezTo>
                      <a:pt x="1" y="45"/>
                      <a:pt x="9" y="105"/>
                      <a:pt x="2" y="105"/>
                    </a:cubicBezTo>
                    <a:cubicBezTo>
                      <a:pt x="2" y="105"/>
                      <a:pt x="1" y="104"/>
                      <a:pt x="0" y="104"/>
                    </a:cubicBezTo>
                    <a:lnTo>
                      <a:pt x="0" y="478"/>
                    </a:lnTo>
                    <a:lnTo>
                      <a:pt x="1217" y="478"/>
                    </a:lnTo>
                    <a:cubicBezTo>
                      <a:pt x="1311" y="478"/>
                      <a:pt x="1545" y="480"/>
                      <a:pt x="1789" y="480"/>
                    </a:cubicBezTo>
                    <a:cubicBezTo>
                      <a:pt x="2033" y="480"/>
                      <a:pt x="2288" y="478"/>
                      <a:pt x="2424" y="469"/>
                    </a:cubicBezTo>
                    <a:lnTo>
                      <a:pt x="2424" y="207"/>
                    </a:lnTo>
                    <a:cubicBezTo>
                      <a:pt x="2434" y="188"/>
                      <a:pt x="2434" y="57"/>
                      <a:pt x="2424"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3272609" y="2026067"/>
                <a:ext cx="164183" cy="31737"/>
              </a:xfrm>
              <a:custGeom>
                <a:rect b="b" l="l" r="r" t="t"/>
                <a:pathLst>
                  <a:path extrusionOk="0" h="485" w="2509">
                    <a:moveTo>
                      <a:pt x="2499" y="1"/>
                    </a:moveTo>
                    <a:cubicBezTo>
                      <a:pt x="2363" y="13"/>
                      <a:pt x="2149" y="16"/>
                      <a:pt x="1934" y="16"/>
                    </a:cubicBezTo>
                    <a:cubicBezTo>
                      <a:pt x="1648" y="16"/>
                      <a:pt x="1361" y="10"/>
                      <a:pt x="1254" y="10"/>
                    </a:cubicBezTo>
                    <a:lnTo>
                      <a:pt x="19" y="10"/>
                    </a:lnTo>
                    <a:cubicBezTo>
                      <a:pt x="2" y="43"/>
                      <a:pt x="15" y="107"/>
                      <a:pt x="5" y="107"/>
                    </a:cubicBezTo>
                    <a:cubicBezTo>
                      <a:pt x="4" y="107"/>
                      <a:pt x="2" y="106"/>
                      <a:pt x="0" y="104"/>
                    </a:cubicBezTo>
                    <a:lnTo>
                      <a:pt x="0" y="478"/>
                    </a:lnTo>
                    <a:lnTo>
                      <a:pt x="1245" y="478"/>
                    </a:lnTo>
                    <a:cubicBezTo>
                      <a:pt x="1352" y="478"/>
                      <a:pt x="1648" y="484"/>
                      <a:pt x="1937" y="484"/>
                    </a:cubicBezTo>
                    <a:cubicBezTo>
                      <a:pt x="2153" y="484"/>
                      <a:pt x="2365" y="481"/>
                      <a:pt x="2490" y="469"/>
                    </a:cubicBezTo>
                    <a:lnTo>
                      <a:pt x="2490" y="216"/>
                    </a:lnTo>
                    <a:cubicBezTo>
                      <a:pt x="2508" y="188"/>
                      <a:pt x="2499" y="57"/>
                      <a:pt x="2499"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a:off x="3272609" y="2095889"/>
                <a:ext cx="164183" cy="32064"/>
              </a:xfrm>
              <a:custGeom>
                <a:rect b="b" l="l" r="r" t="t"/>
                <a:pathLst>
                  <a:path extrusionOk="0" h="490" w="2509">
                    <a:moveTo>
                      <a:pt x="2499" y="1"/>
                    </a:moveTo>
                    <a:cubicBezTo>
                      <a:pt x="2340" y="10"/>
                      <a:pt x="2075" y="12"/>
                      <a:pt x="1827" y="12"/>
                    </a:cubicBezTo>
                    <a:cubicBezTo>
                      <a:pt x="1579" y="12"/>
                      <a:pt x="1348" y="10"/>
                      <a:pt x="1254" y="10"/>
                    </a:cubicBezTo>
                    <a:lnTo>
                      <a:pt x="19" y="10"/>
                    </a:lnTo>
                    <a:cubicBezTo>
                      <a:pt x="0" y="47"/>
                      <a:pt x="19" y="113"/>
                      <a:pt x="0" y="113"/>
                    </a:cubicBezTo>
                    <a:lnTo>
                      <a:pt x="0" y="487"/>
                    </a:lnTo>
                    <a:lnTo>
                      <a:pt x="1245" y="487"/>
                    </a:lnTo>
                    <a:cubicBezTo>
                      <a:pt x="1339" y="487"/>
                      <a:pt x="1577" y="489"/>
                      <a:pt x="1829" y="489"/>
                    </a:cubicBezTo>
                    <a:cubicBezTo>
                      <a:pt x="2080" y="489"/>
                      <a:pt x="2344" y="487"/>
                      <a:pt x="2490" y="478"/>
                    </a:cubicBezTo>
                    <a:lnTo>
                      <a:pt x="2490" y="225"/>
                    </a:lnTo>
                    <a:cubicBezTo>
                      <a:pt x="2508" y="178"/>
                      <a:pt x="2499" y="47"/>
                      <a:pt x="24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9"/>
              <p:cNvSpPr/>
              <p:nvPr/>
            </p:nvSpPr>
            <p:spPr>
              <a:xfrm>
                <a:off x="3272609" y="2156484"/>
                <a:ext cx="139055" cy="32064"/>
              </a:xfrm>
              <a:custGeom>
                <a:rect b="b" l="l" r="r" t="t"/>
                <a:pathLst>
                  <a:path extrusionOk="0" h="490" w="2125">
                    <a:moveTo>
                      <a:pt x="2096" y="1"/>
                    </a:moveTo>
                    <a:cubicBezTo>
                      <a:pt x="1961" y="10"/>
                      <a:pt x="1739" y="13"/>
                      <a:pt x="1532" y="13"/>
                    </a:cubicBezTo>
                    <a:cubicBezTo>
                      <a:pt x="1324" y="13"/>
                      <a:pt x="1133" y="10"/>
                      <a:pt x="1058" y="10"/>
                    </a:cubicBezTo>
                    <a:lnTo>
                      <a:pt x="19" y="10"/>
                    </a:lnTo>
                    <a:cubicBezTo>
                      <a:pt x="0" y="48"/>
                      <a:pt x="19" y="113"/>
                      <a:pt x="19" y="113"/>
                    </a:cubicBezTo>
                    <a:lnTo>
                      <a:pt x="19" y="488"/>
                    </a:lnTo>
                    <a:lnTo>
                      <a:pt x="1067" y="488"/>
                    </a:lnTo>
                    <a:cubicBezTo>
                      <a:pt x="1151" y="488"/>
                      <a:pt x="1353" y="490"/>
                      <a:pt x="1564" y="490"/>
                    </a:cubicBezTo>
                    <a:cubicBezTo>
                      <a:pt x="1776" y="490"/>
                      <a:pt x="1998" y="488"/>
                      <a:pt x="2125" y="478"/>
                    </a:cubicBezTo>
                    <a:lnTo>
                      <a:pt x="2125" y="216"/>
                    </a:lnTo>
                    <a:cubicBezTo>
                      <a:pt x="2096" y="188"/>
                      <a:pt x="2096" y="48"/>
                      <a:pt x="2096"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9"/>
              <p:cNvSpPr/>
              <p:nvPr/>
            </p:nvSpPr>
            <p:spPr>
              <a:xfrm>
                <a:off x="3455703" y="2026067"/>
                <a:ext cx="110262" cy="31737"/>
              </a:xfrm>
              <a:custGeom>
                <a:rect b="b" l="l" r="r" t="t"/>
                <a:pathLst>
                  <a:path extrusionOk="0" h="485" w="1685">
                    <a:moveTo>
                      <a:pt x="1675" y="1"/>
                    </a:moveTo>
                    <a:cubicBezTo>
                      <a:pt x="1583" y="13"/>
                      <a:pt x="1439" y="16"/>
                      <a:pt x="1295" y="16"/>
                    </a:cubicBezTo>
                    <a:cubicBezTo>
                      <a:pt x="1102" y="16"/>
                      <a:pt x="908" y="10"/>
                      <a:pt x="833" y="10"/>
                    </a:cubicBezTo>
                    <a:lnTo>
                      <a:pt x="0" y="10"/>
                    </a:lnTo>
                    <a:lnTo>
                      <a:pt x="0" y="104"/>
                    </a:lnTo>
                    <a:lnTo>
                      <a:pt x="0" y="478"/>
                    </a:lnTo>
                    <a:lnTo>
                      <a:pt x="843" y="478"/>
                    </a:lnTo>
                    <a:cubicBezTo>
                      <a:pt x="917" y="478"/>
                      <a:pt x="1121" y="484"/>
                      <a:pt x="1316" y="484"/>
                    </a:cubicBezTo>
                    <a:cubicBezTo>
                      <a:pt x="1462" y="484"/>
                      <a:pt x="1605" y="481"/>
                      <a:pt x="1685" y="469"/>
                    </a:cubicBezTo>
                    <a:lnTo>
                      <a:pt x="1685" y="216"/>
                    </a:lnTo>
                    <a:cubicBezTo>
                      <a:pt x="1675" y="188"/>
                      <a:pt x="1675" y="57"/>
                      <a:pt x="1675"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9"/>
              <p:cNvSpPr/>
              <p:nvPr/>
            </p:nvSpPr>
            <p:spPr>
              <a:xfrm>
                <a:off x="3330128" y="2269167"/>
                <a:ext cx="594696" cy="31999"/>
              </a:xfrm>
              <a:custGeom>
                <a:rect b="b" l="l" r="r" t="t"/>
                <a:pathLst>
                  <a:path extrusionOk="0" h="489" w="9088">
                    <a:moveTo>
                      <a:pt x="9059" y="1"/>
                    </a:moveTo>
                    <a:cubicBezTo>
                      <a:pt x="8363" y="18"/>
                      <a:pt x="7121" y="21"/>
                      <a:pt x="6091" y="21"/>
                    </a:cubicBezTo>
                    <a:cubicBezTo>
                      <a:pt x="5405" y="21"/>
                      <a:pt x="4813" y="19"/>
                      <a:pt x="4540" y="19"/>
                    </a:cubicBezTo>
                    <a:lnTo>
                      <a:pt x="29" y="19"/>
                    </a:lnTo>
                    <a:cubicBezTo>
                      <a:pt x="3" y="54"/>
                      <a:pt x="1" y="114"/>
                      <a:pt x="1" y="114"/>
                    </a:cubicBezTo>
                    <a:cubicBezTo>
                      <a:pt x="1" y="114"/>
                      <a:pt x="1" y="114"/>
                      <a:pt x="1" y="113"/>
                    </a:cubicBezTo>
                    <a:lnTo>
                      <a:pt x="1" y="487"/>
                    </a:lnTo>
                    <a:lnTo>
                      <a:pt x="4540" y="487"/>
                    </a:lnTo>
                    <a:cubicBezTo>
                      <a:pt x="4820" y="487"/>
                      <a:pt x="5438" y="489"/>
                      <a:pt x="6144" y="489"/>
                    </a:cubicBezTo>
                    <a:cubicBezTo>
                      <a:pt x="7204" y="489"/>
                      <a:pt x="8464" y="486"/>
                      <a:pt x="9087" y="469"/>
                    </a:cubicBezTo>
                    <a:cubicBezTo>
                      <a:pt x="9087" y="394"/>
                      <a:pt x="9087" y="300"/>
                      <a:pt x="9078" y="216"/>
                    </a:cubicBezTo>
                    <a:cubicBezTo>
                      <a:pt x="9078" y="179"/>
                      <a:pt x="9078" y="57"/>
                      <a:pt x="90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9"/>
              <p:cNvSpPr/>
              <p:nvPr/>
            </p:nvSpPr>
            <p:spPr>
              <a:xfrm>
                <a:off x="3330128" y="2320012"/>
                <a:ext cx="594696" cy="31672"/>
              </a:xfrm>
              <a:custGeom>
                <a:rect b="b" l="l" r="r" t="t"/>
                <a:pathLst>
                  <a:path extrusionOk="0" h="484" w="9088">
                    <a:moveTo>
                      <a:pt x="9059" y="0"/>
                    </a:moveTo>
                    <a:cubicBezTo>
                      <a:pt x="8562" y="13"/>
                      <a:pt x="7786" y="16"/>
                      <a:pt x="7008" y="16"/>
                    </a:cubicBezTo>
                    <a:cubicBezTo>
                      <a:pt x="5971" y="16"/>
                      <a:pt x="4930" y="10"/>
                      <a:pt x="4540" y="10"/>
                    </a:cubicBezTo>
                    <a:lnTo>
                      <a:pt x="29" y="10"/>
                    </a:lnTo>
                    <a:cubicBezTo>
                      <a:pt x="4" y="43"/>
                      <a:pt x="1" y="106"/>
                      <a:pt x="1" y="106"/>
                    </a:cubicBezTo>
                    <a:cubicBezTo>
                      <a:pt x="1" y="106"/>
                      <a:pt x="1" y="105"/>
                      <a:pt x="1" y="103"/>
                    </a:cubicBezTo>
                    <a:lnTo>
                      <a:pt x="1" y="478"/>
                    </a:lnTo>
                    <a:lnTo>
                      <a:pt x="4540" y="478"/>
                    </a:lnTo>
                    <a:cubicBezTo>
                      <a:pt x="4941" y="478"/>
                      <a:pt x="6029" y="484"/>
                      <a:pt x="7082" y="484"/>
                    </a:cubicBezTo>
                    <a:cubicBezTo>
                      <a:pt x="7872" y="484"/>
                      <a:pt x="8642" y="480"/>
                      <a:pt x="9087" y="468"/>
                    </a:cubicBezTo>
                    <a:cubicBezTo>
                      <a:pt x="9087" y="384"/>
                      <a:pt x="9087" y="291"/>
                      <a:pt x="9078" y="216"/>
                    </a:cubicBezTo>
                    <a:cubicBezTo>
                      <a:pt x="9078" y="188"/>
                      <a:pt x="9078" y="4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9"/>
              <p:cNvSpPr/>
              <p:nvPr/>
            </p:nvSpPr>
            <p:spPr>
              <a:xfrm>
                <a:off x="3330128" y="2770091"/>
                <a:ext cx="594696" cy="32588"/>
              </a:xfrm>
              <a:custGeom>
                <a:rect b="b" l="l" r="r" t="t"/>
                <a:pathLst>
                  <a:path extrusionOk="0" h="498" w="9088">
                    <a:moveTo>
                      <a:pt x="9059" y="0"/>
                    </a:moveTo>
                    <a:cubicBezTo>
                      <a:pt x="8562" y="13"/>
                      <a:pt x="7786" y="16"/>
                      <a:pt x="7008" y="16"/>
                    </a:cubicBezTo>
                    <a:cubicBezTo>
                      <a:pt x="5971" y="16"/>
                      <a:pt x="4930" y="10"/>
                      <a:pt x="4540" y="10"/>
                    </a:cubicBezTo>
                    <a:lnTo>
                      <a:pt x="29" y="10"/>
                    </a:lnTo>
                    <a:cubicBezTo>
                      <a:pt x="1" y="47"/>
                      <a:pt x="1" y="122"/>
                      <a:pt x="1" y="122"/>
                    </a:cubicBezTo>
                    <a:lnTo>
                      <a:pt x="1" y="496"/>
                    </a:lnTo>
                    <a:lnTo>
                      <a:pt x="4540" y="496"/>
                    </a:lnTo>
                    <a:cubicBezTo>
                      <a:pt x="4820" y="496"/>
                      <a:pt x="5438" y="498"/>
                      <a:pt x="6144" y="498"/>
                    </a:cubicBezTo>
                    <a:cubicBezTo>
                      <a:pt x="7204" y="498"/>
                      <a:pt x="8464" y="495"/>
                      <a:pt x="9087" y="478"/>
                    </a:cubicBezTo>
                    <a:cubicBezTo>
                      <a:pt x="9087" y="403"/>
                      <a:pt x="9087" y="309"/>
                      <a:pt x="9078" y="225"/>
                    </a:cubicBezTo>
                    <a:cubicBezTo>
                      <a:pt x="9078" y="188"/>
                      <a:pt x="9078" y="5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9"/>
              <p:cNvSpPr/>
              <p:nvPr/>
            </p:nvSpPr>
            <p:spPr>
              <a:xfrm>
                <a:off x="3330128" y="2824601"/>
                <a:ext cx="594696" cy="31410"/>
              </a:xfrm>
              <a:custGeom>
                <a:rect b="b" l="l" r="r" t="t"/>
                <a:pathLst>
                  <a:path extrusionOk="0" h="480" w="9088">
                    <a:moveTo>
                      <a:pt x="9059" y="0"/>
                    </a:moveTo>
                    <a:cubicBezTo>
                      <a:pt x="8479" y="10"/>
                      <a:pt x="7520" y="12"/>
                      <a:pt x="6620" y="12"/>
                    </a:cubicBezTo>
                    <a:cubicBezTo>
                      <a:pt x="5721" y="12"/>
                      <a:pt x="4881" y="10"/>
                      <a:pt x="4540" y="10"/>
                    </a:cubicBezTo>
                    <a:lnTo>
                      <a:pt x="29" y="10"/>
                    </a:lnTo>
                    <a:cubicBezTo>
                      <a:pt x="3" y="45"/>
                      <a:pt x="1" y="104"/>
                      <a:pt x="1" y="104"/>
                    </a:cubicBezTo>
                    <a:cubicBezTo>
                      <a:pt x="1" y="104"/>
                      <a:pt x="1" y="104"/>
                      <a:pt x="1" y="103"/>
                    </a:cubicBezTo>
                    <a:lnTo>
                      <a:pt x="1" y="478"/>
                    </a:lnTo>
                    <a:lnTo>
                      <a:pt x="4540" y="478"/>
                    </a:lnTo>
                    <a:cubicBezTo>
                      <a:pt x="4890" y="478"/>
                      <a:pt x="5768" y="480"/>
                      <a:pt x="6687" y="480"/>
                    </a:cubicBezTo>
                    <a:cubicBezTo>
                      <a:pt x="7607" y="480"/>
                      <a:pt x="8568" y="478"/>
                      <a:pt x="9087" y="468"/>
                    </a:cubicBezTo>
                    <a:cubicBezTo>
                      <a:pt x="9087" y="384"/>
                      <a:pt x="9087" y="290"/>
                      <a:pt x="9078" y="206"/>
                    </a:cubicBezTo>
                    <a:cubicBezTo>
                      <a:pt x="9078" y="187"/>
                      <a:pt x="9078" y="4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9"/>
              <p:cNvSpPr/>
              <p:nvPr/>
            </p:nvSpPr>
            <p:spPr>
              <a:xfrm>
                <a:off x="3330783" y="2370857"/>
                <a:ext cx="336218" cy="32064"/>
              </a:xfrm>
              <a:custGeom>
                <a:rect b="b" l="l" r="r" t="t"/>
                <a:pathLst>
                  <a:path extrusionOk="0" h="490" w="5138">
                    <a:moveTo>
                      <a:pt x="5119" y="0"/>
                    </a:moveTo>
                    <a:cubicBezTo>
                      <a:pt x="4792" y="10"/>
                      <a:pt x="4249" y="12"/>
                      <a:pt x="3740" y="12"/>
                    </a:cubicBezTo>
                    <a:cubicBezTo>
                      <a:pt x="3231" y="12"/>
                      <a:pt x="2756" y="10"/>
                      <a:pt x="2564" y="10"/>
                    </a:cubicBezTo>
                    <a:lnTo>
                      <a:pt x="19" y="10"/>
                    </a:lnTo>
                    <a:cubicBezTo>
                      <a:pt x="0" y="47"/>
                      <a:pt x="0" y="112"/>
                      <a:pt x="0" y="112"/>
                    </a:cubicBezTo>
                    <a:lnTo>
                      <a:pt x="0" y="487"/>
                    </a:lnTo>
                    <a:lnTo>
                      <a:pt x="2564" y="487"/>
                    </a:lnTo>
                    <a:cubicBezTo>
                      <a:pt x="2761" y="487"/>
                      <a:pt x="3257" y="489"/>
                      <a:pt x="3777" y="489"/>
                    </a:cubicBezTo>
                    <a:cubicBezTo>
                      <a:pt x="4298" y="489"/>
                      <a:pt x="4843" y="487"/>
                      <a:pt x="5138" y="477"/>
                    </a:cubicBezTo>
                    <a:lnTo>
                      <a:pt x="5138" y="215"/>
                    </a:lnTo>
                    <a:cubicBezTo>
                      <a:pt x="5128" y="187"/>
                      <a:pt x="5128" y="47"/>
                      <a:pt x="5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9"/>
              <p:cNvSpPr/>
              <p:nvPr/>
            </p:nvSpPr>
            <p:spPr>
              <a:xfrm>
                <a:off x="3330783" y="2421047"/>
                <a:ext cx="211298" cy="31672"/>
              </a:xfrm>
              <a:custGeom>
                <a:rect b="b" l="l" r="r" t="t"/>
                <a:pathLst>
                  <a:path extrusionOk="0" h="484" w="3229">
                    <a:moveTo>
                      <a:pt x="3219" y="1"/>
                    </a:moveTo>
                    <a:cubicBezTo>
                      <a:pt x="3014" y="10"/>
                      <a:pt x="2672" y="12"/>
                      <a:pt x="2353" y="12"/>
                    </a:cubicBezTo>
                    <a:cubicBezTo>
                      <a:pt x="2033" y="12"/>
                      <a:pt x="1736" y="10"/>
                      <a:pt x="1619" y="10"/>
                    </a:cubicBezTo>
                    <a:lnTo>
                      <a:pt x="19" y="10"/>
                    </a:lnTo>
                    <a:cubicBezTo>
                      <a:pt x="2" y="43"/>
                      <a:pt x="1" y="106"/>
                      <a:pt x="0" y="106"/>
                    </a:cubicBezTo>
                    <a:cubicBezTo>
                      <a:pt x="0" y="106"/>
                      <a:pt x="0" y="105"/>
                      <a:pt x="0" y="103"/>
                    </a:cubicBezTo>
                    <a:lnTo>
                      <a:pt x="0" y="478"/>
                    </a:lnTo>
                    <a:lnTo>
                      <a:pt x="1619" y="478"/>
                    </a:lnTo>
                    <a:cubicBezTo>
                      <a:pt x="1758" y="478"/>
                      <a:pt x="2148" y="484"/>
                      <a:pt x="2523" y="484"/>
                    </a:cubicBezTo>
                    <a:cubicBezTo>
                      <a:pt x="2804" y="484"/>
                      <a:pt x="3076" y="480"/>
                      <a:pt x="3229" y="468"/>
                    </a:cubicBezTo>
                    <a:lnTo>
                      <a:pt x="3229" y="216"/>
                    </a:lnTo>
                    <a:cubicBezTo>
                      <a:pt x="3219" y="188"/>
                      <a:pt x="3219" y="47"/>
                      <a:pt x="3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9"/>
              <p:cNvSpPr/>
              <p:nvPr/>
            </p:nvSpPr>
            <p:spPr>
              <a:xfrm>
                <a:off x="3330128" y="2471892"/>
                <a:ext cx="162350" cy="32064"/>
              </a:xfrm>
              <a:custGeom>
                <a:rect b="b" l="l" r="r" t="t"/>
                <a:pathLst>
                  <a:path extrusionOk="0" h="490" w="2481">
                    <a:moveTo>
                      <a:pt x="2481" y="0"/>
                    </a:moveTo>
                    <a:cubicBezTo>
                      <a:pt x="2322" y="10"/>
                      <a:pt x="2060" y="12"/>
                      <a:pt x="1814" y="12"/>
                    </a:cubicBezTo>
                    <a:cubicBezTo>
                      <a:pt x="1568" y="12"/>
                      <a:pt x="1339" y="10"/>
                      <a:pt x="1246" y="10"/>
                    </a:cubicBezTo>
                    <a:lnTo>
                      <a:pt x="10" y="10"/>
                    </a:lnTo>
                    <a:cubicBezTo>
                      <a:pt x="1" y="47"/>
                      <a:pt x="10" y="113"/>
                      <a:pt x="1" y="113"/>
                    </a:cubicBezTo>
                    <a:lnTo>
                      <a:pt x="1" y="487"/>
                    </a:lnTo>
                    <a:lnTo>
                      <a:pt x="1246" y="487"/>
                    </a:lnTo>
                    <a:cubicBezTo>
                      <a:pt x="1339" y="487"/>
                      <a:pt x="1578" y="489"/>
                      <a:pt x="1828" y="489"/>
                    </a:cubicBezTo>
                    <a:cubicBezTo>
                      <a:pt x="2078" y="489"/>
                      <a:pt x="2340" y="487"/>
                      <a:pt x="2481" y="477"/>
                    </a:cubicBezTo>
                    <a:lnTo>
                      <a:pt x="2481" y="215"/>
                    </a:lnTo>
                    <a:lnTo>
                      <a:pt x="248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9"/>
              <p:cNvSpPr/>
              <p:nvPr/>
            </p:nvSpPr>
            <p:spPr>
              <a:xfrm>
                <a:off x="3330128" y="2522083"/>
                <a:ext cx="452042" cy="32326"/>
              </a:xfrm>
              <a:custGeom>
                <a:rect b="b" l="l" r="r" t="t"/>
                <a:pathLst>
                  <a:path extrusionOk="0" h="494" w="6908">
                    <a:moveTo>
                      <a:pt x="6879" y="1"/>
                    </a:moveTo>
                    <a:cubicBezTo>
                      <a:pt x="6439" y="10"/>
                      <a:pt x="5712" y="12"/>
                      <a:pt x="5030" y="12"/>
                    </a:cubicBezTo>
                    <a:cubicBezTo>
                      <a:pt x="4348" y="12"/>
                      <a:pt x="3711" y="10"/>
                      <a:pt x="3454" y="10"/>
                    </a:cubicBezTo>
                    <a:lnTo>
                      <a:pt x="29" y="10"/>
                    </a:lnTo>
                    <a:cubicBezTo>
                      <a:pt x="1" y="47"/>
                      <a:pt x="10" y="113"/>
                      <a:pt x="10" y="113"/>
                    </a:cubicBezTo>
                    <a:lnTo>
                      <a:pt x="10" y="487"/>
                    </a:lnTo>
                    <a:lnTo>
                      <a:pt x="3454" y="487"/>
                    </a:lnTo>
                    <a:cubicBezTo>
                      <a:pt x="3753" y="487"/>
                      <a:pt x="4578" y="493"/>
                      <a:pt x="5379" y="493"/>
                    </a:cubicBezTo>
                    <a:cubicBezTo>
                      <a:pt x="5979" y="493"/>
                      <a:pt x="6566" y="490"/>
                      <a:pt x="6907" y="478"/>
                    </a:cubicBezTo>
                    <a:lnTo>
                      <a:pt x="6907" y="225"/>
                    </a:lnTo>
                    <a:cubicBezTo>
                      <a:pt x="6888" y="188"/>
                      <a:pt x="6888" y="57"/>
                      <a:pt x="68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9"/>
              <p:cNvSpPr/>
              <p:nvPr/>
            </p:nvSpPr>
            <p:spPr>
              <a:xfrm>
                <a:off x="3329539" y="2573517"/>
                <a:ext cx="500335" cy="32326"/>
              </a:xfrm>
              <a:custGeom>
                <a:rect b="b" l="l" r="r" t="t"/>
                <a:pathLst>
                  <a:path extrusionOk="0" h="494" w="7646">
                    <a:moveTo>
                      <a:pt x="7627" y="1"/>
                    </a:moveTo>
                    <a:cubicBezTo>
                      <a:pt x="7141" y="10"/>
                      <a:pt x="6334" y="12"/>
                      <a:pt x="5577" y="12"/>
                    </a:cubicBezTo>
                    <a:cubicBezTo>
                      <a:pt x="4820" y="12"/>
                      <a:pt x="4113" y="10"/>
                      <a:pt x="3828" y="10"/>
                    </a:cubicBezTo>
                    <a:lnTo>
                      <a:pt x="19" y="10"/>
                    </a:lnTo>
                    <a:cubicBezTo>
                      <a:pt x="1" y="47"/>
                      <a:pt x="1" y="113"/>
                      <a:pt x="1" y="113"/>
                    </a:cubicBezTo>
                    <a:lnTo>
                      <a:pt x="1" y="487"/>
                    </a:lnTo>
                    <a:lnTo>
                      <a:pt x="3828" y="487"/>
                    </a:lnTo>
                    <a:cubicBezTo>
                      <a:pt x="4160" y="487"/>
                      <a:pt x="5075" y="493"/>
                      <a:pt x="5961" y="493"/>
                    </a:cubicBezTo>
                    <a:cubicBezTo>
                      <a:pt x="6625" y="493"/>
                      <a:pt x="7273" y="490"/>
                      <a:pt x="7646" y="478"/>
                    </a:cubicBezTo>
                    <a:lnTo>
                      <a:pt x="7646" y="225"/>
                    </a:lnTo>
                    <a:cubicBezTo>
                      <a:pt x="7646" y="178"/>
                      <a:pt x="7637" y="47"/>
                      <a:pt x="76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9"/>
              <p:cNvSpPr/>
              <p:nvPr/>
            </p:nvSpPr>
            <p:spPr>
              <a:xfrm>
                <a:off x="3584287" y="2026067"/>
                <a:ext cx="159275" cy="31737"/>
              </a:xfrm>
              <a:custGeom>
                <a:rect b="b" l="l" r="r" t="t"/>
                <a:pathLst>
                  <a:path extrusionOk="0" h="485" w="2434">
                    <a:moveTo>
                      <a:pt x="2424" y="1"/>
                    </a:moveTo>
                    <a:cubicBezTo>
                      <a:pt x="2292" y="13"/>
                      <a:pt x="2086" y="16"/>
                      <a:pt x="1878" y="16"/>
                    </a:cubicBezTo>
                    <a:cubicBezTo>
                      <a:pt x="1602" y="16"/>
                      <a:pt x="1324" y="10"/>
                      <a:pt x="1217" y="10"/>
                    </a:cubicBezTo>
                    <a:lnTo>
                      <a:pt x="10" y="10"/>
                    </a:lnTo>
                    <a:cubicBezTo>
                      <a:pt x="1" y="43"/>
                      <a:pt x="8" y="107"/>
                      <a:pt x="3" y="107"/>
                    </a:cubicBezTo>
                    <a:cubicBezTo>
                      <a:pt x="2" y="107"/>
                      <a:pt x="1" y="106"/>
                      <a:pt x="0" y="104"/>
                    </a:cubicBezTo>
                    <a:lnTo>
                      <a:pt x="0" y="478"/>
                    </a:lnTo>
                    <a:lnTo>
                      <a:pt x="1217" y="478"/>
                    </a:lnTo>
                    <a:cubicBezTo>
                      <a:pt x="1324" y="478"/>
                      <a:pt x="1614" y="484"/>
                      <a:pt x="1894" y="484"/>
                    </a:cubicBezTo>
                    <a:cubicBezTo>
                      <a:pt x="2104" y="484"/>
                      <a:pt x="2308" y="481"/>
                      <a:pt x="2424" y="469"/>
                    </a:cubicBezTo>
                    <a:lnTo>
                      <a:pt x="2424" y="216"/>
                    </a:lnTo>
                    <a:cubicBezTo>
                      <a:pt x="2434" y="188"/>
                      <a:pt x="2434" y="57"/>
                      <a:pt x="2424"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9"/>
              <p:cNvSpPr/>
              <p:nvPr/>
            </p:nvSpPr>
            <p:spPr>
              <a:xfrm>
                <a:off x="3272609" y="2699680"/>
                <a:ext cx="164183" cy="31672"/>
              </a:xfrm>
              <a:custGeom>
                <a:rect b="b" l="l" r="r" t="t"/>
                <a:pathLst>
                  <a:path extrusionOk="0" h="484" w="2509">
                    <a:moveTo>
                      <a:pt x="2499" y="0"/>
                    </a:moveTo>
                    <a:cubicBezTo>
                      <a:pt x="2363" y="12"/>
                      <a:pt x="2149" y="16"/>
                      <a:pt x="1934" y="16"/>
                    </a:cubicBezTo>
                    <a:cubicBezTo>
                      <a:pt x="1648" y="16"/>
                      <a:pt x="1361" y="10"/>
                      <a:pt x="1254" y="10"/>
                    </a:cubicBezTo>
                    <a:lnTo>
                      <a:pt x="19" y="10"/>
                    </a:lnTo>
                    <a:cubicBezTo>
                      <a:pt x="2" y="43"/>
                      <a:pt x="15" y="106"/>
                      <a:pt x="5" y="106"/>
                    </a:cubicBezTo>
                    <a:cubicBezTo>
                      <a:pt x="4" y="106"/>
                      <a:pt x="2" y="105"/>
                      <a:pt x="0" y="103"/>
                    </a:cubicBezTo>
                    <a:lnTo>
                      <a:pt x="0" y="478"/>
                    </a:lnTo>
                    <a:lnTo>
                      <a:pt x="1245" y="478"/>
                    </a:lnTo>
                    <a:cubicBezTo>
                      <a:pt x="1352" y="478"/>
                      <a:pt x="1648" y="484"/>
                      <a:pt x="1937" y="484"/>
                    </a:cubicBezTo>
                    <a:cubicBezTo>
                      <a:pt x="2153" y="484"/>
                      <a:pt x="2365" y="480"/>
                      <a:pt x="2490" y="468"/>
                    </a:cubicBezTo>
                    <a:lnTo>
                      <a:pt x="2490" y="216"/>
                    </a:lnTo>
                    <a:cubicBezTo>
                      <a:pt x="2508" y="187"/>
                      <a:pt x="2499" y="47"/>
                      <a:pt x="2499"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9"/>
              <p:cNvSpPr/>
              <p:nvPr/>
            </p:nvSpPr>
            <p:spPr>
              <a:xfrm>
                <a:off x="3455703" y="2699680"/>
                <a:ext cx="110262" cy="31672"/>
              </a:xfrm>
              <a:custGeom>
                <a:rect b="b" l="l" r="r" t="t"/>
                <a:pathLst>
                  <a:path extrusionOk="0" h="484" w="1685">
                    <a:moveTo>
                      <a:pt x="1675" y="0"/>
                    </a:moveTo>
                    <a:cubicBezTo>
                      <a:pt x="1583" y="12"/>
                      <a:pt x="1439" y="16"/>
                      <a:pt x="1295" y="16"/>
                    </a:cubicBezTo>
                    <a:cubicBezTo>
                      <a:pt x="1102" y="16"/>
                      <a:pt x="908" y="10"/>
                      <a:pt x="833" y="10"/>
                    </a:cubicBezTo>
                    <a:lnTo>
                      <a:pt x="0" y="10"/>
                    </a:lnTo>
                    <a:lnTo>
                      <a:pt x="0" y="103"/>
                    </a:lnTo>
                    <a:lnTo>
                      <a:pt x="0" y="478"/>
                    </a:lnTo>
                    <a:lnTo>
                      <a:pt x="843" y="478"/>
                    </a:lnTo>
                    <a:cubicBezTo>
                      <a:pt x="917" y="478"/>
                      <a:pt x="1121" y="484"/>
                      <a:pt x="1316" y="484"/>
                    </a:cubicBezTo>
                    <a:cubicBezTo>
                      <a:pt x="1462" y="484"/>
                      <a:pt x="1605" y="480"/>
                      <a:pt x="1685" y="468"/>
                    </a:cubicBezTo>
                    <a:lnTo>
                      <a:pt x="1685" y="216"/>
                    </a:lnTo>
                    <a:cubicBezTo>
                      <a:pt x="1675" y="187"/>
                      <a:pt x="1675" y="47"/>
                      <a:pt x="1675"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9"/>
              <p:cNvSpPr/>
              <p:nvPr/>
            </p:nvSpPr>
            <p:spPr>
              <a:xfrm>
                <a:off x="3584876" y="2699680"/>
                <a:ext cx="319728" cy="31672"/>
              </a:xfrm>
              <a:custGeom>
                <a:rect b="b" l="l" r="r" t="t"/>
                <a:pathLst>
                  <a:path extrusionOk="0" h="484" w="4886">
                    <a:moveTo>
                      <a:pt x="4867" y="0"/>
                    </a:moveTo>
                    <a:cubicBezTo>
                      <a:pt x="4602" y="12"/>
                      <a:pt x="4186" y="16"/>
                      <a:pt x="3769" y="16"/>
                    </a:cubicBezTo>
                    <a:cubicBezTo>
                      <a:pt x="3213" y="16"/>
                      <a:pt x="2656" y="10"/>
                      <a:pt x="2453" y="10"/>
                    </a:cubicBezTo>
                    <a:lnTo>
                      <a:pt x="20" y="10"/>
                    </a:lnTo>
                    <a:cubicBezTo>
                      <a:pt x="3" y="43"/>
                      <a:pt x="1" y="106"/>
                      <a:pt x="1" y="106"/>
                    </a:cubicBezTo>
                    <a:cubicBezTo>
                      <a:pt x="1" y="106"/>
                      <a:pt x="1" y="105"/>
                      <a:pt x="1" y="103"/>
                    </a:cubicBezTo>
                    <a:lnTo>
                      <a:pt x="1" y="478"/>
                    </a:lnTo>
                    <a:lnTo>
                      <a:pt x="2434" y="478"/>
                    </a:lnTo>
                    <a:cubicBezTo>
                      <a:pt x="2648" y="478"/>
                      <a:pt x="3231" y="484"/>
                      <a:pt x="3797" y="484"/>
                    </a:cubicBezTo>
                    <a:cubicBezTo>
                      <a:pt x="4221" y="484"/>
                      <a:pt x="4636" y="480"/>
                      <a:pt x="4876" y="468"/>
                    </a:cubicBezTo>
                    <a:lnTo>
                      <a:pt x="4876" y="216"/>
                    </a:lnTo>
                    <a:cubicBezTo>
                      <a:pt x="4886" y="187"/>
                      <a:pt x="4886" y="47"/>
                      <a:pt x="4867"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 name="Google Shape;636;p39"/>
            <p:cNvSpPr/>
            <p:nvPr/>
          </p:nvSpPr>
          <p:spPr>
            <a:xfrm>
              <a:off x="3797406" y="4014859"/>
              <a:ext cx="217924" cy="491180"/>
            </a:xfrm>
            <a:custGeom>
              <a:rect b="b" l="l" r="r" t="t"/>
              <a:pathLst>
                <a:path extrusionOk="0" h="9049" w="4015">
                  <a:moveTo>
                    <a:pt x="227" y="1"/>
                  </a:moveTo>
                  <a:cubicBezTo>
                    <a:pt x="155" y="1"/>
                    <a:pt x="145" y="53"/>
                    <a:pt x="113" y="196"/>
                  </a:cubicBezTo>
                  <a:cubicBezTo>
                    <a:pt x="38" y="561"/>
                    <a:pt x="0" y="936"/>
                    <a:pt x="19" y="1310"/>
                  </a:cubicBezTo>
                  <a:cubicBezTo>
                    <a:pt x="47" y="1712"/>
                    <a:pt x="141" y="2115"/>
                    <a:pt x="206" y="2508"/>
                  </a:cubicBezTo>
                  <a:cubicBezTo>
                    <a:pt x="459" y="3893"/>
                    <a:pt x="515" y="5296"/>
                    <a:pt x="468" y="6700"/>
                  </a:cubicBezTo>
                  <a:cubicBezTo>
                    <a:pt x="459" y="7168"/>
                    <a:pt x="431" y="7626"/>
                    <a:pt x="431" y="8094"/>
                  </a:cubicBezTo>
                  <a:cubicBezTo>
                    <a:pt x="1647" y="8515"/>
                    <a:pt x="2770" y="8824"/>
                    <a:pt x="3697" y="9049"/>
                  </a:cubicBezTo>
                  <a:cubicBezTo>
                    <a:pt x="3435" y="6316"/>
                    <a:pt x="3977" y="3556"/>
                    <a:pt x="4015" y="795"/>
                  </a:cubicBezTo>
                  <a:cubicBezTo>
                    <a:pt x="4015" y="664"/>
                    <a:pt x="4015" y="533"/>
                    <a:pt x="3931" y="440"/>
                  </a:cubicBezTo>
                  <a:cubicBezTo>
                    <a:pt x="3856" y="365"/>
                    <a:pt x="3715" y="337"/>
                    <a:pt x="3594" y="318"/>
                  </a:cubicBezTo>
                  <a:cubicBezTo>
                    <a:pt x="2985" y="243"/>
                    <a:pt x="2358" y="271"/>
                    <a:pt x="1741" y="243"/>
                  </a:cubicBezTo>
                  <a:cubicBezTo>
                    <a:pt x="1423" y="234"/>
                    <a:pt x="1114" y="206"/>
                    <a:pt x="805" y="150"/>
                  </a:cubicBezTo>
                  <a:cubicBezTo>
                    <a:pt x="655" y="122"/>
                    <a:pt x="506" y="75"/>
                    <a:pt x="365" y="28"/>
                  </a:cubicBezTo>
                  <a:cubicBezTo>
                    <a:pt x="302" y="11"/>
                    <a:pt x="259" y="1"/>
                    <a:pt x="2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9"/>
            <p:cNvSpPr/>
            <p:nvPr/>
          </p:nvSpPr>
          <p:spPr>
            <a:xfrm>
              <a:off x="3954322" y="3996784"/>
              <a:ext cx="261672" cy="541769"/>
            </a:xfrm>
            <a:custGeom>
              <a:rect b="b" l="l" r="r" t="t"/>
              <a:pathLst>
                <a:path extrusionOk="0" h="9981" w="4821">
                  <a:moveTo>
                    <a:pt x="3177" y="0"/>
                  </a:moveTo>
                  <a:cubicBezTo>
                    <a:pt x="3017" y="0"/>
                    <a:pt x="2857" y="8"/>
                    <a:pt x="2696" y="24"/>
                  </a:cubicBezTo>
                  <a:cubicBezTo>
                    <a:pt x="2013" y="108"/>
                    <a:pt x="1339" y="333"/>
                    <a:pt x="712" y="623"/>
                  </a:cubicBezTo>
                  <a:cubicBezTo>
                    <a:pt x="534" y="707"/>
                    <a:pt x="356" y="801"/>
                    <a:pt x="244" y="941"/>
                  </a:cubicBezTo>
                  <a:cubicBezTo>
                    <a:pt x="1" y="1241"/>
                    <a:pt x="57" y="1680"/>
                    <a:pt x="113" y="2064"/>
                  </a:cubicBezTo>
                  <a:cubicBezTo>
                    <a:pt x="478" y="4497"/>
                    <a:pt x="216" y="7033"/>
                    <a:pt x="862" y="9410"/>
                  </a:cubicBezTo>
                  <a:cubicBezTo>
                    <a:pt x="1405" y="9541"/>
                    <a:pt x="1854" y="9635"/>
                    <a:pt x="2219" y="9691"/>
                  </a:cubicBezTo>
                  <a:cubicBezTo>
                    <a:pt x="3061" y="9822"/>
                    <a:pt x="3912" y="9915"/>
                    <a:pt x="4773" y="9981"/>
                  </a:cubicBezTo>
                  <a:lnTo>
                    <a:pt x="4773" y="9943"/>
                  </a:lnTo>
                  <a:cubicBezTo>
                    <a:pt x="4801" y="7557"/>
                    <a:pt x="4801" y="5190"/>
                    <a:pt x="4820" y="2794"/>
                  </a:cubicBezTo>
                  <a:lnTo>
                    <a:pt x="4820" y="1699"/>
                  </a:lnTo>
                  <a:cubicBezTo>
                    <a:pt x="4820" y="1372"/>
                    <a:pt x="4801" y="1044"/>
                    <a:pt x="4783" y="717"/>
                  </a:cubicBezTo>
                  <a:cubicBezTo>
                    <a:pt x="4783" y="632"/>
                    <a:pt x="4801" y="417"/>
                    <a:pt x="4773" y="352"/>
                  </a:cubicBezTo>
                  <a:cubicBezTo>
                    <a:pt x="4727" y="277"/>
                    <a:pt x="4493" y="221"/>
                    <a:pt x="4399" y="192"/>
                  </a:cubicBezTo>
                  <a:cubicBezTo>
                    <a:pt x="4007" y="57"/>
                    <a:pt x="3595" y="0"/>
                    <a:pt x="31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9"/>
            <p:cNvSpPr/>
            <p:nvPr/>
          </p:nvSpPr>
          <p:spPr>
            <a:xfrm>
              <a:off x="3935054" y="4127924"/>
              <a:ext cx="56394" cy="334853"/>
            </a:xfrm>
            <a:custGeom>
              <a:rect b="b" l="l" r="r" t="t"/>
              <a:pathLst>
                <a:path extrusionOk="0" h="6169" w="1039">
                  <a:moveTo>
                    <a:pt x="45" y="1"/>
                  </a:moveTo>
                  <a:cubicBezTo>
                    <a:pt x="23" y="1"/>
                    <a:pt x="0" y="15"/>
                    <a:pt x="0" y="41"/>
                  </a:cubicBezTo>
                  <a:cubicBezTo>
                    <a:pt x="0" y="210"/>
                    <a:pt x="38" y="369"/>
                    <a:pt x="66" y="528"/>
                  </a:cubicBezTo>
                  <a:cubicBezTo>
                    <a:pt x="103" y="687"/>
                    <a:pt x="150" y="837"/>
                    <a:pt x="197" y="1005"/>
                  </a:cubicBezTo>
                  <a:cubicBezTo>
                    <a:pt x="300" y="1304"/>
                    <a:pt x="440" y="1604"/>
                    <a:pt x="618" y="1885"/>
                  </a:cubicBezTo>
                  <a:cubicBezTo>
                    <a:pt x="627" y="2605"/>
                    <a:pt x="674" y="3335"/>
                    <a:pt x="740" y="4056"/>
                  </a:cubicBezTo>
                  <a:lnTo>
                    <a:pt x="842" y="5113"/>
                  </a:lnTo>
                  <a:cubicBezTo>
                    <a:pt x="880" y="5459"/>
                    <a:pt x="899" y="5834"/>
                    <a:pt x="992" y="6161"/>
                  </a:cubicBezTo>
                  <a:cubicBezTo>
                    <a:pt x="992" y="6166"/>
                    <a:pt x="1002" y="6168"/>
                    <a:pt x="1011" y="6168"/>
                  </a:cubicBezTo>
                  <a:cubicBezTo>
                    <a:pt x="1020" y="6168"/>
                    <a:pt x="1030" y="6166"/>
                    <a:pt x="1030" y="6161"/>
                  </a:cubicBezTo>
                  <a:cubicBezTo>
                    <a:pt x="1039" y="5796"/>
                    <a:pt x="964" y="5441"/>
                    <a:pt x="927" y="5094"/>
                  </a:cubicBezTo>
                  <a:lnTo>
                    <a:pt x="824" y="4009"/>
                  </a:lnTo>
                  <a:cubicBezTo>
                    <a:pt x="758" y="3298"/>
                    <a:pt x="730" y="2586"/>
                    <a:pt x="711" y="1857"/>
                  </a:cubicBezTo>
                  <a:lnTo>
                    <a:pt x="711" y="1838"/>
                  </a:lnTo>
                  <a:cubicBezTo>
                    <a:pt x="552" y="1557"/>
                    <a:pt x="393" y="1258"/>
                    <a:pt x="290" y="958"/>
                  </a:cubicBezTo>
                  <a:cubicBezTo>
                    <a:pt x="244" y="808"/>
                    <a:pt x="197" y="649"/>
                    <a:pt x="169" y="500"/>
                  </a:cubicBezTo>
                  <a:cubicBezTo>
                    <a:pt x="131" y="350"/>
                    <a:pt x="122" y="181"/>
                    <a:pt x="84" y="32"/>
                  </a:cubicBezTo>
                  <a:cubicBezTo>
                    <a:pt x="80" y="11"/>
                    <a:pt x="63" y="1"/>
                    <a:pt x="45"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9"/>
            <p:cNvSpPr/>
            <p:nvPr/>
          </p:nvSpPr>
          <p:spPr>
            <a:xfrm>
              <a:off x="3817217" y="3762729"/>
              <a:ext cx="41197" cy="159312"/>
            </a:xfrm>
            <a:custGeom>
              <a:rect b="b" l="l" r="r" t="t"/>
              <a:pathLst>
                <a:path extrusionOk="0" h="2935" w="759">
                  <a:moveTo>
                    <a:pt x="331" y="1"/>
                  </a:moveTo>
                  <a:cubicBezTo>
                    <a:pt x="321" y="1"/>
                    <a:pt x="310" y="2"/>
                    <a:pt x="300" y="3"/>
                  </a:cubicBezTo>
                  <a:cubicBezTo>
                    <a:pt x="187" y="13"/>
                    <a:pt x="94" y="106"/>
                    <a:pt x="47" y="219"/>
                  </a:cubicBezTo>
                  <a:cubicBezTo>
                    <a:pt x="0" y="340"/>
                    <a:pt x="0" y="471"/>
                    <a:pt x="10" y="584"/>
                  </a:cubicBezTo>
                  <a:cubicBezTo>
                    <a:pt x="47" y="1098"/>
                    <a:pt x="94" y="1613"/>
                    <a:pt x="169" y="2128"/>
                  </a:cubicBezTo>
                  <a:cubicBezTo>
                    <a:pt x="197" y="2324"/>
                    <a:pt x="197" y="2698"/>
                    <a:pt x="300" y="2867"/>
                  </a:cubicBezTo>
                  <a:cubicBezTo>
                    <a:pt x="327" y="2915"/>
                    <a:pt x="357" y="2934"/>
                    <a:pt x="387" y="2934"/>
                  </a:cubicBezTo>
                  <a:cubicBezTo>
                    <a:pt x="466" y="2934"/>
                    <a:pt x="544" y="2792"/>
                    <a:pt x="571" y="2689"/>
                  </a:cubicBezTo>
                  <a:cubicBezTo>
                    <a:pt x="758" y="1997"/>
                    <a:pt x="711" y="1276"/>
                    <a:pt x="665" y="565"/>
                  </a:cubicBezTo>
                  <a:cubicBezTo>
                    <a:pt x="655" y="434"/>
                    <a:pt x="655" y="303"/>
                    <a:pt x="590" y="200"/>
                  </a:cubicBezTo>
                  <a:cubicBezTo>
                    <a:pt x="538" y="89"/>
                    <a:pt x="440" y="1"/>
                    <a:pt x="3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9"/>
            <p:cNvSpPr/>
            <p:nvPr/>
          </p:nvSpPr>
          <p:spPr>
            <a:xfrm>
              <a:off x="3800445" y="3305474"/>
              <a:ext cx="424667" cy="754981"/>
            </a:xfrm>
            <a:custGeom>
              <a:rect b="b" l="l" r="r" t="t"/>
              <a:pathLst>
                <a:path extrusionOk="0" h="13909" w="7824">
                  <a:moveTo>
                    <a:pt x="3388" y="0"/>
                  </a:moveTo>
                  <a:cubicBezTo>
                    <a:pt x="3032" y="0"/>
                    <a:pt x="2639" y="96"/>
                    <a:pt x="2256" y="389"/>
                  </a:cubicBezTo>
                  <a:cubicBezTo>
                    <a:pt x="1311" y="1110"/>
                    <a:pt x="786" y="1952"/>
                    <a:pt x="655" y="2111"/>
                  </a:cubicBezTo>
                  <a:cubicBezTo>
                    <a:pt x="655" y="2111"/>
                    <a:pt x="337" y="2644"/>
                    <a:pt x="384" y="2682"/>
                  </a:cubicBezTo>
                  <a:lnTo>
                    <a:pt x="431" y="2719"/>
                  </a:lnTo>
                  <a:cubicBezTo>
                    <a:pt x="234" y="3374"/>
                    <a:pt x="188" y="3823"/>
                    <a:pt x="188" y="4553"/>
                  </a:cubicBezTo>
                  <a:cubicBezTo>
                    <a:pt x="188" y="5274"/>
                    <a:pt x="262" y="5639"/>
                    <a:pt x="506" y="6518"/>
                  </a:cubicBezTo>
                  <a:cubicBezTo>
                    <a:pt x="749" y="7398"/>
                    <a:pt x="777" y="9148"/>
                    <a:pt x="730" y="10028"/>
                  </a:cubicBezTo>
                  <a:cubicBezTo>
                    <a:pt x="684" y="10907"/>
                    <a:pt x="0" y="12947"/>
                    <a:pt x="28" y="13125"/>
                  </a:cubicBezTo>
                  <a:cubicBezTo>
                    <a:pt x="47" y="13303"/>
                    <a:pt x="47" y="13303"/>
                    <a:pt x="225" y="13415"/>
                  </a:cubicBezTo>
                  <a:cubicBezTo>
                    <a:pt x="403" y="13537"/>
                    <a:pt x="1460" y="13827"/>
                    <a:pt x="2957" y="13902"/>
                  </a:cubicBezTo>
                  <a:cubicBezTo>
                    <a:pt x="3057" y="13906"/>
                    <a:pt x="3161" y="13908"/>
                    <a:pt x="3269" y="13908"/>
                  </a:cubicBezTo>
                  <a:cubicBezTo>
                    <a:pt x="4792" y="13908"/>
                    <a:pt x="7089" y="13504"/>
                    <a:pt x="7290" y="13443"/>
                  </a:cubicBezTo>
                  <a:cubicBezTo>
                    <a:pt x="7487" y="13368"/>
                    <a:pt x="7562" y="13368"/>
                    <a:pt x="7608" y="13275"/>
                  </a:cubicBezTo>
                  <a:cubicBezTo>
                    <a:pt x="7655" y="13181"/>
                    <a:pt x="7674" y="13228"/>
                    <a:pt x="7655" y="13106"/>
                  </a:cubicBezTo>
                  <a:cubicBezTo>
                    <a:pt x="7627" y="12966"/>
                    <a:pt x="7309" y="11768"/>
                    <a:pt x="7150" y="11141"/>
                  </a:cubicBezTo>
                  <a:cubicBezTo>
                    <a:pt x="6981" y="10505"/>
                    <a:pt x="6785" y="9195"/>
                    <a:pt x="6785" y="8596"/>
                  </a:cubicBezTo>
                  <a:cubicBezTo>
                    <a:pt x="6785" y="8016"/>
                    <a:pt x="6766" y="7632"/>
                    <a:pt x="6813" y="7557"/>
                  </a:cubicBezTo>
                  <a:cubicBezTo>
                    <a:pt x="6860" y="7492"/>
                    <a:pt x="7468" y="7220"/>
                    <a:pt x="7655" y="6631"/>
                  </a:cubicBezTo>
                  <a:cubicBezTo>
                    <a:pt x="7824" y="6050"/>
                    <a:pt x="7449" y="4216"/>
                    <a:pt x="7215" y="3683"/>
                  </a:cubicBezTo>
                  <a:cubicBezTo>
                    <a:pt x="7000" y="3159"/>
                    <a:pt x="4951" y="426"/>
                    <a:pt x="4586" y="295"/>
                  </a:cubicBezTo>
                  <a:cubicBezTo>
                    <a:pt x="4367" y="211"/>
                    <a:pt x="3918" y="0"/>
                    <a:pt x="3388"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9"/>
            <p:cNvSpPr/>
            <p:nvPr/>
          </p:nvSpPr>
          <p:spPr>
            <a:xfrm>
              <a:off x="4168175" y="3314213"/>
              <a:ext cx="502393" cy="382674"/>
            </a:xfrm>
            <a:custGeom>
              <a:rect b="b" l="l" r="r" t="t"/>
              <a:pathLst>
                <a:path extrusionOk="0" h="7050" w="9256">
                  <a:moveTo>
                    <a:pt x="6974" y="0"/>
                  </a:moveTo>
                  <a:cubicBezTo>
                    <a:pt x="6959" y="0"/>
                    <a:pt x="6946" y="2"/>
                    <a:pt x="6935" y="3"/>
                  </a:cubicBezTo>
                  <a:cubicBezTo>
                    <a:pt x="6878" y="13"/>
                    <a:pt x="6785" y="359"/>
                    <a:pt x="6710" y="574"/>
                  </a:cubicBezTo>
                  <a:cubicBezTo>
                    <a:pt x="6645" y="799"/>
                    <a:pt x="6542" y="1042"/>
                    <a:pt x="6495" y="1201"/>
                  </a:cubicBezTo>
                  <a:cubicBezTo>
                    <a:pt x="6448" y="1351"/>
                    <a:pt x="6326" y="1922"/>
                    <a:pt x="6326" y="2015"/>
                  </a:cubicBezTo>
                  <a:cubicBezTo>
                    <a:pt x="6326" y="2109"/>
                    <a:pt x="6102" y="2287"/>
                    <a:pt x="5746" y="2483"/>
                  </a:cubicBezTo>
                  <a:cubicBezTo>
                    <a:pt x="5381" y="2670"/>
                    <a:pt x="3079" y="3971"/>
                    <a:pt x="2405" y="4317"/>
                  </a:cubicBezTo>
                  <a:cubicBezTo>
                    <a:pt x="1741" y="4673"/>
                    <a:pt x="1423" y="4898"/>
                    <a:pt x="1226" y="5000"/>
                  </a:cubicBezTo>
                  <a:cubicBezTo>
                    <a:pt x="787" y="5234"/>
                    <a:pt x="0" y="6133"/>
                    <a:pt x="66" y="6236"/>
                  </a:cubicBezTo>
                  <a:cubicBezTo>
                    <a:pt x="141" y="6367"/>
                    <a:pt x="665" y="6816"/>
                    <a:pt x="805" y="6909"/>
                  </a:cubicBezTo>
                  <a:cubicBezTo>
                    <a:pt x="946" y="7003"/>
                    <a:pt x="1020" y="7031"/>
                    <a:pt x="1217" y="7050"/>
                  </a:cubicBezTo>
                  <a:cubicBezTo>
                    <a:pt x="1217" y="7050"/>
                    <a:pt x="1218" y="7050"/>
                    <a:pt x="1218" y="7050"/>
                  </a:cubicBezTo>
                  <a:cubicBezTo>
                    <a:pt x="1427" y="7050"/>
                    <a:pt x="4512" y="4869"/>
                    <a:pt x="4838" y="4645"/>
                  </a:cubicBezTo>
                  <a:cubicBezTo>
                    <a:pt x="5166" y="4430"/>
                    <a:pt x="7038" y="2801"/>
                    <a:pt x="7253" y="2661"/>
                  </a:cubicBezTo>
                  <a:cubicBezTo>
                    <a:pt x="7459" y="2521"/>
                    <a:pt x="8890" y="2109"/>
                    <a:pt x="9003" y="2043"/>
                  </a:cubicBezTo>
                  <a:cubicBezTo>
                    <a:pt x="9124" y="1969"/>
                    <a:pt x="9255" y="930"/>
                    <a:pt x="9218" y="836"/>
                  </a:cubicBezTo>
                  <a:cubicBezTo>
                    <a:pt x="9180" y="743"/>
                    <a:pt x="8441" y="415"/>
                    <a:pt x="8235" y="415"/>
                  </a:cubicBezTo>
                  <a:cubicBezTo>
                    <a:pt x="8020" y="415"/>
                    <a:pt x="7197" y="1014"/>
                    <a:pt x="7103" y="1023"/>
                  </a:cubicBezTo>
                  <a:cubicBezTo>
                    <a:pt x="7101" y="1024"/>
                    <a:pt x="7100" y="1024"/>
                    <a:pt x="7098" y="1024"/>
                  </a:cubicBezTo>
                  <a:cubicBezTo>
                    <a:pt x="7012" y="1024"/>
                    <a:pt x="7075" y="760"/>
                    <a:pt x="7103" y="668"/>
                  </a:cubicBezTo>
                  <a:cubicBezTo>
                    <a:pt x="7122" y="574"/>
                    <a:pt x="7169" y="293"/>
                    <a:pt x="7131" y="144"/>
                  </a:cubicBezTo>
                  <a:cubicBezTo>
                    <a:pt x="7109" y="24"/>
                    <a:pt x="7032" y="0"/>
                    <a:pt x="69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9"/>
            <p:cNvSpPr/>
            <p:nvPr/>
          </p:nvSpPr>
          <p:spPr>
            <a:xfrm>
              <a:off x="3958393" y="3312802"/>
              <a:ext cx="299720" cy="368127"/>
            </a:xfrm>
            <a:custGeom>
              <a:rect b="b" l="l" r="r" t="t"/>
              <a:pathLst>
                <a:path extrusionOk="0" h="6782" w="5522">
                  <a:moveTo>
                    <a:pt x="1015" y="0"/>
                  </a:moveTo>
                  <a:cubicBezTo>
                    <a:pt x="581" y="0"/>
                    <a:pt x="147" y="208"/>
                    <a:pt x="76" y="319"/>
                  </a:cubicBezTo>
                  <a:cubicBezTo>
                    <a:pt x="1" y="441"/>
                    <a:pt x="76" y="881"/>
                    <a:pt x="356" y="1583"/>
                  </a:cubicBezTo>
                  <a:cubicBezTo>
                    <a:pt x="637" y="2285"/>
                    <a:pt x="1919" y="4858"/>
                    <a:pt x="2293" y="5335"/>
                  </a:cubicBezTo>
                  <a:cubicBezTo>
                    <a:pt x="2686" y="5831"/>
                    <a:pt x="3210" y="6730"/>
                    <a:pt x="3267" y="6776"/>
                  </a:cubicBezTo>
                  <a:cubicBezTo>
                    <a:pt x="3270" y="6780"/>
                    <a:pt x="3277" y="6781"/>
                    <a:pt x="3287" y="6781"/>
                  </a:cubicBezTo>
                  <a:cubicBezTo>
                    <a:pt x="3424" y="6781"/>
                    <a:pt x="4115" y="6482"/>
                    <a:pt x="4717" y="5906"/>
                  </a:cubicBezTo>
                  <a:cubicBezTo>
                    <a:pt x="5363" y="5279"/>
                    <a:pt x="5494" y="4821"/>
                    <a:pt x="5503" y="4718"/>
                  </a:cubicBezTo>
                  <a:cubicBezTo>
                    <a:pt x="5522" y="4615"/>
                    <a:pt x="3575" y="1442"/>
                    <a:pt x="2836" y="862"/>
                  </a:cubicBezTo>
                  <a:cubicBezTo>
                    <a:pt x="2097" y="273"/>
                    <a:pt x="1723" y="114"/>
                    <a:pt x="1236" y="20"/>
                  </a:cubicBezTo>
                  <a:cubicBezTo>
                    <a:pt x="1163" y="6"/>
                    <a:pt x="1089" y="0"/>
                    <a:pt x="1015"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9"/>
            <p:cNvSpPr/>
            <p:nvPr/>
          </p:nvSpPr>
          <p:spPr>
            <a:xfrm>
              <a:off x="4032210" y="3512281"/>
              <a:ext cx="138028" cy="172610"/>
            </a:xfrm>
            <a:custGeom>
              <a:rect b="b" l="l" r="r" t="t"/>
              <a:pathLst>
                <a:path extrusionOk="0" h="3180" w="2543">
                  <a:moveTo>
                    <a:pt x="62" y="0"/>
                  </a:moveTo>
                  <a:cubicBezTo>
                    <a:pt x="29" y="0"/>
                    <a:pt x="1" y="36"/>
                    <a:pt x="26" y="79"/>
                  </a:cubicBezTo>
                  <a:cubicBezTo>
                    <a:pt x="278" y="622"/>
                    <a:pt x="596" y="1155"/>
                    <a:pt x="915" y="1670"/>
                  </a:cubicBezTo>
                  <a:cubicBezTo>
                    <a:pt x="1214" y="2166"/>
                    <a:pt x="1542" y="2671"/>
                    <a:pt x="1907" y="3139"/>
                  </a:cubicBezTo>
                  <a:cubicBezTo>
                    <a:pt x="1907" y="3148"/>
                    <a:pt x="1916" y="3148"/>
                    <a:pt x="1935" y="3148"/>
                  </a:cubicBezTo>
                  <a:cubicBezTo>
                    <a:pt x="1942" y="3169"/>
                    <a:pt x="1949" y="3180"/>
                    <a:pt x="1964" y="3180"/>
                  </a:cubicBezTo>
                  <a:cubicBezTo>
                    <a:pt x="1969" y="3180"/>
                    <a:pt x="1974" y="3179"/>
                    <a:pt x="1981" y="3176"/>
                  </a:cubicBezTo>
                  <a:cubicBezTo>
                    <a:pt x="2075" y="3139"/>
                    <a:pt x="2178" y="3101"/>
                    <a:pt x="2272" y="3055"/>
                  </a:cubicBezTo>
                  <a:lnTo>
                    <a:pt x="2412" y="2989"/>
                  </a:lnTo>
                  <a:cubicBezTo>
                    <a:pt x="2459" y="2961"/>
                    <a:pt x="2505" y="2942"/>
                    <a:pt x="2543" y="2905"/>
                  </a:cubicBezTo>
                  <a:cubicBezTo>
                    <a:pt x="2543" y="2875"/>
                    <a:pt x="2518" y="2832"/>
                    <a:pt x="2489" y="2832"/>
                  </a:cubicBezTo>
                  <a:cubicBezTo>
                    <a:pt x="2482" y="2832"/>
                    <a:pt x="2475" y="2834"/>
                    <a:pt x="2468" y="2839"/>
                  </a:cubicBezTo>
                  <a:cubicBezTo>
                    <a:pt x="2421" y="2858"/>
                    <a:pt x="2374" y="2886"/>
                    <a:pt x="2337" y="2905"/>
                  </a:cubicBezTo>
                  <a:cubicBezTo>
                    <a:pt x="2290" y="2933"/>
                    <a:pt x="2262" y="2952"/>
                    <a:pt x="2215" y="2980"/>
                  </a:cubicBezTo>
                  <a:cubicBezTo>
                    <a:pt x="2131" y="3008"/>
                    <a:pt x="2038" y="3045"/>
                    <a:pt x="1944" y="3083"/>
                  </a:cubicBezTo>
                  <a:cubicBezTo>
                    <a:pt x="1616" y="2587"/>
                    <a:pt x="1280" y="2100"/>
                    <a:pt x="971" y="1595"/>
                  </a:cubicBezTo>
                  <a:cubicBezTo>
                    <a:pt x="653" y="1080"/>
                    <a:pt x="391" y="556"/>
                    <a:pt x="110" y="32"/>
                  </a:cubicBezTo>
                  <a:cubicBezTo>
                    <a:pt x="97" y="10"/>
                    <a:pt x="79" y="0"/>
                    <a:pt x="62"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9"/>
            <p:cNvSpPr/>
            <p:nvPr/>
          </p:nvSpPr>
          <p:spPr>
            <a:xfrm>
              <a:off x="4127033" y="3001343"/>
              <a:ext cx="33055" cy="109917"/>
            </a:xfrm>
            <a:custGeom>
              <a:rect b="b" l="l" r="r" t="t"/>
              <a:pathLst>
                <a:path extrusionOk="0" h="2025" w="609">
                  <a:moveTo>
                    <a:pt x="401" y="1"/>
                  </a:moveTo>
                  <a:cubicBezTo>
                    <a:pt x="346" y="1"/>
                    <a:pt x="285" y="66"/>
                    <a:pt x="263" y="134"/>
                  </a:cubicBezTo>
                  <a:cubicBezTo>
                    <a:pt x="234" y="246"/>
                    <a:pt x="356" y="705"/>
                    <a:pt x="188" y="948"/>
                  </a:cubicBezTo>
                  <a:cubicBezTo>
                    <a:pt x="19" y="1191"/>
                    <a:pt x="0" y="1510"/>
                    <a:pt x="0" y="1510"/>
                  </a:cubicBezTo>
                  <a:cubicBezTo>
                    <a:pt x="0" y="1510"/>
                    <a:pt x="160" y="2024"/>
                    <a:pt x="263" y="2024"/>
                  </a:cubicBezTo>
                  <a:cubicBezTo>
                    <a:pt x="375" y="2024"/>
                    <a:pt x="581" y="1322"/>
                    <a:pt x="590" y="967"/>
                  </a:cubicBezTo>
                  <a:cubicBezTo>
                    <a:pt x="609" y="621"/>
                    <a:pt x="487" y="97"/>
                    <a:pt x="487" y="97"/>
                  </a:cubicBezTo>
                  <a:cubicBezTo>
                    <a:pt x="469" y="27"/>
                    <a:pt x="436" y="1"/>
                    <a:pt x="401"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9"/>
            <p:cNvSpPr/>
            <p:nvPr/>
          </p:nvSpPr>
          <p:spPr>
            <a:xfrm>
              <a:off x="3977173" y="3046287"/>
              <a:ext cx="196647" cy="286436"/>
            </a:xfrm>
            <a:custGeom>
              <a:rect b="b" l="l" r="r" t="t"/>
              <a:pathLst>
                <a:path extrusionOk="0" h="5277" w="3623">
                  <a:moveTo>
                    <a:pt x="2401" y="1"/>
                  </a:moveTo>
                  <a:cubicBezTo>
                    <a:pt x="2010" y="1"/>
                    <a:pt x="1500" y="97"/>
                    <a:pt x="1264" y="307"/>
                  </a:cubicBezTo>
                  <a:cubicBezTo>
                    <a:pt x="890" y="625"/>
                    <a:pt x="609" y="869"/>
                    <a:pt x="385" y="1692"/>
                  </a:cubicBezTo>
                  <a:cubicBezTo>
                    <a:pt x="160" y="2506"/>
                    <a:pt x="20" y="3620"/>
                    <a:pt x="10" y="3994"/>
                  </a:cubicBezTo>
                  <a:cubicBezTo>
                    <a:pt x="1" y="4284"/>
                    <a:pt x="1" y="4565"/>
                    <a:pt x="48" y="4743"/>
                  </a:cubicBezTo>
                  <a:cubicBezTo>
                    <a:pt x="488" y="4752"/>
                    <a:pt x="871" y="4883"/>
                    <a:pt x="1143" y="4986"/>
                  </a:cubicBezTo>
                  <a:cubicBezTo>
                    <a:pt x="1358" y="5042"/>
                    <a:pt x="1564" y="5136"/>
                    <a:pt x="1807" y="5276"/>
                  </a:cubicBezTo>
                  <a:cubicBezTo>
                    <a:pt x="1779" y="5127"/>
                    <a:pt x="1741" y="4902"/>
                    <a:pt x="1732" y="4687"/>
                  </a:cubicBezTo>
                  <a:cubicBezTo>
                    <a:pt x="1713" y="4453"/>
                    <a:pt x="1704" y="4238"/>
                    <a:pt x="1760" y="4219"/>
                  </a:cubicBezTo>
                  <a:cubicBezTo>
                    <a:pt x="1775" y="4212"/>
                    <a:pt x="1810" y="4210"/>
                    <a:pt x="1857" y="4210"/>
                  </a:cubicBezTo>
                  <a:cubicBezTo>
                    <a:pt x="2013" y="4210"/>
                    <a:pt x="2308" y="4238"/>
                    <a:pt x="2481" y="4238"/>
                  </a:cubicBezTo>
                  <a:cubicBezTo>
                    <a:pt x="2696" y="4238"/>
                    <a:pt x="3014" y="4144"/>
                    <a:pt x="3061" y="4078"/>
                  </a:cubicBezTo>
                  <a:cubicBezTo>
                    <a:pt x="3108" y="4004"/>
                    <a:pt x="3239" y="3751"/>
                    <a:pt x="3332" y="3405"/>
                  </a:cubicBezTo>
                  <a:cubicBezTo>
                    <a:pt x="3426" y="3068"/>
                    <a:pt x="3622" y="2048"/>
                    <a:pt x="3585" y="1926"/>
                  </a:cubicBezTo>
                  <a:cubicBezTo>
                    <a:pt x="3557" y="1795"/>
                    <a:pt x="3351" y="1702"/>
                    <a:pt x="3257" y="1514"/>
                  </a:cubicBezTo>
                  <a:cubicBezTo>
                    <a:pt x="3164" y="1337"/>
                    <a:pt x="3033" y="972"/>
                    <a:pt x="3024" y="644"/>
                  </a:cubicBezTo>
                  <a:cubicBezTo>
                    <a:pt x="3014" y="335"/>
                    <a:pt x="3108" y="204"/>
                    <a:pt x="2855" y="73"/>
                  </a:cubicBezTo>
                  <a:cubicBezTo>
                    <a:pt x="2770" y="26"/>
                    <a:pt x="2601" y="1"/>
                    <a:pt x="2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9"/>
            <p:cNvSpPr/>
            <p:nvPr/>
          </p:nvSpPr>
          <p:spPr>
            <a:xfrm>
              <a:off x="3720712" y="2925568"/>
              <a:ext cx="438399" cy="890029"/>
            </a:xfrm>
            <a:custGeom>
              <a:rect b="b" l="l" r="r" t="t"/>
              <a:pathLst>
                <a:path extrusionOk="0" h="16397" w="8077">
                  <a:moveTo>
                    <a:pt x="6165" y="0"/>
                  </a:moveTo>
                  <a:cubicBezTo>
                    <a:pt x="5830" y="0"/>
                    <a:pt x="5434" y="55"/>
                    <a:pt x="4969" y="182"/>
                  </a:cubicBezTo>
                  <a:cubicBezTo>
                    <a:pt x="3444" y="604"/>
                    <a:pt x="2265" y="1633"/>
                    <a:pt x="1610" y="2681"/>
                  </a:cubicBezTo>
                  <a:cubicBezTo>
                    <a:pt x="955" y="3738"/>
                    <a:pt x="1011" y="5713"/>
                    <a:pt x="983" y="6443"/>
                  </a:cubicBezTo>
                  <a:cubicBezTo>
                    <a:pt x="945" y="7154"/>
                    <a:pt x="627" y="7996"/>
                    <a:pt x="309" y="9072"/>
                  </a:cubicBezTo>
                  <a:cubicBezTo>
                    <a:pt x="0" y="10149"/>
                    <a:pt x="113" y="11702"/>
                    <a:pt x="421" y="12525"/>
                  </a:cubicBezTo>
                  <a:cubicBezTo>
                    <a:pt x="721" y="13340"/>
                    <a:pt x="1030" y="15258"/>
                    <a:pt x="1198" y="15660"/>
                  </a:cubicBezTo>
                  <a:cubicBezTo>
                    <a:pt x="1366" y="16053"/>
                    <a:pt x="1563" y="16278"/>
                    <a:pt x="2115" y="16381"/>
                  </a:cubicBezTo>
                  <a:cubicBezTo>
                    <a:pt x="2173" y="16392"/>
                    <a:pt x="2232" y="16397"/>
                    <a:pt x="2291" y="16397"/>
                  </a:cubicBezTo>
                  <a:cubicBezTo>
                    <a:pt x="2788" y="16397"/>
                    <a:pt x="3295" y="16020"/>
                    <a:pt x="3697" y="15501"/>
                  </a:cubicBezTo>
                  <a:cubicBezTo>
                    <a:pt x="4136" y="14930"/>
                    <a:pt x="4473" y="13209"/>
                    <a:pt x="4539" y="12722"/>
                  </a:cubicBezTo>
                  <a:cubicBezTo>
                    <a:pt x="4586" y="12226"/>
                    <a:pt x="5063" y="11150"/>
                    <a:pt x="5437" y="10570"/>
                  </a:cubicBezTo>
                  <a:cubicBezTo>
                    <a:pt x="5811" y="9980"/>
                    <a:pt x="6223" y="8764"/>
                    <a:pt x="6204" y="8221"/>
                  </a:cubicBezTo>
                  <a:cubicBezTo>
                    <a:pt x="6195" y="7669"/>
                    <a:pt x="6045" y="7191"/>
                    <a:pt x="6092" y="6836"/>
                  </a:cubicBezTo>
                  <a:cubicBezTo>
                    <a:pt x="6139" y="6490"/>
                    <a:pt x="6364" y="5666"/>
                    <a:pt x="6335" y="5367"/>
                  </a:cubicBezTo>
                  <a:cubicBezTo>
                    <a:pt x="6317" y="5058"/>
                    <a:pt x="6158" y="4730"/>
                    <a:pt x="6317" y="4412"/>
                  </a:cubicBezTo>
                  <a:cubicBezTo>
                    <a:pt x="6466" y="4103"/>
                    <a:pt x="7355" y="3261"/>
                    <a:pt x="7543" y="3027"/>
                  </a:cubicBezTo>
                  <a:cubicBezTo>
                    <a:pt x="7739" y="2775"/>
                    <a:pt x="7833" y="2700"/>
                    <a:pt x="7954" y="2522"/>
                  </a:cubicBezTo>
                  <a:cubicBezTo>
                    <a:pt x="8067" y="2353"/>
                    <a:pt x="8076" y="2157"/>
                    <a:pt x="8057" y="1914"/>
                  </a:cubicBezTo>
                  <a:cubicBezTo>
                    <a:pt x="8029" y="1652"/>
                    <a:pt x="8020" y="1128"/>
                    <a:pt x="7646" y="641"/>
                  </a:cubicBezTo>
                  <a:cubicBezTo>
                    <a:pt x="7391" y="289"/>
                    <a:pt x="6937" y="0"/>
                    <a:pt x="61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9"/>
            <p:cNvSpPr/>
            <p:nvPr/>
          </p:nvSpPr>
          <p:spPr>
            <a:xfrm>
              <a:off x="4035630" y="3150342"/>
              <a:ext cx="43205" cy="54171"/>
            </a:xfrm>
            <a:custGeom>
              <a:rect b="b" l="l" r="r" t="t"/>
              <a:pathLst>
                <a:path extrusionOk="0" h="998" w="796">
                  <a:moveTo>
                    <a:pt x="259" y="0"/>
                  </a:moveTo>
                  <a:cubicBezTo>
                    <a:pt x="169" y="0"/>
                    <a:pt x="91" y="39"/>
                    <a:pt x="47" y="112"/>
                  </a:cubicBezTo>
                  <a:cubicBezTo>
                    <a:pt x="19" y="159"/>
                    <a:pt x="9" y="215"/>
                    <a:pt x="9" y="271"/>
                  </a:cubicBezTo>
                  <a:cubicBezTo>
                    <a:pt x="0" y="383"/>
                    <a:pt x="0" y="486"/>
                    <a:pt x="47" y="580"/>
                  </a:cubicBezTo>
                  <a:cubicBezTo>
                    <a:pt x="103" y="720"/>
                    <a:pt x="234" y="795"/>
                    <a:pt x="356" y="870"/>
                  </a:cubicBezTo>
                  <a:cubicBezTo>
                    <a:pt x="406" y="899"/>
                    <a:pt x="597" y="998"/>
                    <a:pt x="706" y="998"/>
                  </a:cubicBezTo>
                  <a:cubicBezTo>
                    <a:pt x="740" y="998"/>
                    <a:pt x="766" y="988"/>
                    <a:pt x="777" y="964"/>
                  </a:cubicBezTo>
                  <a:cubicBezTo>
                    <a:pt x="796" y="908"/>
                    <a:pt x="758" y="777"/>
                    <a:pt x="749" y="711"/>
                  </a:cubicBezTo>
                  <a:cubicBezTo>
                    <a:pt x="730" y="617"/>
                    <a:pt x="721" y="533"/>
                    <a:pt x="711" y="440"/>
                  </a:cubicBezTo>
                  <a:cubicBezTo>
                    <a:pt x="702" y="383"/>
                    <a:pt x="683" y="318"/>
                    <a:pt x="664" y="262"/>
                  </a:cubicBezTo>
                  <a:cubicBezTo>
                    <a:pt x="636" y="224"/>
                    <a:pt x="627" y="206"/>
                    <a:pt x="608" y="178"/>
                  </a:cubicBezTo>
                  <a:cubicBezTo>
                    <a:pt x="533" y="103"/>
                    <a:pt x="440" y="28"/>
                    <a:pt x="337" y="9"/>
                  </a:cubicBezTo>
                  <a:cubicBezTo>
                    <a:pt x="310" y="3"/>
                    <a:pt x="284" y="0"/>
                    <a:pt x="2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9"/>
            <p:cNvSpPr/>
            <p:nvPr/>
          </p:nvSpPr>
          <p:spPr>
            <a:xfrm>
              <a:off x="4064071" y="3130801"/>
              <a:ext cx="38103" cy="124844"/>
            </a:xfrm>
            <a:custGeom>
              <a:rect b="b" l="l" r="r" t="t"/>
              <a:pathLst>
                <a:path extrusionOk="0" h="2300" w="702">
                  <a:moveTo>
                    <a:pt x="315" y="1"/>
                  </a:moveTo>
                  <a:cubicBezTo>
                    <a:pt x="306" y="1"/>
                    <a:pt x="295" y="5"/>
                    <a:pt x="281" y="14"/>
                  </a:cubicBezTo>
                  <a:cubicBezTo>
                    <a:pt x="243" y="42"/>
                    <a:pt x="140" y="107"/>
                    <a:pt x="66" y="285"/>
                  </a:cubicBezTo>
                  <a:cubicBezTo>
                    <a:pt x="0" y="463"/>
                    <a:pt x="66" y="622"/>
                    <a:pt x="122" y="949"/>
                  </a:cubicBezTo>
                  <a:cubicBezTo>
                    <a:pt x="178" y="1268"/>
                    <a:pt x="412" y="1885"/>
                    <a:pt x="468" y="2007"/>
                  </a:cubicBezTo>
                  <a:cubicBezTo>
                    <a:pt x="524" y="2119"/>
                    <a:pt x="627" y="2269"/>
                    <a:pt x="665" y="2297"/>
                  </a:cubicBezTo>
                  <a:cubicBezTo>
                    <a:pt x="668" y="2299"/>
                    <a:pt x="671" y="2299"/>
                    <a:pt x="673" y="2299"/>
                  </a:cubicBezTo>
                  <a:cubicBezTo>
                    <a:pt x="702" y="2299"/>
                    <a:pt x="699" y="2213"/>
                    <a:pt x="665" y="2119"/>
                  </a:cubicBezTo>
                  <a:cubicBezTo>
                    <a:pt x="627" y="2016"/>
                    <a:pt x="487" y="1445"/>
                    <a:pt x="421" y="1071"/>
                  </a:cubicBezTo>
                  <a:cubicBezTo>
                    <a:pt x="365" y="687"/>
                    <a:pt x="374" y="238"/>
                    <a:pt x="346" y="60"/>
                  </a:cubicBezTo>
                  <a:cubicBezTo>
                    <a:pt x="340" y="22"/>
                    <a:pt x="333" y="1"/>
                    <a:pt x="315"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9"/>
            <p:cNvSpPr/>
            <p:nvPr/>
          </p:nvSpPr>
          <p:spPr>
            <a:xfrm>
              <a:off x="3914211" y="3482101"/>
              <a:ext cx="85921" cy="243392"/>
            </a:xfrm>
            <a:custGeom>
              <a:rect b="b" l="l" r="r" t="t"/>
              <a:pathLst>
                <a:path extrusionOk="0" h="4484" w="1583">
                  <a:moveTo>
                    <a:pt x="1539" y="1"/>
                  </a:moveTo>
                  <a:cubicBezTo>
                    <a:pt x="1532" y="1"/>
                    <a:pt x="1524" y="3"/>
                    <a:pt x="1517" y="8"/>
                  </a:cubicBezTo>
                  <a:cubicBezTo>
                    <a:pt x="1395" y="129"/>
                    <a:pt x="1311" y="335"/>
                    <a:pt x="1236" y="504"/>
                  </a:cubicBezTo>
                  <a:cubicBezTo>
                    <a:pt x="1142" y="691"/>
                    <a:pt x="1067" y="878"/>
                    <a:pt x="983" y="1065"/>
                  </a:cubicBezTo>
                  <a:cubicBezTo>
                    <a:pt x="833" y="1412"/>
                    <a:pt x="684" y="1776"/>
                    <a:pt x="562" y="2151"/>
                  </a:cubicBezTo>
                  <a:cubicBezTo>
                    <a:pt x="431" y="2525"/>
                    <a:pt x="319" y="2909"/>
                    <a:pt x="216" y="3302"/>
                  </a:cubicBezTo>
                  <a:cubicBezTo>
                    <a:pt x="132" y="3676"/>
                    <a:pt x="38" y="4069"/>
                    <a:pt x="1" y="4453"/>
                  </a:cubicBezTo>
                  <a:cubicBezTo>
                    <a:pt x="1" y="4475"/>
                    <a:pt x="17" y="4484"/>
                    <a:pt x="32" y="4484"/>
                  </a:cubicBezTo>
                  <a:cubicBezTo>
                    <a:pt x="43" y="4484"/>
                    <a:pt x="53" y="4479"/>
                    <a:pt x="57" y="4472"/>
                  </a:cubicBezTo>
                  <a:cubicBezTo>
                    <a:pt x="160" y="4097"/>
                    <a:pt x="235" y="3704"/>
                    <a:pt x="337" y="3330"/>
                  </a:cubicBezTo>
                  <a:cubicBezTo>
                    <a:pt x="440" y="2956"/>
                    <a:pt x="543" y="2581"/>
                    <a:pt x="674" y="2207"/>
                  </a:cubicBezTo>
                  <a:cubicBezTo>
                    <a:pt x="805" y="1823"/>
                    <a:pt x="955" y="1449"/>
                    <a:pt x="1114" y="1084"/>
                  </a:cubicBezTo>
                  <a:cubicBezTo>
                    <a:pt x="1180" y="916"/>
                    <a:pt x="1264" y="747"/>
                    <a:pt x="1348" y="579"/>
                  </a:cubicBezTo>
                  <a:cubicBezTo>
                    <a:pt x="1423" y="420"/>
                    <a:pt x="1554" y="242"/>
                    <a:pt x="1582" y="55"/>
                  </a:cubicBezTo>
                  <a:cubicBezTo>
                    <a:pt x="1582" y="20"/>
                    <a:pt x="1561" y="1"/>
                    <a:pt x="15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9"/>
            <p:cNvSpPr/>
            <p:nvPr/>
          </p:nvSpPr>
          <p:spPr>
            <a:xfrm>
              <a:off x="3925392" y="3521725"/>
              <a:ext cx="34412" cy="98627"/>
            </a:xfrm>
            <a:custGeom>
              <a:rect b="b" l="l" r="r" t="t"/>
              <a:pathLst>
                <a:path extrusionOk="0" h="1817" w="634">
                  <a:moveTo>
                    <a:pt x="556" y="0"/>
                  </a:moveTo>
                  <a:cubicBezTo>
                    <a:pt x="537" y="0"/>
                    <a:pt x="518" y="8"/>
                    <a:pt x="506" y="26"/>
                  </a:cubicBezTo>
                  <a:cubicBezTo>
                    <a:pt x="440" y="167"/>
                    <a:pt x="375" y="326"/>
                    <a:pt x="328" y="466"/>
                  </a:cubicBezTo>
                  <a:cubicBezTo>
                    <a:pt x="272" y="607"/>
                    <a:pt x="225" y="756"/>
                    <a:pt x="188" y="897"/>
                  </a:cubicBezTo>
                  <a:cubicBezTo>
                    <a:pt x="141" y="1037"/>
                    <a:pt x="113" y="1187"/>
                    <a:pt x="75" y="1337"/>
                  </a:cubicBezTo>
                  <a:cubicBezTo>
                    <a:pt x="38" y="1496"/>
                    <a:pt x="0" y="1645"/>
                    <a:pt x="0" y="1795"/>
                  </a:cubicBezTo>
                  <a:cubicBezTo>
                    <a:pt x="0" y="1809"/>
                    <a:pt x="10" y="1816"/>
                    <a:pt x="19" y="1816"/>
                  </a:cubicBezTo>
                  <a:cubicBezTo>
                    <a:pt x="29" y="1816"/>
                    <a:pt x="38" y="1809"/>
                    <a:pt x="38" y="1795"/>
                  </a:cubicBezTo>
                  <a:cubicBezTo>
                    <a:pt x="94" y="1655"/>
                    <a:pt x="122" y="1505"/>
                    <a:pt x="169" y="1355"/>
                  </a:cubicBezTo>
                  <a:cubicBezTo>
                    <a:pt x="206" y="1196"/>
                    <a:pt x="253" y="1056"/>
                    <a:pt x="300" y="906"/>
                  </a:cubicBezTo>
                  <a:cubicBezTo>
                    <a:pt x="347" y="766"/>
                    <a:pt x="393" y="616"/>
                    <a:pt x="450" y="476"/>
                  </a:cubicBezTo>
                  <a:lnTo>
                    <a:pt x="627" y="55"/>
                  </a:lnTo>
                  <a:cubicBezTo>
                    <a:pt x="634" y="30"/>
                    <a:pt x="594" y="0"/>
                    <a:pt x="5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9"/>
            <p:cNvSpPr/>
            <p:nvPr/>
          </p:nvSpPr>
          <p:spPr>
            <a:xfrm>
              <a:off x="4011205" y="3239524"/>
              <a:ext cx="25456" cy="173479"/>
            </a:xfrm>
            <a:custGeom>
              <a:rect b="b" l="l" r="r" t="t"/>
              <a:pathLst>
                <a:path extrusionOk="0" h="3196" w="469">
                  <a:moveTo>
                    <a:pt x="397" y="0"/>
                  </a:moveTo>
                  <a:cubicBezTo>
                    <a:pt x="379" y="0"/>
                    <a:pt x="361" y="12"/>
                    <a:pt x="357" y="32"/>
                  </a:cubicBezTo>
                  <a:cubicBezTo>
                    <a:pt x="300" y="135"/>
                    <a:pt x="319" y="266"/>
                    <a:pt x="300" y="387"/>
                  </a:cubicBezTo>
                  <a:cubicBezTo>
                    <a:pt x="291" y="518"/>
                    <a:pt x="282" y="659"/>
                    <a:pt x="272" y="781"/>
                  </a:cubicBezTo>
                  <a:cubicBezTo>
                    <a:pt x="244" y="1052"/>
                    <a:pt x="225" y="1323"/>
                    <a:pt x="188" y="1576"/>
                  </a:cubicBezTo>
                  <a:cubicBezTo>
                    <a:pt x="160" y="1847"/>
                    <a:pt x="132" y="2100"/>
                    <a:pt x="94" y="2371"/>
                  </a:cubicBezTo>
                  <a:cubicBezTo>
                    <a:pt x="66" y="2633"/>
                    <a:pt x="1" y="2914"/>
                    <a:pt x="29" y="3167"/>
                  </a:cubicBezTo>
                  <a:cubicBezTo>
                    <a:pt x="29" y="3185"/>
                    <a:pt x="41" y="3195"/>
                    <a:pt x="54" y="3195"/>
                  </a:cubicBezTo>
                  <a:cubicBezTo>
                    <a:pt x="61" y="3195"/>
                    <a:pt x="69" y="3192"/>
                    <a:pt x="76" y="3185"/>
                  </a:cubicBezTo>
                  <a:cubicBezTo>
                    <a:pt x="169" y="2933"/>
                    <a:pt x="179" y="2652"/>
                    <a:pt x="216" y="2399"/>
                  </a:cubicBezTo>
                  <a:cubicBezTo>
                    <a:pt x="244" y="2137"/>
                    <a:pt x="282" y="1875"/>
                    <a:pt x="310" y="1613"/>
                  </a:cubicBezTo>
                  <a:cubicBezTo>
                    <a:pt x="338" y="1342"/>
                    <a:pt x="366" y="1080"/>
                    <a:pt x="385" y="818"/>
                  </a:cubicBezTo>
                  <a:cubicBezTo>
                    <a:pt x="403" y="687"/>
                    <a:pt x="413" y="547"/>
                    <a:pt x="422" y="425"/>
                  </a:cubicBezTo>
                  <a:cubicBezTo>
                    <a:pt x="450" y="294"/>
                    <a:pt x="469" y="163"/>
                    <a:pt x="431" y="32"/>
                  </a:cubicBezTo>
                  <a:cubicBezTo>
                    <a:pt x="427" y="10"/>
                    <a:pt x="412" y="0"/>
                    <a:pt x="3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9"/>
            <p:cNvSpPr/>
            <p:nvPr/>
          </p:nvSpPr>
          <p:spPr>
            <a:xfrm>
              <a:off x="3974676" y="3147790"/>
              <a:ext cx="15252" cy="80009"/>
            </a:xfrm>
            <a:custGeom>
              <a:rect b="b" l="l" r="r" t="t"/>
              <a:pathLst>
                <a:path extrusionOk="0" h="1474" w="281">
                  <a:moveTo>
                    <a:pt x="202" y="1"/>
                  </a:moveTo>
                  <a:cubicBezTo>
                    <a:pt x="190" y="1"/>
                    <a:pt x="178" y="6"/>
                    <a:pt x="169" y="19"/>
                  </a:cubicBezTo>
                  <a:cubicBezTo>
                    <a:pt x="141" y="66"/>
                    <a:pt x="122" y="112"/>
                    <a:pt x="112" y="168"/>
                  </a:cubicBezTo>
                  <a:cubicBezTo>
                    <a:pt x="103" y="225"/>
                    <a:pt x="94" y="299"/>
                    <a:pt x="75" y="356"/>
                  </a:cubicBezTo>
                  <a:cubicBezTo>
                    <a:pt x="56" y="477"/>
                    <a:pt x="47" y="599"/>
                    <a:pt x="28" y="721"/>
                  </a:cubicBezTo>
                  <a:cubicBezTo>
                    <a:pt x="19" y="852"/>
                    <a:pt x="10" y="973"/>
                    <a:pt x="10" y="1095"/>
                  </a:cubicBezTo>
                  <a:cubicBezTo>
                    <a:pt x="10" y="1207"/>
                    <a:pt x="0" y="1338"/>
                    <a:pt x="19" y="1460"/>
                  </a:cubicBezTo>
                  <a:cubicBezTo>
                    <a:pt x="24" y="1469"/>
                    <a:pt x="33" y="1474"/>
                    <a:pt x="42" y="1474"/>
                  </a:cubicBezTo>
                  <a:cubicBezTo>
                    <a:pt x="52" y="1474"/>
                    <a:pt x="61" y="1469"/>
                    <a:pt x="66" y="1460"/>
                  </a:cubicBezTo>
                  <a:cubicBezTo>
                    <a:pt x="103" y="1338"/>
                    <a:pt x="103" y="1207"/>
                    <a:pt x="112" y="1095"/>
                  </a:cubicBezTo>
                  <a:lnTo>
                    <a:pt x="150" y="739"/>
                  </a:lnTo>
                  <a:cubicBezTo>
                    <a:pt x="159" y="627"/>
                    <a:pt x="187" y="496"/>
                    <a:pt x="197" y="384"/>
                  </a:cubicBezTo>
                  <a:cubicBezTo>
                    <a:pt x="206" y="318"/>
                    <a:pt x="215" y="253"/>
                    <a:pt x="234" y="197"/>
                  </a:cubicBezTo>
                  <a:cubicBezTo>
                    <a:pt x="253" y="140"/>
                    <a:pt x="281" y="84"/>
                    <a:pt x="253" y="37"/>
                  </a:cubicBezTo>
                  <a:cubicBezTo>
                    <a:pt x="247" y="19"/>
                    <a:pt x="225" y="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9"/>
            <p:cNvSpPr/>
            <p:nvPr/>
          </p:nvSpPr>
          <p:spPr>
            <a:xfrm>
              <a:off x="3949274" y="3157127"/>
              <a:ext cx="8142" cy="36476"/>
            </a:xfrm>
            <a:custGeom>
              <a:rect b="b" l="l" r="r" t="t"/>
              <a:pathLst>
                <a:path extrusionOk="0" h="672" w="150">
                  <a:moveTo>
                    <a:pt x="93" y="0"/>
                  </a:moveTo>
                  <a:cubicBezTo>
                    <a:pt x="85" y="0"/>
                    <a:pt x="76" y="2"/>
                    <a:pt x="66" y="6"/>
                  </a:cubicBezTo>
                  <a:cubicBezTo>
                    <a:pt x="28" y="43"/>
                    <a:pt x="28" y="109"/>
                    <a:pt x="28" y="165"/>
                  </a:cubicBezTo>
                  <a:cubicBezTo>
                    <a:pt x="28" y="202"/>
                    <a:pt x="19" y="268"/>
                    <a:pt x="19" y="315"/>
                  </a:cubicBezTo>
                  <a:cubicBezTo>
                    <a:pt x="10" y="418"/>
                    <a:pt x="10" y="521"/>
                    <a:pt x="0" y="642"/>
                  </a:cubicBezTo>
                  <a:cubicBezTo>
                    <a:pt x="0" y="662"/>
                    <a:pt x="14" y="672"/>
                    <a:pt x="28" y="672"/>
                  </a:cubicBezTo>
                  <a:cubicBezTo>
                    <a:pt x="40" y="672"/>
                    <a:pt x="52" y="665"/>
                    <a:pt x="56" y="652"/>
                  </a:cubicBezTo>
                  <a:cubicBezTo>
                    <a:pt x="66" y="549"/>
                    <a:pt x="94" y="446"/>
                    <a:pt x="103" y="333"/>
                  </a:cubicBezTo>
                  <a:cubicBezTo>
                    <a:pt x="113" y="287"/>
                    <a:pt x="113" y="230"/>
                    <a:pt x="122" y="184"/>
                  </a:cubicBezTo>
                  <a:cubicBezTo>
                    <a:pt x="122" y="127"/>
                    <a:pt x="150" y="53"/>
                    <a:pt x="122" y="25"/>
                  </a:cubicBezTo>
                  <a:cubicBezTo>
                    <a:pt x="116" y="7"/>
                    <a:pt x="106" y="0"/>
                    <a:pt x="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9"/>
            <p:cNvSpPr/>
            <p:nvPr/>
          </p:nvSpPr>
          <p:spPr>
            <a:xfrm>
              <a:off x="5564953" y="2971815"/>
              <a:ext cx="242349" cy="134560"/>
            </a:xfrm>
            <a:custGeom>
              <a:rect b="b" l="l" r="r" t="t"/>
              <a:pathLst>
                <a:path extrusionOk="0" h="2479" w="4465">
                  <a:moveTo>
                    <a:pt x="399" y="0"/>
                  </a:moveTo>
                  <a:cubicBezTo>
                    <a:pt x="277" y="0"/>
                    <a:pt x="156" y="1"/>
                    <a:pt x="38" y="4"/>
                  </a:cubicBezTo>
                  <a:lnTo>
                    <a:pt x="0" y="4"/>
                  </a:lnTo>
                  <a:lnTo>
                    <a:pt x="0" y="2428"/>
                  </a:lnTo>
                  <a:cubicBezTo>
                    <a:pt x="10" y="2437"/>
                    <a:pt x="19" y="2447"/>
                    <a:pt x="47" y="2447"/>
                  </a:cubicBezTo>
                  <a:cubicBezTo>
                    <a:pt x="278" y="2472"/>
                    <a:pt x="517" y="2476"/>
                    <a:pt x="756" y="2476"/>
                  </a:cubicBezTo>
                  <a:cubicBezTo>
                    <a:pt x="876" y="2476"/>
                    <a:pt x="995" y="2475"/>
                    <a:pt x="1114" y="2475"/>
                  </a:cubicBezTo>
                  <a:lnTo>
                    <a:pt x="3828" y="2475"/>
                  </a:lnTo>
                  <a:cubicBezTo>
                    <a:pt x="3940" y="2475"/>
                    <a:pt x="4069" y="2479"/>
                    <a:pt x="4192" y="2479"/>
                  </a:cubicBezTo>
                  <a:cubicBezTo>
                    <a:pt x="4254" y="2479"/>
                    <a:pt x="4314" y="2478"/>
                    <a:pt x="4371" y="2475"/>
                  </a:cubicBezTo>
                  <a:lnTo>
                    <a:pt x="4389" y="2475"/>
                  </a:lnTo>
                  <a:cubicBezTo>
                    <a:pt x="4399" y="2475"/>
                    <a:pt x="4417" y="2475"/>
                    <a:pt x="4417" y="2465"/>
                  </a:cubicBezTo>
                  <a:cubicBezTo>
                    <a:pt x="4427" y="2091"/>
                    <a:pt x="4427" y="1717"/>
                    <a:pt x="4427" y="1342"/>
                  </a:cubicBezTo>
                  <a:cubicBezTo>
                    <a:pt x="4455" y="1080"/>
                    <a:pt x="4464" y="790"/>
                    <a:pt x="4464" y="510"/>
                  </a:cubicBezTo>
                  <a:cubicBezTo>
                    <a:pt x="4464" y="397"/>
                    <a:pt x="4464" y="276"/>
                    <a:pt x="4455" y="145"/>
                  </a:cubicBezTo>
                  <a:cubicBezTo>
                    <a:pt x="4455" y="135"/>
                    <a:pt x="4445" y="126"/>
                    <a:pt x="4445" y="107"/>
                  </a:cubicBezTo>
                  <a:cubicBezTo>
                    <a:pt x="4436" y="88"/>
                    <a:pt x="4408" y="79"/>
                    <a:pt x="4371" y="70"/>
                  </a:cubicBezTo>
                  <a:cubicBezTo>
                    <a:pt x="4202" y="42"/>
                    <a:pt x="4015" y="51"/>
                    <a:pt x="3828" y="42"/>
                  </a:cubicBezTo>
                  <a:cubicBezTo>
                    <a:pt x="3650" y="42"/>
                    <a:pt x="3472" y="32"/>
                    <a:pt x="3313" y="32"/>
                  </a:cubicBezTo>
                  <a:cubicBezTo>
                    <a:pt x="2948" y="32"/>
                    <a:pt x="2574" y="14"/>
                    <a:pt x="2209" y="14"/>
                  </a:cubicBezTo>
                  <a:cubicBezTo>
                    <a:pt x="1844" y="14"/>
                    <a:pt x="1498" y="4"/>
                    <a:pt x="1133" y="4"/>
                  </a:cubicBezTo>
                  <a:cubicBezTo>
                    <a:pt x="889" y="4"/>
                    <a:pt x="642" y="0"/>
                    <a:pt x="399"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9"/>
            <p:cNvSpPr/>
            <p:nvPr/>
          </p:nvSpPr>
          <p:spPr>
            <a:xfrm>
              <a:off x="5564464" y="2878616"/>
              <a:ext cx="201695" cy="44672"/>
            </a:xfrm>
            <a:custGeom>
              <a:rect b="b" l="l" r="r" t="t"/>
              <a:pathLst>
                <a:path extrusionOk="0" h="823" w="3716">
                  <a:moveTo>
                    <a:pt x="325" y="0"/>
                  </a:moveTo>
                  <a:cubicBezTo>
                    <a:pt x="224" y="0"/>
                    <a:pt x="122" y="2"/>
                    <a:pt x="19" y="9"/>
                  </a:cubicBezTo>
                  <a:lnTo>
                    <a:pt x="0" y="9"/>
                  </a:lnTo>
                  <a:cubicBezTo>
                    <a:pt x="0" y="271"/>
                    <a:pt x="9" y="542"/>
                    <a:pt x="9" y="804"/>
                  </a:cubicBezTo>
                  <a:cubicBezTo>
                    <a:pt x="19" y="804"/>
                    <a:pt x="28" y="814"/>
                    <a:pt x="56" y="814"/>
                  </a:cubicBezTo>
                  <a:cubicBezTo>
                    <a:pt x="346" y="823"/>
                    <a:pt x="655" y="823"/>
                    <a:pt x="945" y="823"/>
                  </a:cubicBezTo>
                  <a:lnTo>
                    <a:pt x="3706" y="823"/>
                  </a:lnTo>
                  <a:cubicBezTo>
                    <a:pt x="3706" y="692"/>
                    <a:pt x="3715" y="580"/>
                    <a:pt x="3706" y="449"/>
                  </a:cubicBezTo>
                  <a:cubicBezTo>
                    <a:pt x="3696" y="364"/>
                    <a:pt x="3706" y="271"/>
                    <a:pt x="3706" y="177"/>
                  </a:cubicBezTo>
                  <a:cubicBezTo>
                    <a:pt x="3706" y="149"/>
                    <a:pt x="3706" y="102"/>
                    <a:pt x="3696" y="65"/>
                  </a:cubicBezTo>
                  <a:lnTo>
                    <a:pt x="3678" y="56"/>
                  </a:lnTo>
                  <a:cubicBezTo>
                    <a:pt x="3668" y="37"/>
                    <a:pt x="3659" y="37"/>
                    <a:pt x="3622" y="37"/>
                  </a:cubicBezTo>
                  <a:cubicBezTo>
                    <a:pt x="3472" y="27"/>
                    <a:pt x="3322" y="27"/>
                    <a:pt x="3163" y="27"/>
                  </a:cubicBezTo>
                  <a:lnTo>
                    <a:pt x="2733" y="27"/>
                  </a:lnTo>
                  <a:cubicBezTo>
                    <a:pt x="2433" y="27"/>
                    <a:pt x="2124" y="27"/>
                    <a:pt x="1825" y="18"/>
                  </a:cubicBezTo>
                  <a:cubicBezTo>
                    <a:pt x="1525" y="18"/>
                    <a:pt x="1226" y="18"/>
                    <a:pt x="936" y="9"/>
                  </a:cubicBezTo>
                  <a:cubicBezTo>
                    <a:pt x="730" y="9"/>
                    <a:pt x="528" y="0"/>
                    <a:pt x="325"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9"/>
            <p:cNvSpPr/>
            <p:nvPr/>
          </p:nvSpPr>
          <p:spPr>
            <a:xfrm>
              <a:off x="4260610" y="3073861"/>
              <a:ext cx="235239" cy="146719"/>
            </a:xfrm>
            <a:custGeom>
              <a:rect b="b" l="l" r="r" t="t"/>
              <a:pathLst>
                <a:path extrusionOk="0" h="2703" w="4334">
                  <a:moveTo>
                    <a:pt x="394" y="1"/>
                  </a:moveTo>
                  <a:cubicBezTo>
                    <a:pt x="275" y="1"/>
                    <a:pt x="157" y="2"/>
                    <a:pt x="38" y="5"/>
                  </a:cubicBezTo>
                  <a:lnTo>
                    <a:pt x="1" y="5"/>
                  </a:lnTo>
                  <a:lnTo>
                    <a:pt x="1" y="2653"/>
                  </a:lnTo>
                  <a:cubicBezTo>
                    <a:pt x="19" y="2663"/>
                    <a:pt x="29" y="2672"/>
                    <a:pt x="47" y="2672"/>
                  </a:cubicBezTo>
                  <a:cubicBezTo>
                    <a:pt x="278" y="2697"/>
                    <a:pt x="509" y="2701"/>
                    <a:pt x="737" y="2701"/>
                  </a:cubicBezTo>
                  <a:cubicBezTo>
                    <a:pt x="851" y="2701"/>
                    <a:pt x="964" y="2700"/>
                    <a:pt x="1077" y="2700"/>
                  </a:cubicBezTo>
                  <a:lnTo>
                    <a:pt x="3725" y="2700"/>
                  </a:lnTo>
                  <a:cubicBezTo>
                    <a:pt x="3814" y="2700"/>
                    <a:pt x="3905" y="2703"/>
                    <a:pt x="3995" y="2703"/>
                  </a:cubicBezTo>
                  <a:cubicBezTo>
                    <a:pt x="4085" y="2703"/>
                    <a:pt x="4174" y="2700"/>
                    <a:pt x="4258" y="2691"/>
                  </a:cubicBezTo>
                  <a:lnTo>
                    <a:pt x="4277" y="2691"/>
                  </a:lnTo>
                  <a:cubicBezTo>
                    <a:pt x="4286" y="2691"/>
                    <a:pt x="4296" y="2672"/>
                    <a:pt x="4305" y="2672"/>
                  </a:cubicBezTo>
                  <a:cubicBezTo>
                    <a:pt x="4324" y="2270"/>
                    <a:pt x="4324" y="1858"/>
                    <a:pt x="4324" y="1446"/>
                  </a:cubicBezTo>
                  <a:cubicBezTo>
                    <a:pt x="4324" y="1166"/>
                    <a:pt x="4324" y="857"/>
                    <a:pt x="4333" y="548"/>
                  </a:cubicBezTo>
                  <a:cubicBezTo>
                    <a:pt x="4333" y="417"/>
                    <a:pt x="4333" y="295"/>
                    <a:pt x="4324" y="155"/>
                  </a:cubicBezTo>
                  <a:cubicBezTo>
                    <a:pt x="4324" y="136"/>
                    <a:pt x="4305" y="127"/>
                    <a:pt x="4305" y="117"/>
                  </a:cubicBezTo>
                  <a:cubicBezTo>
                    <a:pt x="4296" y="89"/>
                    <a:pt x="4277" y="80"/>
                    <a:pt x="4240" y="71"/>
                  </a:cubicBezTo>
                  <a:cubicBezTo>
                    <a:pt x="4062" y="43"/>
                    <a:pt x="3884" y="61"/>
                    <a:pt x="3716" y="43"/>
                  </a:cubicBezTo>
                  <a:cubicBezTo>
                    <a:pt x="3547" y="43"/>
                    <a:pt x="3369" y="33"/>
                    <a:pt x="3210" y="33"/>
                  </a:cubicBezTo>
                  <a:cubicBezTo>
                    <a:pt x="2855" y="24"/>
                    <a:pt x="2499" y="24"/>
                    <a:pt x="2144" y="24"/>
                  </a:cubicBezTo>
                  <a:cubicBezTo>
                    <a:pt x="1797" y="24"/>
                    <a:pt x="1451" y="5"/>
                    <a:pt x="1105" y="5"/>
                  </a:cubicBezTo>
                  <a:cubicBezTo>
                    <a:pt x="868" y="5"/>
                    <a:pt x="631" y="1"/>
                    <a:pt x="394"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9"/>
            <p:cNvSpPr/>
            <p:nvPr/>
          </p:nvSpPr>
          <p:spPr>
            <a:xfrm>
              <a:off x="4260610" y="3268672"/>
              <a:ext cx="140742" cy="40656"/>
            </a:xfrm>
            <a:custGeom>
              <a:rect b="b" l="l" r="r" t="t"/>
              <a:pathLst>
                <a:path extrusionOk="0" h="749" w="2593">
                  <a:moveTo>
                    <a:pt x="1" y="0"/>
                  </a:moveTo>
                  <a:lnTo>
                    <a:pt x="1" y="721"/>
                  </a:lnTo>
                  <a:cubicBezTo>
                    <a:pt x="10" y="721"/>
                    <a:pt x="10" y="721"/>
                    <a:pt x="38" y="739"/>
                  </a:cubicBezTo>
                  <a:cubicBezTo>
                    <a:pt x="235" y="749"/>
                    <a:pt x="450" y="749"/>
                    <a:pt x="656" y="749"/>
                  </a:cubicBezTo>
                  <a:lnTo>
                    <a:pt x="2574" y="749"/>
                  </a:lnTo>
                  <a:lnTo>
                    <a:pt x="2574" y="412"/>
                  </a:lnTo>
                  <a:cubicBezTo>
                    <a:pt x="2574" y="328"/>
                    <a:pt x="2574" y="244"/>
                    <a:pt x="2593" y="150"/>
                  </a:cubicBezTo>
                  <a:lnTo>
                    <a:pt x="2593" y="47"/>
                  </a:lnTo>
                  <a:cubicBezTo>
                    <a:pt x="2593" y="47"/>
                    <a:pt x="2593" y="38"/>
                    <a:pt x="2574" y="38"/>
                  </a:cubicBezTo>
                  <a:cubicBezTo>
                    <a:pt x="2574" y="38"/>
                    <a:pt x="2555" y="19"/>
                    <a:pt x="2527" y="19"/>
                  </a:cubicBezTo>
                  <a:cubicBezTo>
                    <a:pt x="2476" y="14"/>
                    <a:pt x="2424" y="14"/>
                    <a:pt x="2373" y="14"/>
                  </a:cubicBezTo>
                  <a:cubicBezTo>
                    <a:pt x="2321" y="14"/>
                    <a:pt x="2270" y="14"/>
                    <a:pt x="2218" y="10"/>
                  </a:cubicBezTo>
                  <a:lnTo>
                    <a:pt x="1910" y="10"/>
                  </a:lnTo>
                  <a:cubicBezTo>
                    <a:pt x="1704" y="10"/>
                    <a:pt x="1488" y="10"/>
                    <a:pt x="1283"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9"/>
            <p:cNvSpPr/>
            <p:nvPr/>
          </p:nvSpPr>
          <p:spPr>
            <a:xfrm>
              <a:off x="3197531" y="3806153"/>
              <a:ext cx="537456" cy="420127"/>
            </a:xfrm>
            <a:custGeom>
              <a:rect b="b" l="l" r="r" t="t"/>
              <a:pathLst>
                <a:path extrusionOk="0" h="7740" w="9902">
                  <a:moveTo>
                    <a:pt x="1111" y="1"/>
                  </a:moveTo>
                  <a:cubicBezTo>
                    <a:pt x="764" y="1"/>
                    <a:pt x="418" y="7"/>
                    <a:pt x="76" y="27"/>
                  </a:cubicBezTo>
                  <a:cubicBezTo>
                    <a:pt x="57" y="27"/>
                    <a:pt x="29" y="46"/>
                    <a:pt x="10" y="46"/>
                  </a:cubicBezTo>
                  <a:lnTo>
                    <a:pt x="1" y="46"/>
                  </a:lnTo>
                  <a:lnTo>
                    <a:pt x="1" y="7588"/>
                  </a:lnTo>
                  <a:cubicBezTo>
                    <a:pt x="19" y="7625"/>
                    <a:pt x="57" y="7644"/>
                    <a:pt x="113" y="7653"/>
                  </a:cubicBezTo>
                  <a:cubicBezTo>
                    <a:pt x="668" y="7720"/>
                    <a:pt x="1237" y="7730"/>
                    <a:pt x="1803" y="7730"/>
                  </a:cubicBezTo>
                  <a:cubicBezTo>
                    <a:pt x="2030" y="7730"/>
                    <a:pt x="2256" y="7728"/>
                    <a:pt x="2481" y="7728"/>
                  </a:cubicBezTo>
                  <a:lnTo>
                    <a:pt x="8526" y="7728"/>
                  </a:lnTo>
                  <a:cubicBezTo>
                    <a:pt x="8735" y="7728"/>
                    <a:pt x="8958" y="7739"/>
                    <a:pt x="9180" y="7739"/>
                  </a:cubicBezTo>
                  <a:cubicBezTo>
                    <a:pt x="9375" y="7739"/>
                    <a:pt x="9568" y="7731"/>
                    <a:pt x="9752" y="7700"/>
                  </a:cubicBezTo>
                  <a:cubicBezTo>
                    <a:pt x="9761" y="7700"/>
                    <a:pt x="9780" y="7691"/>
                    <a:pt x="9789" y="7691"/>
                  </a:cubicBezTo>
                  <a:cubicBezTo>
                    <a:pt x="9826" y="7691"/>
                    <a:pt x="9854" y="7682"/>
                    <a:pt x="9883" y="7653"/>
                  </a:cubicBezTo>
                  <a:cubicBezTo>
                    <a:pt x="9901" y="6484"/>
                    <a:pt x="9901" y="5314"/>
                    <a:pt x="9901" y="4163"/>
                  </a:cubicBezTo>
                  <a:cubicBezTo>
                    <a:pt x="9873" y="3293"/>
                    <a:pt x="9883" y="2404"/>
                    <a:pt x="9901" y="1515"/>
                  </a:cubicBezTo>
                  <a:cubicBezTo>
                    <a:pt x="9901" y="1140"/>
                    <a:pt x="9892" y="766"/>
                    <a:pt x="9892" y="392"/>
                  </a:cubicBezTo>
                  <a:cubicBezTo>
                    <a:pt x="9892" y="354"/>
                    <a:pt x="9883" y="326"/>
                    <a:pt x="9854" y="298"/>
                  </a:cubicBezTo>
                  <a:cubicBezTo>
                    <a:pt x="9836" y="242"/>
                    <a:pt x="9789" y="186"/>
                    <a:pt x="9695" y="167"/>
                  </a:cubicBezTo>
                  <a:cubicBezTo>
                    <a:pt x="9293" y="102"/>
                    <a:pt x="8872" y="120"/>
                    <a:pt x="8479" y="111"/>
                  </a:cubicBezTo>
                  <a:cubicBezTo>
                    <a:pt x="8095" y="102"/>
                    <a:pt x="7702" y="92"/>
                    <a:pt x="7328" y="92"/>
                  </a:cubicBezTo>
                  <a:cubicBezTo>
                    <a:pt x="6523" y="74"/>
                    <a:pt x="5700" y="55"/>
                    <a:pt x="4895" y="46"/>
                  </a:cubicBezTo>
                  <a:cubicBezTo>
                    <a:pt x="4099" y="27"/>
                    <a:pt x="3304" y="18"/>
                    <a:pt x="2509" y="18"/>
                  </a:cubicBezTo>
                  <a:cubicBezTo>
                    <a:pt x="2047" y="12"/>
                    <a:pt x="1578" y="1"/>
                    <a:pt x="1111"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9"/>
            <p:cNvSpPr/>
            <p:nvPr/>
          </p:nvSpPr>
          <p:spPr>
            <a:xfrm>
              <a:off x="3497740" y="3868032"/>
              <a:ext cx="170703" cy="42718"/>
            </a:xfrm>
            <a:custGeom>
              <a:rect b="b" l="l" r="r" t="t"/>
              <a:pathLst>
                <a:path extrusionOk="0" h="787" w="3145">
                  <a:moveTo>
                    <a:pt x="0" y="0"/>
                  </a:moveTo>
                  <a:cubicBezTo>
                    <a:pt x="0" y="253"/>
                    <a:pt x="10" y="506"/>
                    <a:pt x="10" y="758"/>
                  </a:cubicBezTo>
                  <a:cubicBezTo>
                    <a:pt x="19" y="758"/>
                    <a:pt x="38" y="768"/>
                    <a:pt x="47" y="768"/>
                  </a:cubicBezTo>
                  <a:cubicBezTo>
                    <a:pt x="290" y="787"/>
                    <a:pt x="552" y="787"/>
                    <a:pt x="796" y="787"/>
                  </a:cubicBezTo>
                  <a:lnTo>
                    <a:pt x="3126" y="787"/>
                  </a:lnTo>
                  <a:cubicBezTo>
                    <a:pt x="3126" y="665"/>
                    <a:pt x="3135" y="553"/>
                    <a:pt x="3126" y="431"/>
                  </a:cubicBezTo>
                  <a:cubicBezTo>
                    <a:pt x="3144" y="337"/>
                    <a:pt x="3144" y="244"/>
                    <a:pt x="3144" y="169"/>
                  </a:cubicBezTo>
                  <a:cubicBezTo>
                    <a:pt x="3144" y="131"/>
                    <a:pt x="3144" y="94"/>
                    <a:pt x="3135" y="47"/>
                  </a:cubicBezTo>
                  <a:cubicBezTo>
                    <a:pt x="3135" y="47"/>
                    <a:pt x="3135" y="38"/>
                    <a:pt x="3126" y="38"/>
                  </a:cubicBezTo>
                  <a:cubicBezTo>
                    <a:pt x="3107" y="19"/>
                    <a:pt x="3098" y="19"/>
                    <a:pt x="3079" y="19"/>
                  </a:cubicBezTo>
                  <a:cubicBezTo>
                    <a:pt x="3013" y="14"/>
                    <a:pt x="2948" y="14"/>
                    <a:pt x="2882" y="14"/>
                  </a:cubicBezTo>
                  <a:cubicBezTo>
                    <a:pt x="2817" y="14"/>
                    <a:pt x="2751" y="14"/>
                    <a:pt x="2686" y="10"/>
                  </a:cubicBezTo>
                  <a:lnTo>
                    <a:pt x="2330" y="10"/>
                  </a:lnTo>
                  <a:cubicBezTo>
                    <a:pt x="2068" y="10"/>
                    <a:pt x="1816" y="10"/>
                    <a:pt x="15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9"/>
            <p:cNvSpPr/>
            <p:nvPr/>
          </p:nvSpPr>
          <p:spPr>
            <a:xfrm>
              <a:off x="3255933" y="3867055"/>
              <a:ext cx="195616" cy="42664"/>
            </a:xfrm>
            <a:custGeom>
              <a:rect b="b" l="l" r="r" t="t"/>
              <a:pathLst>
                <a:path extrusionOk="0" h="786" w="3604">
                  <a:moveTo>
                    <a:pt x="312" y="1"/>
                  </a:moveTo>
                  <a:cubicBezTo>
                    <a:pt x="214" y="1"/>
                    <a:pt x="116" y="3"/>
                    <a:pt x="20" y="9"/>
                  </a:cubicBezTo>
                  <a:lnTo>
                    <a:pt x="1" y="9"/>
                  </a:lnTo>
                  <a:cubicBezTo>
                    <a:pt x="1" y="262"/>
                    <a:pt x="10" y="505"/>
                    <a:pt x="10" y="767"/>
                  </a:cubicBezTo>
                  <a:cubicBezTo>
                    <a:pt x="20" y="767"/>
                    <a:pt x="29" y="776"/>
                    <a:pt x="57" y="776"/>
                  </a:cubicBezTo>
                  <a:cubicBezTo>
                    <a:pt x="338" y="786"/>
                    <a:pt x="628" y="786"/>
                    <a:pt x="909" y="786"/>
                  </a:cubicBezTo>
                  <a:lnTo>
                    <a:pt x="3585" y="786"/>
                  </a:lnTo>
                  <a:cubicBezTo>
                    <a:pt x="3585" y="673"/>
                    <a:pt x="3604" y="552"/>
                    <a:pt x="3585" y="440"/>
                  </a:cubicBezTo>
                  <a:cubicBezTo>
                    <a:pt x="3576" y="355"/>
                    <a:pt x="3585" y="280"/>
                    <a:pt x="3585" y="187"/>
                  </a:cubicBezTo>
                  <a:cubicBezTo>
                    <a:pt x="3585" y="149"/>
                    <a:pt x="3585" y="112"/>
                    <a:pt x="3576" y="65"/>
                  </a:cubicBezTo>
                  <a:lnTo>
                    <a:pt x="3566" y="56"/>
                  </a:lnTo>
                  <a:cubicBezTo>
                    <a:pt x="3557" y="37"/>
                    <a:pt x="3538" y="37"/>
                    <a:pt x="3510" y="37"/>
                  </a:cubicBezTo>
                  <a:cubicBezTo>
                    <a:pt x="3370" y="28"/>
                    <a:pt x="3211" y="28"/>
                    <a:pt x="3061" y="28"/>
                  </a:cubicBezTo>
                  <a:lnTo>
                    <a:pt x="2640" y="28"/>
                  </a:lnTo>
                  <a:cubicBezTo>
                    <a:pt x="2350" y="28"/>
                    <a:pt x="2060" y="28"/>
                    <a:pt x="1760" y="18"/>
                  </a:cubicBezTo>
                  <a:cubicBezTo>
                    <a:pt x="1470" y="18"/>
                    <a:pt x="1189" y="18"/>
                    <a:pt x="899" y="9"/>
                  </a:cubicBezTo>
                  <a:cubicBezTo>
                    <a:pt x="706" y="9"/>
                    <a:pt x="508" y="1"/>
                    <a:pt x="3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9"/>
            <p:cNvSpPr/>
            <p:nvPr/>
          </p:nvSpPr>
          <p:spPr>
            <a:xfrm>
              <a:off x="3256965" y="3949289"/>
              <a:ext cx="412509" cy="44184"/>
            </a:xfrm>
            <a:custGeom>
              <a:rect b="b" l="l" r="r" t="t"/>
              <a:pathLst>
                <a:path extrusionOk="0" h="814" w="7600">
                  <a:moveTo>
                    <a:pt x="1" y="1"/>
                  </a:moveTo>
                  <a:cubicBezTo>
                    <a:pt x="10" y="253"/>
                    <a:pt x="19" y="506"/>
                    <a:pt x="19" y="759"/>
                  </a:cubicBezTo>
                  <a:cubicBezTo>
                    <a:pt x="47" y="759"/>
                    <a:pt x="75" y="768"/>
                    <a:pt x="113" y="768"/>
                  </a:cubicBezTo>
                  <a:cubicBezTo>
                    <a:pt x="712" y="787"/>
                    <a:pt x="1329" y="787"/>
                    <a:pt x="1928" y="787"/>
                  </a:cubicBezTo>
                  <a:cubicBezTo>
                    <a:pt x="2546" y="787"/>
                    <a:pt x="3182" y="796"/>
                    <a:pt x="3800" y="796"/>
                  </a:cubicBezTo>
                  <a:cubicBezTo>
                    <a:pt x="4408" y="796"/>
                    <a:pt x="5026" y="796"/>
                    <a:pt x="5634" y="805"/>
                  </a:cubicBezTo>
                  <a:lnTo>
                    <a:pt x="6560" y="805"/>
                  </a:lnTo>
                  <a:cubicBezTo>
                    <a:pt x="6766" y="805"/>
                    <a:pt x="6980" y="814"/>
                    <a:pt x="7189" y="814"/>
                  </a:cubicBezTo>
                  <a:cubicBezTo>
                    <a:pt x="7293" y="814"/>
                    <a:pt x="7396" y="812"/>
                    <a:pt x="7496" y="805"/>
                  </a:cubicBezTo>
                  <a:lnTo>
                    <a:pt x="7590" y="805"/>
                  </a:lnTo>
                  <a:cubicBezTo>
                    <a:pt x="7599" y="693"/>
                    <a:pt x="7599" y="572"/>
                    <a:pt x="7590" y="459"/>
                  </a:cubicBezTo>
                  <a:cubicBezTo>
                    <a:pt x="7571" y="384"/>
                    <a:pt x="7580" y="291"/>
                    <a:pt x="7580" y="197"/>
                  </a:cubicBezTo>
                  <a:cubicBezTo>
                    <a:pt x="7580" y="169"/>
                    <a:pt x="7571" y="132"/>
                    <a:pt x="7571" y="85"/>
                  </a:cubicBezTo>
                  <a:cubicBezTo>
                    <a:pt x="7571" y="85"/>
                    <a:pt x="7562" y="76"/>
                    <a:pt x="7534" y="76"/>
                  </a:cubicBezTo>
                  <a:cubicBezTo>
                    <a:pt x="7524" y="57"/>
                    <a:pt x="7477" y="57"/>
                    <a:pt x="7421" y="57"/>
                  </a:cubicBezTo>
                  <a:cubicBezTo>
                    <a:pt x="7113" y="47"/>
                    <a:pt x="6794" y="47"/>
                    <a:pt x="6495" y="47"/>
                  </a:cubicBezTo>
                  <a:cubicBezTo>
                    <a:pt x="6205" y="47"/>
                    <a:pt x="5905" y="47"/>
                    <a:pt x="5615" y="38"/>
                  </a:cubicBezTo>
                  <a:cubicBezTo>
                    <a:pt x="4998" y="38"/>
                    <a:pt x="4380" y="19"/>
                    <a:pt x="3753" y="19"/>
                  </a:cubicBezTo>
                  <a:cubicBezTo>
                    <a:pt x="3145" y="19"/>
                    <a:pt x="2537" y="10"/>
                    <a:pt x="1919" y="10"/>
                  </a:cubicBezTo>
                  <a:cubicBezTo>
                    <a:pt x="1301" y="10"/>
                    <a:pt x="665" y="1"/>
                    <a:pt x="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9"/>
            <p:cNvSpPr/>
            <p:nvPr/>
          </p:nvSpPr>
          <p:spPr>
            <a:xfrm>
              <a:off x="3256476" y="4033911"/>
              <a:ext cx="346453" cy="44455"/>
            </a:xfrm>
            <a:custGeom>
              <a:rect b="b" l="l" r="r" t="t"/>
              <a:pathLst>
                <a:path extrusionOk="0" h="819" w="6383">
                  <a:moveTo>
                    <a:pt x="564" y="0"/>
                  </a:moveTo>
                  <a:cubicBezTo>
                    <a:pt x="391" y="0"/>
                    <a:pt x="219" y="1"/>
                    <a:pt x="47" y="4"/>
                  </a:cubicBezTo>
                  <a:lnTo>
                    <a:pt x="0" y="4"/>
                  </a:lnTo>
                  <a:cubicBezTo>
                    <a:pt x="10" y="266"/>
                    <a:pt x="10" y="510"/>
                    <a:pt x="19" y="772"/>
                  </a:cubicBezTo>
                  <a:cubicBezTo>
                    <a:pt x="28" y="772"/>
                    <a:pt x="56" y="781"/>
                    <a:pt x="94" y="781"/>
                  </a:cubicBezTo>
                  <a:cubicBezTo>
                    <a:pt x="590" y="791"/>
                    <a:pt x="1104" y="791"/>
                    <a:pt x="1610" y="791"/>
                  </a:cubicBezTo>
                  <a:cubicBezTo>
                    <a:pt x="2134" y="791"/>
                    <a:pt x="2667" y="791"/>
                    <a:pt x="3191" y="809"/>
                  </a:cubicBezTo>
                  <a:cubicBezTo>
                    <a:pt x="3706" y="809"/>
                    <a:pt x="4221" y="809"/>
                    <a:pt x="4735" y="819"/>
                  </a:cubicBezTo>
                  <a:lnTo>
                    <a:pt x="6373" y="819"/>
                  </a:lnTo>
                  <a:cubicBezTo>
                    <a:pt x="6382" y="697"/>
                    <a:pt x="6382" y="585"/>
                    <a:pt x="6373" y="463"/>
                  </a:cubicBezTo>
                  <a:cubicBezTo>
                    <a:pt x="6373" y="360"/>
                    <a:pt x="6373" y="266"/>
                    <a:pt x="6382" y="182"/>
                  </a:cubicBezTo>
                  <a:cubicBezTo>
                    <a:pt x="6382" y="154"/>
                    <a:pt x="6373" y="117"/>
                    <a:pt x="6373" y="70"/>
                  </a:cubicBezTo>
                  <a:cubicBezTo>
                    <a:pt x="6373" y="70"/>
                    <a:pt x="6364" y="61"/>
                    <a:pt x="6354" y="61"/>
                  </a:cubicBezTo>
                  <a:cubicBezTo>
                    <a:pt x="6335" y="42"/>
                    <a:pt x="6307" y="42"/>
                    <a:pt x="6242" y="42"/>
                  </a:cubicBezTo>
                  <a:cubicBezTo>
                    <a:pt x="5989" y="33"/>
                    <a:pt x="5718" y="33"/>
                    <a:pt x="5465" y="33"/>
                  </a:cubicBezTo>
                  <a:lnTo>
                    <a:pt x="4726" y="33"/>
                  </a:lnTo>
                  <a:cubicBezTo>
                    <a:pt x="4202" y="33"/>
                    <a:pt x="3678" y="23"/>
                    <a:pt x="3154" y="23"/>
                  </a:cubicBezTo>
                  <a:cubicBezTo>
                    <a:pt x="2639" y="23"/>
                    <a:pt x="2124" y="4"/>
                    <a:pt x="1610" y="4"/>
                  </a:cubicBezTo>
                  <a:cubicBezTo>
                    <a:pt x="1260" y="4"/>
                    <a:pt x="911" y="0"/>
                    <a:pt x="5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9"/>
            <p:cNvSpPr/>
            <p:nvPr/>
          </p:nvSpPr>
          <p:spPr>
            <a:xfrm>
              <a:off x="3256965" y="4116417"/>
              <a:ext cx="388084" cy="43967"/>
            </a:xfrm>
            <a:custGeom>
              <a:rect b="b" l="l" r="r" t="t"/>
              <a:pathLst>
                <a:path extrusionOk="0" h="810" w="7150">
                  <a:moveTo>
                    <a:pt x="1" y="0"/>
                  </a:moveTo>
                  <a:cubicBezTo>
                    <a:pt x="10" y="253"/>
                    <a:pt x="29" y="496"/>
                    <a:pt x="29" y="758"/>
                  </a:cubicBezTo>
                  <a:cubicBezTo>
                    <a:pt x="38" y="758"/>
                    <a:pt x="75" y="768"/>
                    <a:pt x="104" y="768"/>
                  </a:cubicBezTo>
                  <a:cubicBezTo>
                    <a:pt x="665" y="777"/>
                    <a:pt x="1245" y="777"/>
                    <a:pt x="1816" y="777"/>
                  </a:cubicBezTo>
                  <a:cubicBezTo>
                    <a:pt x="2396" y="777"/>
                    <a:pt x="2986" y="777"/>
                    <a:pt x="3566" y="796"/>
                  </a:cubicBezTo>
                  <a:cubicBezTo>
                    <a:pt x="4146" y="796"/>
                    <a:pt x="4726" y="796"/>
                    <a:pt x="5297" y="805"/>
                  </a:cubicBezTo>
                  <a:lnTo>
                    <a:pt x="6167" y="805"/>
                  </a:lnTo>
                  <a:cubicBezTo>
                    <a:pt x="6361" y="805"/>
                    <a:pt x="6562" y="809"/>
                    <a:pt x="6759" y="809"/>
                  </a:cubicBezTo>
                  <a:cubicBezTo>
                    <a:pt x="6857" y="809"/>
                    <a:pt x="6953" y="808"/>
                    <a:pt x="7047" y="805"/>
                  </a:cubicBezTo>
                  <a:lnTo>
                    <a:pt x="7141" y="805"/>
                  </a:lnTo>
                  <a:cubicBezTo>
                    <a:pt x="7150" y="684"/>
                    <a:pt x="7150" y="571"/>
                    <a:pt x="7141" y="450"/>
                  </a:cubicBezTo>
                  <a:cubicBezTo>
                    <a:pt x="7113" y="384"/>
                    <a:pt x="7122" y="291"/>
                    <a:pt x="7141" y="197"/>
                  </a:cubicBezTo>
                  <a:cubicBezTo>
                    <a:pt x="7141" y="160"/>
                    <a:pt x="7122" y="122"/>
                    <a:pt x="7122" y="85"/>
                  </a:cubicBezTo>
                  <a:cubicBezTo>
                    <a:pt x="7122" y="85"/>
                    <a:pt x="7113" y="66"/>
                    <a:pt x="7103" y="66"/>
                  </a:cubicBezTo>
                  <a:cubicBezTo>
                    <a:pt x="7094" y="57"/>
                    <a:pt x="7047" y="57"/>
                    <a:pt x="6981" y="57"/>
                  </a:cubicBezTo>
                  <a:cubicBezTo>
                    <a:pt x="6701" y="47"/>
                    <a:pt x="6401" y="47"/>
                    <a:pt x="6111" y="47"/>
                  </a:cubicBezTo>
                  <a:cubicBezTo>
                    <a:pt x="5830" y="47"/>
                    <a:pt x="5559" y="47"/>
                    <a:pt x="5278" y="28"/>
                  </a:cubicBezTo>
                  <a:cubicBezTo>
                    <a:pt x="4689" y="28"/>
                    <a:pt x="4109" y="19"/>
                    <a:pt x="3519" y="19"/>
                  </a:cubicBezTo>
                  <a:cubicBezTo>
                    <a:pt x="2948" y="19"/>
                    <a:pt x="2377" y="10"/>
                    <a:pt x="1807" y="10"/>
                  </a:cubicBezTo>
                  <a:cubicBezTo>
                    <a:pt x="1217" y="10"/>
                    <a:pt x="637" y="0"/>
                    <a:pt x="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9"/>
            <p:cNvSpPr/>
            <p:nvPr/>
          </p:nvSpPr>
          <p:spPr>
            <a:xfrm>
              <a:off x="4454652" y="3772770"/>
              <a:ext cx="1104764" cy="771373"/>
            </a:xfrm>
            <a:custGeom>
              <a:rect b="b" l="l" r="r" t="t"/>
              <a:pathLst>
                <a:path extrusionOk="0" h="14211" w="20354">
                  <a:moveTo>
                    <a:pt x="2447" y="1"/>
                  </a:moveTo>
                  <a:cubicBezTo>
                    <a:pt x="1677" y="1"/>
                    <a:pt x="909" y="14"/>
                    <a:pt x="150" y="62"/>
                  </a:cubicBezTo>
                  <a:cubicBezTo>
                    <a:pt x="84" y="62"/>
                    <a:pt x="56" y="71"/>
                    <a:pt x="10" y="80"/>
                  </a:cubicBezTo>
                  <a:lnTo>
                    <a:pt x="0" y="80"/>
                  </a:lnTo>
                  <a:cubicBezTo>
                    <a:pt x="10" y="4787"/>
                    <a:pt x="10" y="9504"/>
                    <a:pt x="0" y="14211"/>
                  </a:cubicBezTo>
                  <a:cubicBezTo>
                    <a:pt x="749" y="14192"/>
                    <a:pt x="1488" y="14155"/>
                    <a:pt x="2246" y="14098"/>
                  </a:cubicBezTo>
                  <a:cubicBezTo>
                    <a:pt x="5316" y="13874"/>
                    <a:pt x="8385" y="13443"/>
                    <a:pt x="11426" y="12938"/>
                  </a:cubicBezTo>
                  <a:cubicBezTo>
                    <a:pt x="13869" y="12526"/>
                    <a:pt x="16348" y="11984"/>
                    <a:pt x="18557" y="10823"/>
                  </a:cubicBezTo>
                  <a:cubicBezTo>
                    <a:pt x="19165" y="10496"/>
                    <a:pt x="19755" y="10121"/>
                    <a:pt x="20307" y="9700"/>
                  </a:cubicBezTo>
                  <a:lnTo>
                    <a:pt x="20307" y="8025"/>
                  </a:lnTo>
                  <a:cubicBezTo>
                    <a:pt x="20288" y="6303"/>
                    <a:pt x="20316" y="4610"/>
                    <a:pt x="20354" y="2906"/>
                  </a:cubicBezTo>
                  <a:cubicBezTo>
                    <a:pt x="20325" y="2186"/>
                    <a:pt x="20316" y="1475"/>
                    <a:pt x="20307" y="764"/>
                  </a:cubicBezTo>
                  <a:cubicBezTo>
                    <a:pt x="20307" y="689"/>
                    <a:pt x="20269" y="623"/>
                    <a:pt x="20222" y="576"/>
                  </a:cubicBezTo>
                  <a:cubicBezTo>
                    <a:pt x="20185" y="455"/>
                    <a:pt x="20073" y="361"/>
                    <a:pt x="19895" y="333"/>
                  </a:cubicBezTo>
                  <a:cubicBezTo>
                    <a:pt x="19090" y="202"/>
                    <a:pt x="18220" y="239"/>
                    <a:pt x="17406" y="211"/>
                  </a:cubicBezTo>
                  <a:cubicBezTo>
                    <a:pt x="16620" y="193"/>
                    <a:pt x="15824" y="174"/>
                    <a:pt x="15038" y="165"/>
                  </a:cubicBezTo>
                  <a:cubicBezTo>
                    <a:pt x="13382" y="127"/>
                    <a:pt x="11707" y="108"/>
                    <a:pt x="10041" y="80"/>
                  </a:cubicBezTo>
                  <a:cubicBezTo>
                    <a:pt x="8404" y="62"/>
                    <a:pt x="6785" y="34"/>
                    <a:pt x="5147" y="24"/>
                  </a:cubicBezTo>
                  <a:cubicBezTo>
                    <a:pt x="4249" y="19"/>
                    <a:pt x="3346" y="1"/>
                    <a:pt x="2447"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9"/>
            <p:cNvSpPr/>
            <p:nvPr/>
          </p:nvSpPr>
          <p:spPr>
            <a:xfrm>
              <a:off x="4454652" y="3772770"/>
              <a:ext cx="838587" cy="771373"/>
            </a:xfrm>
            <a:custGeom>
              <a:rect b="b" l="l" r="r" t="t"/>
              <a:pathLst>
                <a:path extrusionOk="0" h="14211" w="15450">
                  <a:moveTo>
                    <a:pt x="2447" y="1"/>
                  </a:moveTo>
                  <a:cubicBezTo>
                    <a:pt x="1677" y="1"/>
                    <a:pt x="909" y="14"/>
                    <a:pt x="150" y="62"/>
                  </a:cubicBezTo>
                  <a:cubicBezTo>
                    <a:pt x="94" y="62"/>
                    <a:pt x="56" y="71"/>
                    <a:pt x="10" y="80"/>
                  </a:cubicBezTo>
                  <a:lnTo>
                    <a:pt x="0" y="80"/>
                  </a:lnTo>
                  <a:cubicBezTo>
                    <a:pt x="10" y="4787"/>
                    <a:pt x="10" y="9504"/>
                    <a:pt x="0" y="14211"/>
                  </a:cubicBezTo>
                  <a:cubicBezTo>
                    <a:pt x="758" y="14192"/>
                    <a:pt x="1507" y="14155"/>
                    <a:pt x="2246" y="14098"/>
                  </a:cubicBezTo>
                  <a:cubicBezTo>
                    <a:pt x="5316" y="13874"/>
                    <a:pt x="8385" y="13443"/>
                    <a:pt x="11426" y="12938"/>
                  </a:cubicBezTo>
                  <a:cubicBezTo>
                    <a:pt x="12755" y="12713"/>
                    <a:pt x="14093" y="12451"/>
                    <a:pt x="15394" y="12077"/>
                  </a:cubicBezTo>
                  <a:cubicBezTo>
                    <a:pt x="15403" y="10655"/>
                    <a:pt x="15413" y="9232"/>
                    <a:pt x="15403" y="7829"/>
                  </a:cubicBezTo>
                  <a:cubicBezTo>
                    <a:pt x="15394" y="6060"/>
                    <a:pt x="15413" y="4310"/>
                    <a:pt x="15450" y="2560"/>
                  </a:cubicBezTo>
                  <a:lnTo>
                    <a:pt x="15413" y="352"/>
                  </a:lnTo>
                  <a:cubicBezTo>
                    <a:pt x="15413" y="286"/>
                    <a:pt x="15375" y="221"/>
                    <a:pt x="15347" y="174"/>
                  </a:cubicBezTo>
                  <a:cubicBezTo>
                    <a:pt x="15235" y="174"/>
                    <a:pt x="15141" y="174"/>
                    <a:pt x="15038" y="165"/>
                  </a:cubicBezTo>
                  <a:cubicBezTo>
                    <a:pt x="13382" y="127"/>
                    <a:pt x="11707" y="108"/>
                    <a:pt x="10041" y="80"/>
                  </a:cubicBezTo>
                  <a:cubicBezTo>
                    <a:pt x="8404" y="62"/>
                    <a:pt x="6785" y="34"/>
                    <a:pt x="5147" y="24"/>
                  </a:cubicBezTo>
                  <a:cubicBezTo>
                    <a:pt x="4249" y="19"/>
                    <a:pt x="3346" y="1"/>
                    <a:pt x="2447"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9"/>
            <p:cNvSpPr/>
            <p:nvPr/>
          </p:nvSpPr>
          <p:spPr>
            <a:xfrm>
              <a:off x="5183002" y="3867543"/>
              <a:ext cx="31535" cy="96564"/>
            </a:xfrm>
            <a:custGeom>
              <a:rect b="b" l="l" r="r" t="t"/>
              <a:pathLst>
                <a:path extrusionOk="0" h="1779" w="581">
                  <a:moveTo>
                    <a:pt x="290" y="0"/>
                  </a:moveTo>
                  <a:cubicBezTo>
                    <a:pt x="122" y="0"/>
                    <a:pt x="19" y="131"/>
                    <a:pt x="66" y="234"/>
                  </a:cubicBezTo>
                  <a:cubicBezTo>
                    <a:pt x="66" y="253"/>
                    <a:pt x="0" y="1591"/>
                    <a:pt x="19" y="1638"/>
                  </a:cubicBezTo>
                  <a:cubicBezTo>
                    <a:pt x="38" y="1722"/>
                    <a:pt x="141" y="1778"/>
                    <a:pt x="253" y="1778"/>
                  </a:cubicBezTo>
                  <a:cubicBezTo>
                    <a:pt x="421" y="1778"/>
                    <a:pt x="515" y="1647"/>
                    <a:pt x="487" y="1544"/>
                  </a:cubicBezTo>
                  <a:cubicBezTo>
                    <a:pt x="478" y="1544"/>
                    <a:pt x="506" y="328"/>
                    <a:pt x="506" y="300"/>
                  </a:cubicBezTo>
                  <a:lnTo>
                    <a:pt x="506" y="243"/>
                  </a:lnTo>
                  <a:cubicBezTo>
                    <a:pt x="581" y="131"/>
                    <a:pt x="450" y="0"/>
                    <a:pt x="290"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9"/>
            <p:cNvSpPr/>
            <p:nvPr/>
          </p:nvSpPr>
          <p:spPr>
            <a:xfrm>
              <a:off x="5108316" y="3867543"/>
              <a:ext cx="31047" cy="96564"/>
            </a:xfrm>
            <a:custGeom>
              <a:rect b="b" l="l" r="r" t="t"/>
              <a:pathLst>
                <a:path extrusionOk="0" h="1779" w="572">
                  <a:moveTo>
                    <a:pt x="282" y="0"/>
                  </a:moveTo>
                  <a:cubicBezTo>
                    <a:pt x="122" y="0"/>
                    <a:pt x="10" y="131"/>
                    <a:pt x="57" y="234"/>
                  </a:cubicBezTo>
                  <a:cubicBezTo>
                    <a:pt x="57" y="253"/>
                    <a:pt x="1" y="1591"/>
                    <a:pt x="10" y="1638"/>
                  </a:cubicBezTo>
                  <a:cubicBezTo>
                    <a:pt x="38" y="1722"/>
                    <a:pt x="141" y="1778"/>
                    <a:pt x="244" y="1778"/>
                  </a:cubicBezTo>
                  <a:cubicBezTo>
                    <a:pt x="422" y="1778"/>
                    <a:pt x="515" y="1647"/>
                    <a:pt x="478" y="1544"/>
                  </a:cubicBezTo>
                  <a:cubicBezTo>
                    <a:pt x="469" y="1544"/>
                    <a:pt x="506" y="328"/>
                    <a:pt x="506" y="300"/>
                  </a:cubicBezTo>
                  <a:lnTo>
                    <a:pt x="506" y="243"/>
                  </a:lnTo>
                  <a:cubicBezTo>
                    <a:pt x="572" y="131"/>
                    <a:pt x="450" y="0"/>
                    <a:pt x="2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9"/>
            <p:cNvSpPr/>
            <p:nvPr/>
          </p:nvSpPr>
          <p:spPr>
            <a:xfrm>
              <a:off x="5033684" y="3867543"/>
              <a:ext cx="30992" cy="96564"/>
            </a:xfrm>
            <a:custGeom>
              <a:rect b="b" l="l" r="r" t="t"/>
              <a:pathLst>
                <a:path extrusionOk="0" h="1779" w="571">
                  <a:moveTo>
                    <a:pt x="281" y="0"/>
                  </a:moveTo>
                  <a:cubicBezTo>
                    <a:pt x="112" y="0"/>
                    <a:pt x="10" y="131"/>
                    <a:pt x="56" y="234"/>
                  </a:cubicBezTo>
                  <a:cubicBezTo>
                    <a:pt x="56" y="253"/>
                    <a:pt x="0" y="1591"/>
                    <a:pt x="10" y="1638"/>
                  </a:cubicBezTo>
                  <a:cubicBezTo>
                    <a:pt x="28" y="1722"/>
                    <a:pt x="131" y="1778"/>
                    <a:pt x="243" y="1778"/>
                  </a:cubicBezTo>
                  <a:cubicBezTo>
                    <a:pt x="412" y="1778"/>
                    <a:pt x="505" y="1647"/>
                    <a:pt x="477" y="1544"/>
                  </a:cubicBezTo>
                  <a:cubicBezTo>
                    <a:pt x="468" y="1544"/>
                    <a:pt x="496" y="328"/>
                    <a:pt x="496" y="300"/>
                  </a:cubicBezTo>
                  <a:lnTo>
                    <a:pt x="496" y="243"/>
                  </a:lnTo>
                  <a:cubicBezTo>
                    <a:pt x="571" y="131"/>
                    <a:pt x="440" y="0"/>
                    <a:pt x="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9"/>
            <p:cNvSpPr/>
            <p:nvPr/>
          </p:nvSpPr>
          <p:spPr>
            <a:xfrm>
              <a:off x="4450581" y="4095465"/>
              <a:ext cx="7653" cy="246160"/>
            </a:xfrm>
            <a:custGeom>
              <a:rect b="b" l="l" r="r" t="t"/>
              <a:pathLst>
                <a:path extrusionOk="0" h="4535" w="141">
                  <a:moveTo>
                    <a:pt x="47" y="0"/>
                  </a:moveTo>
                  <a:cubicBezTo>
                    <a:pt x="24" y="0"/>
                    <a:pt x="0" y="17"/>
                    <a:pt x="0" y="50"/>
                  </a:cubicBezTo>
                  <a:cubicBezTo>
                    <a:pt x="0" y="798"/>
                    <a:pt x="10" y="1556"/>
                    <a:pt x="10" y="2305"/>
                  </a:cubicBezTo>
                  <a:lnTo>
                    <a:pt x="28" y="3400"/>
                  </a:lnTo>
                  <a:cubicBezTo>
                    <a:pt x="28" y="3765"/>
                    <a:pt x="0" y="4148"/>
                    <a:pt x="57" y="4513"/>
                  </a:cubicBezTo>
                  <a:cubicBezTo>
                    <a:pt x="57" y="4527"/>
                    <a:pt x="66" y="4534"/>
                    <a:pt x="75" y="4534"/>
                  </a:cubicBezTo>
                  <a:cubicBezTo>
                    <a:pt x="85" y="4534"/>
                    <a:pt x="94" y="4527"/>
                    <a:pt x="94" y="4513"/>
                  </a:cubicBezTo>
                  <a:cubicBezTo>
                    <a:pt x="141" y="4167"/>
                    <a:pt x="103" y="3793"/>
                    <a:pt x="103" y="3437"/>
                  </a:cubicBezTo>
                  <a:lnTo>
                    <a:pt x="103" y="2305"/>
                  </a:lnTo>
                  <a:cubicBezTo>
                    <a:pt x="103" y="1556"/>
                    <a:pt x="94" y="798"/>
                    <a:pt x="94" y="50"/>
                  </a:cubicBezTo>
                  <a:cubicBezTo>
                    <a:pt x="94" y="17"/>
                    <a:pt x="71" y="0"/>
                    <a:pt x="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9"/>
            <p:cNvSpPr/>
            <p:nvPr/>
          </p:nvSpPr>
          <p:spPr>
            <a:xfrm>
              <a:off x="4449061" y="3767560"/>
              <a:ext cx="626797" cy="302557"/>
            </a:xfrm>
            <a:custGeom>
              <a:rect b="b" l="l" r="r" t="t"/>
              <a:pathLst>
                <a:path extrusionOk="0" h="5574" w="11548">
                  <a:moveTo>
                    <a:pt x="4137" y="1"/>
                  </a:moveTo>
                  <a:cubicBezTo>
                    <a:pt x="3629" y="1"/>
                    <a:pt x="3120" y="3"/>
                    <a:pt x="2611" y="8"/>
                  </a:cubicBezTo>
                  <a:cubicBezTo>
                    <a:pt x="1769" y="8"/>
                    <a:pt x="945" y="17"/>
                    <a:pt x="103" y="36"/>
                  </a:cubicBezTo>
                  <a:cubicBezTo>
                    <a:pt x="47" y="36"/>
                    <a:pt x="38" y="83"/>
                    <a:pt x="47" y="120"/>
                  </a:cubicBezTo>
                  <a:cubicBezTo>
                    <a:pt x="38" y="130"/>
                    <a:pt x="28" y="148"/>
                    <a:pt x="28" y="158"/>
                  </a:cubicBezTo>
                  <a:cubicBezTo>
                    <a:pt x="0" y="597"/>
                    <a:pt x="28" y="1056"/>
                    <a:pt x="28" y="1505"/>
                  </a:cubicBezTo>
                  <a:cubicBezTo>
                    <a:pt x="28" y="1945"/>
                    <a:pt x="28" y="2394"/>
                    <a:pt x="38" y="2843"/>
                  </a:cubicBezTo>
                  <a:cubicBezTo>
                    <a:pt x="38" y="3293"/>
                    <a:pt x="38" y="3732"/>
                    <a:pt x="47" y="4191"/>
                  </a:cubicBezTo>
                  <a:lnTo>
                    <a:pt x="47" y="4837"/>
                  </a:lnTo>
                  <a:cubicBezTo>
                    <a:pt x="47" y="5071"/>
                    <a:pt x="38" y="5304"/>
                    <a:pt x="66" y="5538"/>
                  </a:cubicBezTo>
                  <a:cubicBezTo>
                    <a:pt x="66" y="5562"/>
                    <a:pt x="82" y="5574"/>
                    <a:pt x="99" y="5574"/>
                  </a:cubicBezTo>
                  <a:cubicBezTo>
                    <a:pt x="115" y="5574"/>
                    <a:pt x="131" y="5562"/>
                    <a:pt x="131" y="5538"/>
                  </a:cubicBezTo>
                  <a:cubicBezTo>
                    <a:pt x="159" y="5314"/>
                    <a:pt x="141" y="5089"/>
                    <a:pt x="141" y="4874"/>
                  </a:cubicBezTo>
                  <a:lnTo>
                    <a:pt x="141" y="4200"/>
                  </a:lnTo>
                  <a:cubicBezTo>
                    <a:pt x="141" y="3760"/>
                    <a:pt x="141" y="3311"/>
                    <a:pt x="131" y="2862"/>
                  </a:cubicBezTo>
                  <a:cubicBezTo>
                    <a:pt x="122" y="2404"/>
                    <a:pt x="131" y="1973"/>
                    <a:pt x="122" y="1515"/>
                  </a:cubicBezTo>
                  <a:cubicBezTo>
                    <a:pt x="122" y="1065"/>
                    <a:pt x="131" y="616"/>
                    <a:pt x="113" y="167"/>
                  </a:cubicBezTo>
                  <a:lnTo>
                    <a:pt x="113" y="158"/>
                  </a:lnTo>
                  <a:cubicBezTo>
                    <a:pt x="1586" y="144"/>
                    <a:pt x="3060" y="132"/>
                    <a:pt x="4535" y="132"/>
                  </a:cubicBezTo>
                  <a:cubicBezTo>
                    <a:pt x="6010" y="132"/>
                    <a:pt x="7487" y="144"/>
                    <a:pt x="8965" y="176"/>
                  </a:cubicBezTo>
                  <a:cubicBezTo>
                    <a:pt x="9807" y="204"/>
                    <a:pt x="10640" y="223"/>
                    <a:pt x="11482" y="261"/>
                  </a:cubicBezTo>
                  <a:cubicBezTo>
                    <a:pt x="11548" y="242"/>
                    <a:pt x="11548" y="148"/>
                    <a:pt x="11492" y="148"/>
                  </a:cubicBezTo>
                  <a:cubicBezTo>
                    <a:pt x="9042" y="55"/>
                    <a:pt x="6592" y="1"/>
                    <a:pt x="4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9"/>
            <p:cNvSpPr/>
            <p:nvPr/>
          </p:nvSpPr>
          <p:spPr>
            <a:xfrm>
              <a:off x="4336531" y="2163043"/>
              <a:ext cx="366753" cy="155838"/>
            </a:xfrm>
            <a:custGeom>
              <a:rect b="b" l="l" r="r" t="t"/>
              <a:pathLst>
                <a:path extrusionOk="0" h="2871" w="6757">
                  <a:moveTo>
                    <a:pt x="2564" y="0"/>
                  </a:moveTo>
                  <a:cubicBezTo>
                    <a:pt x="2521" y="0"/>
                    <a:pt x="2477" y="2"/>
                    <a:pt x="2433" y="7"/>
                  </a:cubicBezTo>
                  <a:cubicBezTo>
                    <a:pt x="1629" y="81"/>
                    <a:pt x="1077" y="886"/>
                    <a:pt x="1226" y="1663"/>
                  </a:cubicBezTo>
                  <a:cubicBezTo>
                    <a:pt x="1221" y="1663"/>
                    <a:pt x="1216" y="1663"/>
                    <a:pt x="1211" y="1663"/>
                  </a:cubicBezTo>
                  <a:cubicBezTo>
                    <a:pt x="140" y="1663"/>
                    <a:pt x="47" y="2646"/>
                    <a:pt x="38" y="2655"/>
                  </a:cubicBezTo>
                  <a:cubicBezTo>
                    <a:pt x="0" y="2674"/>
                    <a:pt x="38" y="2861"/>
                    <a:pt x="66" y="2870"/>
                  </a:cubicBezTo>
                  <a:cubicBezTo>
                    <a:pt x="75" y="2870"/>
                    <a:pt x="5849" y="2786"/>
                    <a:pt x="6542" y="2739"/>
                  </a:cubicBezTo>
                  <a:cubicBezTo>
                    <a:pt x="6598" y="2739"/>
                    <a:pt x="6626" y="2702"/>
                    <a:pt x="6654" y="2664"/>
                  </a:cubicBezTo>
                  <a:cubicBezTo>
                    <a:pt x="6757" y="2337"/>
                    <a:pt x="6645" y="1944"/>
                    <a:pt x="6354" y="1766"/>
                  </a:cubicBezTo>
                  <a:cubicBezTo>
                    <a:pt x="6241" y="1699"/>
                    <a:pt x="6117" y="1667"/>
                    <a:pt x="5993" y="1667"/>
                  </a:cubicBezTo>
                  <a:cubicBezTo>
                    <a:pt x="5840" y="1667"/>
                    <a:pt x="5688" y="1715"/>
                    <a:pt x="5559" y="1803"/>
                  </a:cubicBezTo>
                  <a:cubicBezTo>
                    <a:pt x="5338" y="1413"/>
                    <a:pt x="4928" y="1195"/>
                    <a:pt x="4503" y="1195"/>
                  </a:cubicBezTo>
                  <a:cubicBezTo>
                    <a:pt x="4316" y="1195"/>
                    <a:pt x="4127" y="1237"/>
                    <a:pt x="3949" y="1326"/>
                  </a:cubicBezTo>
                  <a:cubicBezTo>
                    <a:pt x="3923" y="600"/>
                    <a:pt x="3311" y="0"/>
                    <a:pt x="25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40"/>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WELCOME</a:t>
            </a:r>
            <a:r>
              <a:rPr lang="es"/>
              <a:t> </a:t>
            </a:r>
            <a:r>
              <a:rPr lang="es">
                <a:solidFill>
                  <a:schemeClr val="accent4"/>
                </a:solidFill>
              </a:rPr>
              <a:t>LETTER</a:t>
            </a:r>
            <a:endParaRPr>
              <a:solidFill>
                <a:schemeClr val="accent4"/>
              </a:solidFill>
            </a:endParaRPr>
          </a:p>
        </p:txBody>
      </p:sp>
      <p:sp>
        <p:nvSpPr>
          <p:cNvPr id="677" name="Google Shape;677;p40"/>
          <p:cNvSpPr txBox="1"/>
          <p:nvPr/>
        </p:nvSpPr>
        <p:spPr>
          <a:xfrm>
            <a:off x="943800" y="1356150"/>
            <a:ext cx="7256400" cy="41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chemeClr val="dk1"/>
                </a:solidFill>
                <a:latin typeface="Cabin"/>
                <a:ea typeface="Cabin"/>
                <a:cs typeface="Cabin"/>
                <a:sym typeface="Cabin"/>
              </a:rPr>
              <a:t>Use ChatGPT to help you write a</a:t>
            </a:r>
            <a:r>
              <a:rPr b="1" lang="es" sz="1600">
                <a:solidFill>
                  <a:schemeClr val="dk1"/>
                </a:solidFill>
                <a:latin typeface="Cabin"/>
                <a:ea typeface="Cabin"/>
                <a:cs typeface="Cabin"/>
                <a:sym typeface="Cabin"/>
              </a:rPr>
              <a:t> letter welcoming a new student to your school</a:t>
            </a:r>
            <a:endParaRPr b="1" sz="1600">
              <a:solidFill>
                <a:schemeClr val="dk1"/>
              </a:solidFill>
              <a:latin typeface="Cabin"/>
              <a:ea typeface="Cabin"/>
              <a:cs typeface="Cabin"/>
              <a:sym typeface="Cabin"/>
            </a:endParaRPr>
          </a:p>
        </p:txBody>
      </p:sp>
      <p:graphicFrame>
        <p:nvGraphicFramePr>
          <p:cNvPr id="678" name="Google Shape;678;p40"/>
          <p:cNvGraphicFramePr/>
          <p:nvPr/>
        </p:nvGraphicFramePr>
        <p:xfrm>
          <a:off x="943800" y="1955150"/>
          <a:ext cx="3000000" cy="3000000"/>
        </p:xfrm>
        <a:graphic>
          <a:graphicData uri="http://schemas.openxmlformats.org/drawingml/2006/table">
            <a:tbl>
              <a:tblPr>
                <a:noFill/>
                <a:tableStyleId>{B5442C34-ECAB-4FD7-922D-A464883E1253}</a:tableStyleId>
              </a:tblPr>
              <a:tblGrid>
                <a:gridCol w="7256400"/>
              </a:tblGrid>
              <a:tr h="2394600">
                <a:tc>
                  <a:txBody>
                    <a:bodyPr/>
                    <a:lstStyle/>
                    <a:p>
                      <a:pPr indent="0" lvl="0" marL="0" rtl="0" algn="l">
                        <a:spcBef>
                          <a:spcPts val="0"/>
                        </a:spcBef>
                        <a:spcAft>
                          <a:spcPts val="0"/>
                        </a:spcAft>
                        <a:buNone/>
                      </a:pPr>
                      <a:r>
                        <a:rPr lang="es" sz="1600">
                          <a:solidFill>
                            <a:schemeClr val="dk1"/>
                          </a:solidFill>
                          <a:latin typeface="Cabin"/>
                          <a:ea typeface="Cabin"/>
                          <a:cs typeface="Cabin"/>
                          <a:sym typeface="Cabin"/>
                        </a:rPr>
                        <a:t>Paste your letter here</a:t>
                      </a:r>
                      <a:endParaRPr sz="1600">
                        <a:solidFill>
                          <a:schemeClr val="dk1"/>
                        </a:solidFill>
                        <a:latin typeface="Cabin"/>
                        <a:ea typeface="Cabin"/>
                        <a:cs typeface="Cabin"/>
                        <a:sym typeface="Cabi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p41"/>
          <p:cNvSpPr txBox="1"/>
          <p:nvPr>
            <p:ph type="title"/>
          </p:nvPr>
        </p:nvSpPr>
        <p:spPr>
          <a:xfrm>
            <a:off x="720000" y="474850"/>
            <a:ext cx="7704000" cy="114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RESEARCH, DISCUSS AND PREPARE</a:t>
            </a:r>
            <a:r>
              <a:rPr lang="es"/>
              <a:t> </a:t>
            </a:r>
            <a:endParaRPr/>
          </a:p>
          <a:p>
            <a:pPr indent="0" lvl="0" marL="0" rtl="0" algn="ctr">
              <a:spcBef>
                <a:spcPts val="0"/>
              </a:spcBef>
              <a:spcAft>
                <a:spcPts val="0"/>
              </a:spcAft>
              <a:buNone/>
            </a:pPr>
            <a:r>
              <a:rPr lang="es">
                <a:solidFill>
                  <a:schemeClr val="accent4"/>
                </a:solidFill>
              </a:rPr>
              <a:t>A PRESENTATION FOR YOUR CLASS</a:t>
            </a:r>
            <a:endParaRPr>
              <a:solidFill>
                <a:schemeClr val="accent4"/>
              </a:solidFill>
            </a:endParaRPr>
          </a:p>
        </p:txBody>
      </p:sp>
      <p:sp>
        <p:nvSpPr>
          <p:cNvPr id="684" name="Google Shape;684;p41"/>
          <p:cNvSpPr txBox="1"/>
          <p:nvPr/>
        </p:nvSpPr>
        <p:spPr>
          <a:xfrm>
            <a:off x="831900" y="1768650"/>
            <a:ext cx="74802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600">
                <a:solidFill>
                  <a:schemeClr val="dk1"/>
                </a:solidFill>
                <a:latin typeface="Cabin"/>
                <a:ea typeface="Cabin"/>
                <a:cs typeface="Cabin"/>
                <a:sym typeface="Cabin"/>
              </a:rPr>
              <a:t>Look up information on </a:t>
            </a:r>
            <a:r>
              <a:rPr b="1" lang="es" sz="1600">
                <a:solidFill>
                  <a:schemeClr val="dk1"/>
                </a:solidFill>
                <a:latin typeface="Cabin"/>
                <a:ea typeface="Cabin"/>
                <a:cs typeface="Cabin"/>
                <a:sym typeface="Cabin"/>
              </a:rPr>
              <a:t>climate change</a:t>
            </a:r>
            <a:r>
              <a:rPr lang="es" sz="1600">
                <a:solidFill>
                  <a:schemeClr val="dk1"/>
                </a:solidFill>
                <a:latin typeface="Cabin"/>
                <a:ea typeface="Cabin"/>
                <a:cs typeface="Cabin"/>
                <a:sym typeface="Cabin"/>
              </a:rPr>
              <a:t>, exchange your data with two classmates, come to a conclusion and present it to the class.</a:t>
            </a:r>
            <a:endParaRPr sz="1600">
              <a:solidFill>
                <a:schemeClr val="dk1"/>
              </a:solidFill>
              <a:latin typeface="Cabin"/>
              <a:ea typeface="Cabin"/>
              <a:cs typeface="Cabin"/>
              <a:sym typeface="Cabin"/>
            </a:endParaRPr>
          </a:p>
        </p:txBody>
      </p:sp>
      <p:graphicFrame>
        <p:nvGraphicFramePr>
          <p:cNvPr id="685" name="Google Shape;685;p41"/>
          <p:cNvGraphicFramePr/>
          <p:nvPr/>
        </p:nvGraphicFramePr>
        <p:xfrm>
          <a:off x="1026738" y="2552175"/>
          <a:ext cx="3000000" cy="3000000"/>
        </p:xfrm>
        <a:graphic>
          <a:graphicData uri="http://schemas.openxmlformats.org/drawingml/2006/table">
            <a:tbl>
              <a:tblPr>
                <a:noFill/>
                <a:tableStyleId>{B5442C34-ECAB-4FD7-922D-A464883E1253}</a:tableStyleId>
              </a:tblPr>
              <a:tblGrid>
                <a:gridCol w="7090525"/>
              </a:tblGrid>
              <a:tr h="1797575">
                <a:tc>
                  <a:txBody>
                    <a:bodyPr/>
                    <a:lstStyle/>
                    <a:p>
                      <a:pPr indent="0" lvl="0" marL="0" rtl="0" algn="l">
                        <a:spcBef>
                          <a:spcPts val="0"/>
                        </a:spcBef>
                        <a:spcAft>
                          <a:spcPts val="0"/>
                        </a:spcAft>
                        <a:buNone/>
                      </a:pPr>
                      <a:r>
                        <a:rPr lang="es" sz="1600">
                          <a:solidFill>
                            <a:schemeClr val="dk1"/>
                          </a:solidFill>
                          <a:latin typeface="Cabin"/>
                          <a:ea typeface="Cabin"/>
                          <a:cs typeface="Cabin"/>
                          <a:sym typeface="Cabin"/>
                        </a:rPr>
                        <a:t>Summarize your information and write your conclusions here</a:t>
                      </a:r>
                      <a:endParaRPr sz="1600">
                        <a:solidFill>
                          <a:schemeClr val="dk1"/>
                        </a:solidFill>
                        <a:latin typeface="Cabin"/>
                        <a:ea typeface="Cabin"/>
                        <a:cs typeface="Cabin"/>
                        <a:sym typeface="Cabi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42"/>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a:t>
            </a:r>
            <a:r>
              <a:rPr lang="es" sz="3000"/>
              <a:t> </a:t>
            </a:r>
            <a:r>
              <a:rPr lang="es">
                <a:solidFill>
                  <a:schemeClr val="accent4"/>
                </a:solidFill>
              </a:rPr>
              <a:t>AM</a:t>
            </a:r>
            <a:r>
              <a:rPr lang="es" sz="3000">
                <a:solidFill>
                  <a:schemeClr val="accent4"/>
                </a:solidFill>
              </a:rPr>
              <a:t>…</a:t>
            </a:r>
            <a:endParaRPr sz="3000">
              <a:solidFill>
                <a:schemeClr val="accent4"/>
              </a:solidFill>
            </a:endParaRPr>
          </a:p>
        </p:txBody>
      </p:sp>
      <p:sp>
        <p:nvSpPr>
          <p:cNvPr id="691" name="Google Shape;691;p42"/>
          <p:cNvSpPr txBox="1"/>
          <p:nvPr/>
        </p:nvSpPr>
        <p:spPr>
          <a:xfrm>
            <a:off x="789725" y="1356150"/>
            <a:ext cx="3153000" cy="107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600">
                <a:solidFill>
                  <a:schemeClr val="dk1"/>
                </a:solidFill>
                <a:latin typeface="Cabin"/>
                <a:ea typeface="Cabin"/>
                <a:cs typeface="Cabin"/>
                <a:sym typeface="Cabin"/>
              </a:rPr>
              <a:t>Make a list of your </a:t>
            </a:r>
            <a:r>
              <a:rPr b="1" lang="es" sz="1600">
                <a:solidFill>
                  <a:schemeClr val="dk1"/>
                </a:solidFill>
                <a:latin typeface="Cabin"/>
                <a:ea typeface="Cabin"/>
                <a:cs typeface="Cabin"/>
                <a:sym typeface="Cabin"/>
              </a:rPr>
              <a:t>personality traits</a:t>
            </a:r>
            <a:r>
              <a:rPr lang="es" sz="1600">
                <a:solidFill>
                  <a:schemeClr val="dk1"/>
                </a:solidFill>
                <a:latin typeface="Cabin"/>
                <a:ea typeface="Cabin"/>
                <a:cs typeface="Cabin"/>
                <a:sym typeface="Cabin"/>
              </a:rPr>
              <a:t> for ChatGPT to create a presentation of yourself</a:t>
            </a:r>
            <a:endParaRPr sz="1600">
              <a:solidFill>
                <a:schemeClr val="dk1"/>
              </a:solidFill>
              <a:latin typeface="Cabin"/>
              <a:ea typeface="Cabin"/>
              <a:cs typeface="Cabin"/>
              <a:sym typeface="Cabin"/>
            </a:endParaRPr>
          </a:p>
        </p:txBody>
      </p:sp>
      <p:graphicFrame>
        <p:nvGraphicFramePr>
          <p:cNvPr id="692" name="Google Shape;692;p42"/>
          <p:cNvGraphicFramePr/>
          <p:nvPr/>
        </p:nvGraphicFramePr>
        <p:xfrm>
          <a:off x="4192987" y="1356150"/>
          <a:ext cx="3000000" cy="3000000"/>
        </p:xfrm>
        <a:graphic>
          <a:graphicData uri="http://schemas.openxmlformats.org/drawingml/2006/table">
            <a:tbl>
              <a:tblPr>
                <a:noFill/>
                <a:tableStyleId>{B5442C34-ECAB-4FD7-922D-A464883E1253}</a:tableStyleId>
              </a:tblPr>
              <a:tblGrid>
                <a:gridCol w="4161300"/>
              </a:tblGrid>
              <a:tr h="2993600">
                <a:tc>
                  <a:txBody>
                    <a:bodyPr/>
                    <a:lstStyle/>
                    <a:p>
                      <a:pPr indent="0" lvl="0" marL="0" rtl="0" algn="l">
                        <a:spcBef>
                          <a:spcPts val="0"/>
                        </a:spcBef>
                        <a:spcAft>
                          <a:spcPts val="0"/>
                        </a:spcAft>
                        <a:buNone/>
                      </a:pPr>
                      <a:r>
                        <a:rPr lang="es" sz="1600">
                          <a:solidFill>
                            <a:schemeClr val="dk1"/>
                          </a:solidFill>
                          <a:latin typeface="Cabin"/>
                          <a:ea typeface="Cabin"/>
                          <a:cs typeface="Cabin"/>
                          <a:sym typeface="Cabin"/>
                        </a:rPr>
                        <a:t>Paste your presentation here</a:t>
                      </a:r>
                      <a:endParaRPr sz="1600">
                        <a:solidFill>
                          <a:schemeClr val="dk1"/>
                        </a:solidFill>
                        <a:latin typeface="Cabin"/>
                        <a:ea typeface="Cabin"/>
                        <a:cs typeface="Cabin"/>
                        <a:sym typeface="Cabi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693" name="Google Shape;693;p42"/>
          <p:cNvGraphicFramePr/>
          <p:nvPr/>
        </p:nvGraphicFramePr>
        <p:xfrm>
          <a:off x="789713" y="2491850"/>
          <a:ext cx="3000000" cy="3000000"/>
        </p:xfrm>
        <a:graphic>
          <a:graphicData uri="http://schemas.openxmlformats.org/drawingml/2006/table">
            <a:tbl>
              <a:tblPr>
                <a:noFill/>
                <a:tableStyleId>{B5442C34-ECAB-4FD7-922D-A464883E1253}</a:tableStyleId>
              </a:tblPr>
              <a:tblGrid>
                <a:gridCol w="1576500"/>
                <a:gridCol w="1576500"/>
              </a:tblGrid>
              <a:tr h="636850">
                <a:tc>
                  <a:txBody>
                    <a:bodyPr/>
                    <a:lstStyle/>
                    <a:p>
                      <a:pPr indent="0" lvl="0" marL="0" rtl="0" algn="l">
                        <a:spcBef>
                          <a:spcPts val="0"/>
                        </a:spcBef>
                        <a:spcAft>
                          <a:spcPts val="0"/>
                        </a:spcAft>
                        <a:buNone/>
                      </a:pPr>
                      <a:r>
                        <a:rPr lang="es" sz="1600">
                          <a:solidFill>
                            <a:schemeClr val="dk1"/>
                          </a:solidFill>
                          <a:latin typeface="Cabin"/>
                          <a:ea typeface="Cabin"/>
                          <a:cs typeface="Cabin"/>
                          <a:sym typeface="Cabin"/>
                        </a:rPr>
                        <a:t>Trait 1</a:t>
                      </a:r>
                      <a:endParaRPr sz="1600">
                        <a:solidFill>
                          <a:schemeClr val="dk1"/>
                        </a:solidFill>
                        <a:latin typeface="Cabin"/>
                        <a:ea typeface="Cabin"/>
                        <a:cs typeface="Cabin"/>
                        <a:sym typeface="Cabi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600">
                          <a:solidFill>
                            <a:schemeClr val="dk1"/>
                          </a:solidFill>
                          <a:latin typeface="Cabin"/>
                          <a:ea typeface="Cabin"/>
                          <a:cs typeface="Cabin"/>
                          <a:sym typeface="Cabin"/>
                        </a:rPr>
                        <a:t>Trait </a:t>
                      </a:r>
                      <a:r>
                        <a:rPr lang="es" sz="1600">
                          <a:solidFill>
                            <a:schemeClr val="dk1"/>
                          </a:solidFill>
                          <a:latin typeface="Cabin"/>
                          <a:ea typeface="Cabin"/>
                          <a:cs typeface="Cabin"/>
                          <a:sym typeface="Cabin"/>
                        </a:rPr>
                        <a:t>2</a:t>
                      </a:r>
                      <a:endParaRPr sz="1600">
                        <a:solidFill>
                          <a:schemeClr val="dk1"/>
                        </a:solidFill>
                        <a:latin typeface="Cabin"/>
                        <a:ea typeface="Cabin"/>
                        <a:cs typeface="Cabin"/>
                        <a:sym typeface="Cabi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36850">
                <a:tc>
                  <a:txBody>
                    <a:bodyPr/>
                    <a:lstStyle/>
                    <a:p>
                      <a:pPr indent="0" lvl="0" marL="0" rtl="0" algn="l">
                        <a:spcBef>
                          <a:spcPts val="0"/>
                        </a:spcBef>
                        <a:spcAft>
                          <a:spcPts val="0"/>
                        </a:spcAft>
                        <a:buNone/>
                      </a:pPr>
                      <a:r>
                        <a:rPr lang="es" sz="1600">
                          <a:solidFill>
                            <a:schemeClr val="dk1"/>
                          </a:solidFill>
                          <a:latin typeface="Cabin"/>
                          <a:ea typeface="Cabin"/>
                          <a:cs typeface="Cabin"/>
                          <a:sym typeface="Cabin"/>
                        </a:rPr>
                        <a:t>Trait </a:t>
                      </a:r>
                      <a:r>
                        <a:rPr lang="es" sz="1600">
                          <a:solidFill>
                            <a:schemeClr val="dk1"/>
                          </a:solidFill>
                          <a:latin typeface="Cabin"/>
                          <a:ea typeface="Cabin"/>
                          <a:cs typeface="Cabin"/>
                          <a:sym typeface="Cabin"/>
                        </a:rPr>
                        <a:t>3</a:t>
                      </a:r>
                      <a:endParaRPr sz="1600">
                        <a:solidFill>
                          <a:schemeClr val="dk1"/>
                        </a:solidFill>
                        <a:latin typeface="Cabin"/>
                        <a:ea typeface="Cabin"/>
                        <a:cs typeface="Cabin"/>
                        <a:sym typeface="Cabi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600">
                          <a:solidFill>
                            <a:schemeClr val="dk1"/>
                          </a:solidFill>
                          <a:latin typeface="Cabin"/>
                          <a:ea typeface="Cabin"/>
                          <a:cs typeface="Cabin"/>
                          <a:sym typeface="Cabin"/>
                        </a:rPr>
                        <a:t>Trait </a:t>
                      </a:r>
                      <a:r>
                        <a:rPr lang="es" sz="1600">
                          <a:solidFill>
                            <a:schemeClr val="dk1"/>
                          </a:solidFill>
                          <a:latin typeface="Cabin"/>
                          <a:ea typeface="Cabin"/>
                          <a:cs typeface="Cabin"/>
                          <a:sym typeface="Cabin"/>
                        </a:rPr>
                        <a:t>4</a:t>
                      </a:r>
                      <a:endParaRPr sz="1600">
                        <a:solidFill>
                          <a:schemeClr val="dk1"/>
                        </a:solidFill>
                        <a:latin typeface="Cabin"/>
                        <a:ea typeface="Cabin"/>
                        <a:cs typeface="Cabin"/>
                        <a:sym typeface="Cabi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84175">
                <a:tc>
                  <a:txBody>
                    <a:bodyPr/>
                    <a:lstStyle/>
                    <a:p>
                      <a:pPr indent="0" lvl="0" marL="0" rtl="0" algn="l">
                        <a:spcBef>
                          <a:spcPts val="0"/>
                        </a:spcBef>
                        <a:spcAft>
                          <a:spcPts val="0"/>
                        </a:spcAft>
                        <a:buNone/>
                      </a:pPr>
                      <a:r>
                        <a:rPr lang="es" sz="1600">
                          <a:solidFill>
                            <a:schemeClr val="dk1"/>
                          </a:solidFill>
                          <a:latin typeface="Cabin"/>
                          <a:ea typeface="Cabin"/>
                          <a:cs typeface="Cabin"/>
                          <a:sym typeface="Cabin"/>
                        </a:rPr>
                        <a:t>Trait </a:t>
                      </a:r>
                      <a:r>
                        <a:rPr lang="es" sz="1600">
                          <a:solidFill>
                            <a:schemeClr val="dk1"/>
                          </a:solidFill>
                          <a:latin typeface="Cabin"/>
                          <a:ea typeface="Cabin"/>
                          <a:cs typeface="Cabin"/>
                          <a:sym typeface="Cabin"/>
                        </a:rPr>
                        <a:t>5</a:t>
                      </a:r>
                      <a:endParaRPr sz="1600">
                        <a:solidFill>
                          <a:schemeClr val="dk1"/>
                        </a:solidFill>
                        <a:latin typeface="Cabin"/>
                        <a:ea typeface="Cabin"/>
                        <a:cs typeface="Cabin"/>
                        <a:sym typeface="Cabi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600">
                          <a:solidFill>
                            <a:schemeClr val="dk1"/>
                          </a:solidFill>
                          <a:latin typeface="Cabin"/>
                          <a:ea typeface="Cabin"/>
                          <a:cs typeface="Cabin"/>
                          <a:sym typeface="Cabin"/>
                        </a:rPr>
                        <a:t>Trait </a:t>
                      </a:r>
                      <a:r>
                        <a:rPr lang="es" sz="1600">
                          <a:solidFill>
                            <a:schemeClr val="dk1"/>
                          </a:solidFill>
                          <a:latin typeface="Cabin"/>
                          <a:ea typeface="Cabin"/>
                          <a:cs typeface="Cabin"/>
                          <a:sym typeface="Cabin"/>
                        </a:rPr>
                        <a:t>6</a:t>
                      </a:r>
                      <a:endParaRPr sz="1600">
                        <a:solidFill>
                          <a:schemeClr val="dk1"/>
                        </a:solidFill>
                        <a:latin typeface="Cabin"/>
                        <a:ea typeface="Cabin"/>
                        <a:cs typeface="Cabin"/>
                        <a:sym typeface="Cabi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43"/>
          <p:cNvSpPr txBox="1"/>
          <p:nvPr>
            <p:ph type="title"/>
          </p:nvPr>
        </p:nvSpPr>
        <p:spPr>
          <a:xfrm>
            <a:off x="715475" y="658725"/>
            <a:ext cx="5286300" cy="100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THANK YOU</a:t>
            </a:r>
            <a:r>
              <a:rPr lang="es">
                <a:solidFill>
                  <a:schemeClr val="accent4"/>
                </a:solidFill>
              </a:rPr>
              <a:t>!</a:t>
            </a:r>
            <a:endParaRPr>
              <a:solidFill>
                <a:schemeClr val="accent4"/>
              </a:solidFill>
            </a:endParaRPr>
          </a:p>
        </p:txBody>
      </p:sp>
      <p:sp>
        <p:nvSpPr>
          <p:cNvPr id="699" name="Google Shape;699;p43"/>
          <p:cNvSpPr txBox="1"/>
          <p:nvPr>
            <p:ph idx="1" type="subTitle"/>
          </p:nvPr>
        </p:nvSpPr>
        <p:spPr>
          <a:xfrm>
            <a:off x="715475" y="1679904"/>
            <a:ext cx="4690800" cy="132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s" sz="1800">
                <a:latin typeface="Candal"/>
                <a:ea typeface="Candal"/>
                <a:cs typeface="Candal"/>
                <a:sym typeface="Candal"/>
              </a:rPr>
              <a:t>DO YOU HAVE ANY QUESTIONS</a:t>
            </a:r>
            <a:r>
              <a:rPr b="1" lang="es" sz="1800">
                <a:latin typeface="Candal"/>
                <a:ea typeface="Candal"/>
                <a:cs typeface="Candal"/>
                <a:sym typeface="Candal"/>
              </a:rPr>
              <a:t>?</a:t>
            </a:r>
            <a:endParaRPr b="1" sz="1800">
              <a:latin typeface="Candal"/>
              <a:ea typeface="Candal"/>
              <a:cs typeface="Candal"/>
              <a:sym typeface="Candal"/>
            </a:endParaRPr>
          </a:p>
          <a:p>
            <a:pPr indent="0" lvl="0" marL="0" rtl="0" algn="ctr">
              <a:spcBef>
                <a:spcPts val="0"/>
              </a:spcBef>
              <a:spcAft>
                <a:spcPts val="0"/>
              </a:spcAft>
              <a:buClr>
                <a:schemeClr val="dk1"/>
              </a:buClr>
              <a:buSzPts val="1100"/>
              <a:buFont typeface="Arial"/>
              <a:buNone/>
            </a:pPr>
            <a:r>
              <a:rPr lang="es" sz="1600"/>
              <a:t>youremail@freepik.com</a:t>
            </a:r>
            <a:endParaRPr sz="1600"/>
          </a:p>
          <a:p>
            <a:pPr indent="0" lvl="0" marL="0" rtl="0" algn="ctr">
              <a:spcBef>
                <a:spcPts val="0"/>
              </a:spcBef>
              <a:spcAft>
                <a:spcPts val="0"/>
              </a:spcAft>
              <a:buClr>
                <a:schemeClr val="dk1"/>
              </a:buClr>
              <a:buSzPts val="1100"/>
              <a:buFont typeface="Arial"/>
              <a:buNone/>
            </a:pPr>
            <a:r>
              <a:rPr lang="es" sz="1600"/>
              <a:t>+91  620 421 838 </a:t>
            </a:r>
            <a:endParaRPr sz="1600"/>
          </a:p>
          <a:p>
            <a:pPr indent="0" lvl="0" marL="0" rtl="0" algn="ctr">
              <a:spcBef>
                <a:spcPts val="0"/>
              </a:spcBef>
              <a:spcAft>
                <a:spcPts val="0"/>
              </a:spcAft>
              <a:buNone/>
            </a:pPr>
            <a:r>
              <a:rPr lang="es" sz="1600"/>
              <a:t>yourwebsite.com</a:t>
            </a:r>
            <a:endParaRPr sz="1600"/>
          </a:p>
        </p:txBody>
      </p:sp>
      <p:grpSp>
        <p:nvGrpSpPr>
          <p:cNvPr id="700" name="Google Shape;700;p43"/>
          <p:cNvGrpSpPr/>
          <p:nvPr/>
        </p:nvGrpSpPr>
        <p:grpSpPr>
          <a:xfrm>
            <a:off x="2134526" y="3034367"/>
            <a:ext cx="388966" cy="388966"/>
            <a:chOff x="1190625" y="238125"/>
            <a:chExt cx="5235075" cy="5235075"/>
          </a:xfrm>
        </p:grpSpPr>
        <p:sp>
          <p:nvSpPr>
            <p:cNvPr id="701" name="Google Shape;701;p4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43"/>
          <p:cNvGrpSpPr/>
          <p:nvPr/>
        </p:nvGrpSpPr>
        <p:grpSpPr>
          <a:xfrm>
            <a:off x="2623750" y="3035020"/>
            <a:ext cx="387661" cy="387661"/>
            <a:chOff x="1379798" y="1723250"/>
            <a:chExt cx="397887" cy="397887"/>
          </a:xfrm>
        </p:grpSpPr>
        <p:sp>
          <p:nvSpPr>
            <p:cNvPr id="704" name="Google Shape;704;p4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43"/>
          <p:cNvGrpSpPr/>
          <p:nvPr/>
        </p:nvGrpSpPr>
        <p:grpSpPr>
          <a:xfrm>
            <a:off x="3111644" y="3035020"/>
            <a:ext cx="387641" cy="387661"/>
            <a:chOff x="864491" y="1723250"/>
            <a:chExt cx="397866" cy="397887"/>
          </a:xfrm>
        </p:grpSpPr>
        <p:sp>
          <p:nvSpPr>
            <p:cNvPr id="709" name="Google Shape;709;p4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 name="Google Shape;712;p43"/>
          <p:cNvGrpSpPr/>
          <p:nvPr/>
        </p:nvGrpSpPr>
        <p:grpSpPr>
          <a:xfrm>
            <a:off x="3599518" y="3035020"/>
            <a:ext cx="387681" cy="387661"/>
            <a:chOff x="266768" y="1721375"/>
            <a:chExt cx="397907" cy="397887"/>
          </a:xfrm>
        </p:grpSpPr>
        <p:sp>
          <p:nvSpPr>
            <p:cNvPr id="713" name="Google Shape;713;p4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 name="Google Shape;715;p43"/>
          <p:cNvSpPr txBox="1"/>
          <p:nvPr/>
        </p:nvSpPr>
        <p:spPr>
          <a:xfrm>
            <a:off x="713225" y="4153582"/>
            <a:ext cx="4695300" cy="33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200">
                <a:solidFill>
                  <a:schemeClr val="dk1"/>
                </a:solidFill>
                <a:latin typeface="Cabin"/>
                <a:ea typeface="Cabin"/>
                <a:cs typeface="Cabin"/>
                <a:sym typeface="Cabin"/>
              </a:rPr>
              <a:t>Please keep this slide for attribution</a:t>
            </a:r>
            <a:endParaRPr sz="1200">
              <a:solidFill>
                <a:schemeClr val="dk1"/>
              </a:solidFill>
              <a:latin typeface="Cabin"/>
              <a:ea typeface="Cabin"/>
              <a:cs typeface="Cabin"/>
              <a:sym typeface="Cabin"/>
            </a:endParaRPr>
          </a:p>
        </p:txBody>
      </p:sp>
      <p:grpSp>
        <p:nvGrpSpPr>
          <p:cNvPr id="716" name="Google Shape;716;p43"/>
          <p:cNvGrpSpPr/>
          <p:nvPr/>
        </p:nvGrpSpPr>
        <p:grpSpPr>
          <a:xfrm>
            <a:off x="5588522" y="1301922"/>
            <a:ext cx="2853535" cy="2539656"/>
            <a:chOff x="2939000" y="4013975"/>
            <a:chExt cx="1323225" cy="1177675"/>
          </a:xfrm>
        </p:grpSpPr>
        <p:sp>
          <p:nvSpPr>
            <p:cNvPr id="717" name="Google Shape;717;p43"/>
            <p:cNvSpPr/>
            <p:nvPr/>
          </p:nvSpPr>
          <p:spPr>
            <a:xfrm>
              <a:off x="2939000" y="4013975"/>
              <a:ext cx="1323225" cy="1177500"/>
            </a:xfrm>
            <a:custGeom>
              <a:rect b="b" l="l" r="r" t="t"/>
              <a:pathLst>
                <a:path extrusionOk="0" h="47100" w="52929">
                  <a:moveTo>
                    <a:pt x="32738" y="0"/>
                  </a:moveTo>
                  <a:cubicBezTo>
                    <a:pt x="29161" y="0"/>
                    <a:pt x="25592" y="1032"/>
                    <a:pt x="22581" y="2959"/>
                  </a:cubicBezTo>
                  <a:cubicBezTo>
                    <a:pt x="19793" y="4737"/>
                    <a:pt x="17528" y="7207"/>
                    <a:pt x="15292" y="9649"/>
                  </a:cubicBezTo>
                  <a:cubicBezTo>
                    <a:pt x="12671" y="12504"/>
                    <a:pt x="10051" y="15376"/>
                    <a:pt x="7431" y="18240"/>
                  </a:cubicBezTo>
                  <a:cubicBezTo>
                    <a:pt x="5185" y="20682"/>
                    <a:pt x="2883" y="23218"/>
                    <a:pt x="1685" y="26316"/>
                  </a:cubicBezTo>
                  <a:cubicBezTo>
                    <a:pt x="1" y="30695"/>
                    <a:pt x="824" y="35945"/>
                    <a:pt x="3781" y="39585"/>
                  </a:cubicBezTo>
                  <a:cubicBezTo>
                    <a:pt x="5017" y="41129"/>
                    <a:pt x="6645" y="42355"/>
                    <a:pt x="8451" y="43216"/>
                  </a:cubicBezTo>
                  <a:cubicBezTo>
                    <a:pt x="11212" y="44526"/>
                    <a:pt x="14365" y="44648"/>
                    <a:pt x="17275" y="45555"/>
                  </a:cubicBezTo>
                  <a:cubicBezTo>
                    <a:pt x="20906" y="46688"/>
                    <a:pt x="24986" y="47071"/>
                    <a:pt x="28767" y="47099"/>
                  </a:cubicBezTo>
                  <a:cubicBezTo>
                    <a:pt x="28817" y="47100"/>
                    <a:pt x="28868" y="47100"/>
                    <a:pt x="28919" y="47100"/>
                  </a:cubicBezTo>
                  <a:cubicBezTo>
                    <a:pt x="32987" y="47100"/>
                    <a:pt x="37130" y="46354"/>
                    <a:pt x="40661" y="44348"/>
                  </a:cubicBezTo>
                  <a:cubicBezTo>
                    <a:pt x="46547" y="40989"/>
                    <a:pt x="50056" y="34438"/>
                    <a:pt x="51366" y="27794"/>
                  </a:cubicBezTo>
                  <a:cubicBezTo>
                    <a:pt x="52929" y="19849"/>
                    <a:pt x="51459" y="10857"/>
                    <a:pt x="45648" y="5223"/>
                  </a:cubicBezTo>
                  <a:cubicBezTo>
                    <a:pt x="42654" y="2313"/>
                    <a:pt x="38658" y="479"/>
                    <a:pt x="34512" y="86"/>
                  </a:cubicBezTo>
                  <a:cubicBezTo>
                    <a:pt x="33922" y="29"/>
                    <a:pt x="33330" y="0"/>
                    <a:pt x="32738" y="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3"/>
            <p:cNvSpPr/>
            <p:nvPr/>
          </p:nvSpPr>
          <p:spPr>
            <a:xfrm>
              <a:off x="3420000" y="4653600"/>
              <a:ext cx="676125" cy="512625"/>
            </a:xfrm>
            <a:custGeom>
              <a:rect b="b" l="l" r="r" t="t"/>
              <a:pathLst>
                <a:path extrusionOk="0" h="20505" w="27045">
                  <a:moveTo>
                    <a:pt x="2555" y="1"/>
                  </a:moveTo>
                  <a:cubicBezTo>
                    <a:pt x="2293" y="1938"/>
                    <a:pt x="2041" y="3894"/>
                    <a:pt x="1760" y="5840"/>
                  </a:cubicBezTo>
                  <a:cubicBezTo>
                    <a:pt x="1301" y="9274"/>
                    <a:pt x="833" y="12699"/>
                    <a:pt x="375" y="16143"/>
                  </a:cubicBezTo>
                  <a:cubicBezTo>
                    <a:pt x="281" y="16929"/>
                    <a:pt x="1" y="17865"/>
                    <a:pt x="47" y="18642"/>
                  </a:cubicBezTo>
                  <a:cubicBezTo>
                    <a:pt x="85" y="19343"/>
                    <a:pt x="815" y="19418"/>
                    <a:pt x="1423" y="19596"/>
                  </a:cubicBezTo>
                  <a:cubicBezTo>
                    <a:pt x="2920" y="20017"/>
                    <a:pt x="4474" y="20111"/>
                    <a:pt x="6018" y="20186"/>
                  </a:cubicBezTo>
                  <a:cubicBezTo>
                    <a:pt x="7768" y="20279"/>
                    <a:pt x="9527" y="20392"/>
                    <a:pt x="11277" y="20485"/>
                  </a:cubicBezTo>
                  <a:cubicBezTo>
                    <a:pt x="11469" y="20495"/>
                    <a:pt x="11662" y="20505"/>
                    <a:pt x="11853" y="20505"/>
                  </a:cubicBezTo>
                  <a:cubicBezTo>
                    <a:pt x="12202" y="20505"/>
                    <a:pt x="12544" y="20472"/>
                    <a:pt x="12858" y="20345"/>
                  </a:cubicBezTo>
                  <a:cubicBezTo>
                    <a:pt x="13541" y="20073"/>
                    <a:pt x="14636" y="19109"/>
                    <a:pt x="15048" y="18501"/>
                  </a:cubicBezTo>
                  <a:cubicBezTo>
                    <a:pt x="18885" y="12737"/>
                    <a:pt x="23058" y="8020"/>
                    <a:pt x="27045" y="2340"/>
                  </a:cubicBezTo>
                  <a:lnTo>
                    <a:pt x="27045" y="2340"/>
                  </a:lnTo>
                  <a:cubicBezTo>
                    <a:pt x="25191" y="2486"/>
                    <a:pt x="23331" y="2559"/>
                    <a:pt x="21471" y="2559"/>
                  </a:cubicBezTo>
                  <a:cubicBezTo>
                    <a:pt x="15092" y="2559"/>
                    <a:pt x="8706" y="1703"/>
                    <a:pt x="2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3"/>
            <p:cNvSpPr/>
            <p:nvPr/>
          </p:nvSpPr>
          <p:spPr>
            <a:xfrm>
              <a:off x="4128375" y="4575425"/>
              <a:ext cx="57125" cy="37500"/>
            </a:xfrm>
            <a:custGeom>
              <a:rect b="b" l="l" r="r" t="t"/>
              <a:pathLst>
                <a:path extrusionOk="0" h="1500" w="2285">
                  <a:moveTo>
                    <a:pt x="2054" y="1"/>
                  </a:moveTo>
                  <a:cubicBezTo>
                    <a:pt x="1985" y="1"/>
                    <a:pt x="1911" y="32"/>
                    <a:pt x="1844" y="49"/>
                  </a:cubicBezTo>
                  <a:cubicBezTo>
                    <a:pt x="1470" y="217"/>
                    <a:pt x="1115" y="386"/>
                    <a:pt x="759" y="601"/>
                  </a:cubicBezTo>
                  <a:cubicBezTo>
                    <a:pt x="572" y="713"/>
                    <a:pt x="413" y="835"/>
                    <a:pt x="244" y="975"/>
                  </a:cubicBezTo>
                  <a:cubicBezTo>
                    <a:pt x="188" y="1022"/>
                    <a:pt x="48" y="1106"/>
                    <a:pt x="20" y="1172"/>
                  </a:cubicBezTo>
                  <a:cubicBezTo>
                    <a:pt x="1" y="1247"/>
                    <a:pt x="66" y="1434"/>
                    <a:pt x="95" y="1500"/>
                  </a:cubicBezTo>
                  <a:cubicBezTo>
                    <a:pt x="609" y="1275"/>
                    <a:pt x="1115" y="1022"/>
                    <a:pt x="1611" y="751"/>
                  </a:cubicBezTo>
                  <a:cubicBezTo>
                    <a:pt x="1798" y="648"/>
                    <a:pt x="1985" y="545"/>
                    <a:pt x="2144" y="405"/>
                  </a:cubicBezTo>
                  <a:cubicBezTo>
                    <a:pt x="2209" y="330"/>
                    <a:pt x="2284" y="236"/>
                    <a:pt x="2256" y="143"/>
                  </a:cubicBezTo>
                  <a:cubicBezTo>
                    <a:pt x="2237" y="58"/>
                    <a:pt x="2163" y="12"/>
                    <a:pt x="2078" y="2"/>
                  </a:cubicBezTo>
                  <a:cubicBezTo>
                    <a:pt x="2070" y="1"/>
                    <a:pt x="2062" y="1"/>
                    <a:pt x="20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3"/>
            <p:cNvSpPr/>
            <p:nvPr/>
          </p:nvSpPr>
          <p:spPr>
            <a:xfrm>
              <a:off x="4116700" y="4541475"/>
              <a:ext cx="38375" cy="54150"/>
            </a:xfrm>
            <a:custGeom>
              <a:rect b="b" l="l" r="r" t="t"/>
              <a:pathLst>
                <a:path extrusionOk="0" h="2166" w="1535">
                  <a:moveTo>
                    <a:pt x="1311" y="1"/>
                  </a:moveTo>
                  <a:cubicBezTo>
                    <a:pt x="1239" y="1"/>
                    <a:pt x="1159" y="25"/>
                    <a:pt x="1095" y="60"/>
                  </a:cubicBezTo>
                  <a:cubicBezTo>
                    <a:pt x="861" y="219"/>
                    <a:pt x="702" y="462"/>
                    <a:pt x="562" y="705"/>
                  </a:cubicBezTo>
                  <a:cubicBezTo>
                    <a:pt x="440" y="986"/>
                    <a:pt x="281" y="1257"/>
                    <a:pt x="159" y="1538"/>
                  </a:cubicBezTo>
                  <a:cubicBezTo>
                    <a:pt x="122" y="1632"/>
                    <a:pt x="0" y="1856"/>
                    <a:pt x="47" y="1940"/>
                  </a:cubicBezTo>
                  <a:cubicBezTo>
                    <a:pt x="94" y="2043"/>
                    <a:pt x="356" y="2118"/>
                    <a:pt x="440" y="2165"/>
                  </a:cubicBezTo>
                  <a:cubicBezTo>
                    <a:pt x="767" y="1566"/>
                    <a:pt x="1095" y="986"/>
                    <a:pt x="1422" y="387"/>
                  </a:cubicBezTo>
                  <a:cubicBezTo>
                    <a:pt x="1479" y="293"/>
                    <a:pt x="1535" y="162"/>
                    <a:pt x="1469" y="69"/>
                  </a:cubicBezTo>
                  <a:cubicBezTo>
                    <a:pt x="1434" y="20"/>
                    <a:pt x="1376" y="1"/>
                    <a:pt x="13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3"/>
            <p:cNvSpPr/>
            <p:nvPr/>
          </p:nvSpPr>
          <p:spPr>
            <a:xfrm>
              <a:off x="4093050" y="4532425"/>
              <a:ext cx="16175" cy="56500"/>
            </a:xfrm>
            <a:custGeom>
              <a:rect b="b" l="l" r="r" t="t"/>
              <a:pathLst>
                <a:path extrusionOk="0" h="2260" w="647">
                  <a:moveTo>
                    <a:pt x="338" y="0"/>
                  </a:moveTo>
                  <a:cubicBezTo>
                    <a:pt x="235" y="0"/>
                    <a:pt x="141" y="75"/>
                    <a:pt x="85" y="169"/>
                  </a:cubicBezTo>
                  <a:cubicBezTo>
                    <a:pt x="29" y="262"/>
                    <a:pt x="29" y="365"/>
                    <a:pt x="20" y="468"/>
                  </a:cubicBezTo>
                  <a:cubicBezTo>
                    <a:pt x="1" y="871"/>
                    <a:pt x="20" y="1264"/>
                    <a:pt x="57" y="1666"/>
                  </a:cubicBezTo>
                  <a:cubicBezTo>
                    <a:pt x="66" y="1778"/>
                    <a:pt x="57" y="2181"/>
                    <a:pt x="123" y="2246"/>
                  </a:cubicBezTo>
                  <a:cubicBezTo>
                    <a:pt x="132" y="2255"/>
                    <a:pt x="166" y="2259"/>
                    <a:pt x="213" y="2259"/>
                  </a:cubicBezTo>
                  <a:cubicBezTo>
                    <a:pt x="357" y="2259"/>
                    <a:pt x="619" y="2225"/>
                    <a:pt x="619" y="2218"/>
                  </a:cubicBezTo>
                  <a:cubicBezTo>
                    <a:pt x="637" y="1638"/>
                    <a:pt x="647" y="1058"/>
                    <a:pt x="619" y="468"/>
                  </a:cubicBezTo>
                  <a:cubicBezTo>
                    <a:pt x="609" y="365"/>
                    <a:pt x="609" y="272"/>
                    <a:pt x="553" y="178"/>
                  </a:cubicBezTo>
                  <a:cubicBezTo>
                    <a:pt x="506" y="85"/>
                    <a:pt x="431" y="19"/>
                    <a:pt x="33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3"/>
            <p:cNvSpPr/>
            <p:nvPr/>
          </p:nvSpPr>
          <p:spPr>
            <a:xfrm>
              <a:off x="4044400" y="4548925"/>
              <a:ext cx="43075" cy="55800"/>
            </a:xfrm>
            <a:custGeom>
              <a:rect b="b" l="l" r="r" t="t"/>
              <a:pathLst>
                <a:path extrusionOk="0" h="2232" w="1723">
                  <a:moveTo>
                    <a:pt x="284" y="0"/>
                  </a:moveTo>
                  <a:cubicBezTo>
                    <a:pt x="267" y="0"/>
                    <a:pt x="251" y="2"/>
                    <a:pt x="234" y="5"/>
                  </a:cubicBezTo>
                  <a:cubicBezTo>
                    <a:pt x="122" y="42"/>
                    <a:pt x="47" y="155"/>
                    <a:pt x="29" y="267"/>
                  </a:cubicBezTo>
                  <a:cubicBezTo>
                    <a:pt x="1" y="389"/>
                    <a:pt x="29" y="501"/>
                    <a:pt x="57" y="604"/>
                  </a:cubicBezTo>
                  <a:cubicBezTo>
                    <a:pt x="178" y="1015"/>
                    <a:pt x="384" y="1390"/>
                    <a:pt x="684" y="1708"/>
                  </a:cubicBezTo>
                  <a:cubicBezTo>
                    <a:pt x="824" y="1867"/>
                    <a:pt x="974" y="2026"/>
                    <a:pt x="1152" y="2166"/>
                  </a:cubicBezTo>
                  <a:cubicBezTo>
                    <a:pt x="1213" y="2207"/>
                    <a:pt x="1249" y="2231"/>
                    <a:pt x="1287" y="2231"/>
                  </a:cubicBezTo>
                  <a:cubicBezTo>
                    <a:pt x="1319" y="2231"/>
                    <a:pt x="1353" y="2214"/>
                    <a:pt x="1404" y="2176"/>
                  </a:cubicBezTo>
                  <a:cubicBezTo>
                    <a:pt x="1507" y="2092"/>
                    <a:pt x="1619" y="2007"/>
                    <a:pt x="1722" y="1942"/>
                  </a:cubicBezTo>
                  <a:lnTo>
                    <a:pt x="702" y="323"/>
                  </a:lnTo>
                  <a:cubicBezTo>
                    <a:pt x="646" y="239"/>
                    <a:pt x="599" y="155"/>
                    <a:pt x="515" y="89"/>
                  </a:cubicBezTo>
                  <a:cubicBezTo>
                    <a:pt x="446" y="35"/>
                    <a:pt x="363" y="0"/>
                    <a:pt x="2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3"/>
            <p:cNvSpPr/>
            <p:nvPr/>
          </p:nvSpPr>
          <p:spPr>
            <a:xfrm>
              <a:off x="4061725" y="4584225"/>
              <a:ext cx="77225" cy="93250"/>
            </a:xfrm>
            <a:custGeom>
              <a:rect b="b" l="l" r="r" t="t"/>
              <a:pathLst>
                <a:path extrusionOk="0" h="3730" w="3089">
                  <a:moveTo>
                    <a:pt x="1786" y="0"/>
                  </a:moveTo>
                  <a:cubicBezTo>
                    <a:pt x="1742" y="0"/>
                    <a:pt x="1699" y="2"/>
                    <a:pt x="1656" y="6"/>
                  </a:cubicBezTo>
                  <a:cubicBezTo>
                    <a:pt x="1160" y="34"/>
                    <a:pt x="692" y="305"/>
                    <a:pt x="393" y="717"/>
                  </a:cubicBezTo>
                  <a:cubicBezTo>
                    <a:pt x="94" y="1138"/>
                    <a:pt x="0" y="1690"/>
                    <a:pt x="159" y="2177"/>
                  </a:cubicBezTo>
                  <a:cubicBezTo>
                    <a:pt x="328" y="2654"/>
                    <a:pt x="374" y="3188"/>
                    <a:pt x="814" y="3515"/>
                  </a:cubicBezTo>
                  <a:cubicBezTo>
                    <a:pt x="1015" y="3659"/>
                    <a:pt x="1261" y="3730"/>
                    <a:pt x="1510" y="3730"/>
                  </a:cubicBezTo>
                  <a:cubicBezTo>
                    <a:pt x="1714" y="3730"/>
                    <a:pt x="1920" y="3683"/>
                    <a:pt x="2106" y="3590"/>
                  </a:cubicBezTo>
                  <a:cubicBezTo>
                    <a:pt x="2508" y="3393"/>
                    <a:pt x="2807" y="3010"/>
                    <a:pt x="2948" y="2579"/>
                  </a:cubicBezTo>
                  <a:cubicBezTo>
                    <a:pt x="3088" y="2139"/>
                    <a:pt x="3088" y="1672"/>
                    <a:pt x="3013" y="1232"/>
                  </a:cubicBezTo>
                  <a:cubicBezTo>
                    <a:pt x="2957" y="857"/>
                    <a:pt x="2826" y="483"/>
                    <a:pt x="2545" y="249"/>
                  </a:cubicBezTo>
                  <a:cubicBezTo>
                    <a:pt x="2343" y="79"/>
                    <a:pt x="2063" y="0"/>
                    <a:pt x="1786"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3"/>
            <p:cNvSpPr/>
            <p:nvPr/>
          </p:nvSpPr>
          <p:spPr>
            <a:xfrm>
              <a:off x="4054225" y="4630675"/>
              <a:ext cx="60625" cy="53275"/>
            </a:xfrm>
            <a:custGeom>
              <a:rect b="b" l="l" r="r" t="t"/>
              <a:pathLst>
                <a:path extrusionOk="0" h="2131" w="2425">
                  <a:moveTo>
                    <a:pt x="800" y="0"/>
                  </a:moveTo>
                  <a:cubicBezTo>
                    <a:pt x="709" y="0"/>
                    <a:pt x="618" y="12"/>
                    <a:pt x="534" y="38"/>
                  </a:cubicBezTo>
                  <a:cubicBezTo>
                    <a:pt x="1" y="207"/>
                    <a:pt x="263" y="628"/>
                    <a:pt x="534" y="918"/>
                  </a:cubicBezTo>
                  <a:cubicBezTo>
                    <a:pt x="927" y="1311"/>
                    <a:pt x="1348" y="1685"/>
                    <a:pt x="1816" y="2003"/>
                  </a:cubicBezTo>
                  <a:cubicBezTo>
                    <a:pt x="1904" y="2067"/>
                    <a:pt x="2012" y="2131"/>
                    <a:pt x="2123" y="2131"/>
                  </a:cubicBezTo>
                  <a:cubicBezTo>
                    <a:pt x="2142" y="2131"/>
                    <a:pt x="2162" y="2129"/>
                    <a:pt x="2181" y="2125"/>
                  </a:cubicBezTo>
                  <a:cubicBezTo>
                    <a:pt x="2368" y="2078"/>
                    <a:pt x="2424" y="1844"/>
                    <a:pt x="2424" y="1657"/>
                  </a:cubicBezTo>
                  <a:cubicBezTo>
                    <a:pt x="2415" y="1264"/>
                    <a:pt x="2275" y="871"/>
                    <a:pt x="2012" y="581"/>
                  </a:cubicBezTo>
                  <a:cubicBezTo>
                    <a:pt x="1760" y="281"/>
                    <a:pt x="1395" y="85"/>
                    <a:pt x="1011" y="19"/>
                  </a:cubicBezTo>
                  <a:cubicBezTo>
                    <a:pt x="942" y="7"/>
                    <a:pt x="871" y="0"/>
                    <a:pt x="8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3"/>
            <p:cNvSpPr/>
            <p:nvPr/>
          </p:nvSpPr>
          <p:spPr>
            <a:xfrm>
              <a:off x="3962050" y="4635100"/>
              <a:ext cx="150225" cy="135800"/>
            </a:xfrm>
            <a:custGeom>
              <a:rect b="b" l="l" r="r" t="t"/>
              <a:pathLst>
                <a:path extrusionOk="0" h="5432" w="6009">
                  <a:moveTo>
                    <a:pt x="4318" y="1"/>
                  </a:moveTo>
                  <a:cubicBezTo>
                    <a:pt x="3767" y="1"/>
                    <a:pt x="3243" y="283"/>
                    <a:pt x="2808" y="610"/>
                  </a:cubicBezTo>
                  <a:cubicBezTo>
                    <a:pt x="2368" y="928"/>
                    <a:pt x="1966" y="1293"/>
                    <a:pt x="1582" y="1714"/>
                  </a:cubicBezTo>
                  <a:cubicBezTo>
                    <a:pt x="1039" y="2304"/>
                    <a:pt x="412" y="3090"/>
                    <a:pt x="122" y="3848"/>
                  </a:cubicBezTo>
                  <a:cubicBezTo>
                    <a:pt x="1" y="4175"/>
                    <a:pt x="1" y="4624"/>
                    <a:pt x="122" y="4942"/>
                  </a:cubicBezTo>
                  <a:cubicBezTo>
                    <a:pt x="269" y="5297"/>
                    <a:pt x="541" y="5432"/>
                    <a:pt x="862" y="5432"/>
                  </a:cubicBezTo>
                  <a:cubicBezTo>
                    <a:pt x="990" y="5432"/>
                    <a:pt x="1125" y="5410"/>
                    <a:pt x="1264" y="5373"/>
                  </a:cubicBezTo>
                  <a:cubicBezTo>
                    <a:pt x="2284" y="5092"/>
                    <a:pt x="3285" y="4671"/>
                    <a:pt x="4184" y="4119"/>
                  </a:cubicBezTo>
                  <a:cubicBezTo>
                    <a:pt x="4979" y="3632"/>
                    <a:pt x="5746" y="2977"/>
                    <a:pt x="5915" y="2060"/>
                  </a:cubicBezTo>
                  <a:cubicBezTo>
                    <a:pt x="6008" y="1583"/>
                    <a:pt x="5887" y="1059"/>
                    <a:pt x="5615" y="666"/>
                  </a:cubicBezTo>
                  <a:cubicBezTo>
                    <a:pt x="5335" y="282"/>
                    <a:pt x="4867" y="11"/>
                    <a:pt x="4371" y="2"/>
                  </a:cubicBezTo>
                  <a:cubicBezTo>
                    <a:pt x="4353" y="1"/>
                    <a:pt x="4336" y="1"/>
                    <a:pt x="4318"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3"/>
            <p:cNvSpPr/>
            <p:nvPr/>
          </p:nvSpPr>
          <p:spPr>
            <a:xfrm>
              <a:off x="4000000" y="4686325"/>
              <a:ext cx="103000" cy="70875"/>
            </a:xfrm>
            <a:custGeom>
              <a:rect b="b" l="l" r="r" t="t"/>
              <a:pathLst>
                <a:path extrusionOk="0" h="2835" w="4120">
                  <a:moveTo>
                    <a:pt x="4071" y="1"/>
                  </a:moveTo>
                  <a:cubicBezTo>
                    <a:pt x="4060" y="1"/>
                    <a:pt x="4050" y="7"/>
                    <a:pt x="4041" y="21"/>
                  </a:cubicBezTo>
                  <a:cubicBezTo>
                    <a:pt x="3845" y="376"/>
                    <a:pt x="3629" y="694"/>
                    <a:pt x="3330" y="984"/>
                  </a:cubicBezTo>
                  <a:cubicBezTo>
                    <a:pt x="3049" y="1265"/>
                    <a:pt x="2722" y="1508"/>
                    <a:pt x="2385" y="1724"/>
                  </a:cubicBezTo>
                  <a:cubicBezTo>
                    <a:pt x="1636" y="2173"/>
                    <a:pt x="822" y="2454"/>
                    <a:pt x="8" y="2809"/>
                  </a:cubicBezTo>
                  <a:cubicBezTo>
                    <a:pt x="1" y="2816"/>
                    <a:pt x="4" y="2834"/>
                    <a:pt x="15" y="2834"/>
                  </a:cubicBezTo>
                  <a:cubicBezTo>
                    <a:pt x="18" y="2834"/>
                    <a:pt x="22" y="2832"/>
                    <a:pt x="27" y="2828"/>
                  </a:cubicBezTo>
                  <a:cubicBezTo>
                    <a:pt x="878" y="2575"/>
                    <a:pt x="1730" y="2238"/>
                    <a:pt x="2488" y="1752"/>
                  </a:cubicBezTo>
                  <a:cubicBezTo>
                    <a:pt x="3133" y="1349"/>
                    <a:pt x="3788" y="769"/>
                    <a:pt x="4107" y="58"/>
                  </a:cubicBezTo>
                  <a:cubicBezTo>
                    <a:pt x="4120" y="32"/>
                    <a:pt x="4096" y="1"/>
                    <a:pt x="4071"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3"/>
            <p:cNvSpPr/>
            <p:nvPr/>
          </p:nvSpPr>
          <p:spPr>
            <a:xfrm>
              <a:off x="4051475" y="4698475"/>
              <a:ext cx="29200" cy="26300"/>
            </a:xfrm>
            <a:custGeom>
              <a:rect b="b" l="l" r="r" t="t"/>
              <a:pathLst>
                <a:path extrusionOk="0" h="1052" w="1168">
                  <a:moveTo>
                    <a:pt x="1132" y="1"/>
                  </a:moveTo>
                  <a:cubicBezTo>
                    <a:pt x="1129" y="1"/>
                    <a:pt x="1125" y="1"/>
                    <a:pt x="1121" y="2"/>
                  </a:cubicBezTo>
                  <a:cubicBezTo>
                    <a:pt x="1028" y="77"/>
                    <a:pt x="962" y="180"/>
                    <a:pt x="878" y="274"/>
                  </a:cubicBezTo>
                  <a:cubicBezTo>
                    <a:pt x="794" y="367"/>
                    <a:pt x="700" y="452"/>
                    <a:pt x="616" y="545"/>
                  </a:cubicBezTo>
                  <a:cubicBezTo>
                    <a:pt x="429" y="723"/>
                    <a:pt x="232" y="873"/>
                    <a:pt x="26" y="1004"/>
                  </a:cubicBezTo>
                  <a:cubicBezTo>
                    <a:pt x="1" y="1012"/>
                    <a:pt x="22" y="1052"/>
                    <a:pt x="40" y="1052"/>
                  </a:cubicBezTo>
                  <a:cubicBezTo>
                    <a:pt x="42" y="1052"/>
                    <a:pt x="43" y="1051"/>
                    <a:pt x="45" y="1051"/>
                  </a:cubicBezTo>
                  <a:cubicBezTo>
                    <a:pt x="270" y="929"/>
                    <a:pt x="494" y="789"/>
                    <a:pt x="681" y="629"/>
                  </a:cubicBezTo>
                  <a:cubicBezTo>
                    <a:pt x="775" y="545"/>
                    <a:pt x="869" y="452"/>
                    <a:pt x="943" y="358"/>
                  </a:cubicBezTo>
                  <a:cubicBezTo>
                    <a:pt x="1028" y="265"/>
                    <a:pt x="1121" y="171"/>
                    <a:pt x="1168" y="49"/>
                  </a:cubicBezTo>
                  <a:cubicBezTo>
                    <a:pt x="1168" y="25"/>
                    <a:pt x="1154" y="1"/>
                    <a:pt x="1132"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3"/>
            <p:cNvSpPr/>
            <p:nvPr/>
          </p:nvSpPr>
          <p:spPr>
            <a:xfrm>
              <a:off x="4119350" y="4606675"/>
              <a:ext cx="11400" cy="51450"/>
            </a:xfrm>
            <a:custGeom>
              <a:rect b="b" l="l" r="r" t="t"/>
              <a:pathLst>
                <a:path extrusionOk="0" h="2058" w="456">
                  <a:moveTo>
                    <a:pt x="288" y="1"/>
                  </a:moveTo>
                  <a:cubicBezTo>
                    <a:pt x="266" y="1"/>
                    <a:pt x="247" y="23"/>
                    <a:pt x="259" y="53"/>
                  </a:cubicBezTo>
                  <a:cubicBezTo>
                    <a:pt x="278" y="231"/>
                    <a:pt x="325" y="390"/>
                    <a:pt x="325" y="577"/>
                  </a:cubicBezTo>
                  <a:cubicBezTo>
                    <a:pt x="334" y="727"/>
                    <a:pt x="325" y="895"/>
                    <a:pt x="315" y="1045"/>
                  </a:cubicBezTo>
                  <a:cubicBezTo>
                    <a:pt x="278" y="1382"/>
                    <a:pt x="175" y="1728"/>
                    <a:pt x="6" y="2018"/>
                  </a:cubicBezTo>
                  <a:cubicBezTo>
                    <a:pt x="1" y="2041"/>
                    <a:pt x="13" y="2057"/>
                    <a:pt x="27" y="2057"/>
                  </a:cubicBezTo>
                  <a:cubicBezTo>
                    <a:pt x="36" y="2057"/>
                    <a:pt x="46" y="2051"/>
                    <a:pt x="53" y="2037"/>
                  </a:cubicBezTo>
                  <a:cubicBezTo>
                    <a:pt x="240" y="1737"/>
                    <a:pt x="362" y="1410"/>
                    <a:pt x="409" y="1045"/>
                  </a:cubicBezTo>
                  <a:cubicBezTo>
                    <a:pt x="456" y="727"/>
                    <a:pt x="456" y="334"/>
                    <a:pt x="325" y="25"/>
                  </a:cubicBezTo>
                  <a:cubicBezTo>
                    <a:pt x="314" y="8"/>
                    <a:pt x="301" y="1"/>
                    <a:pt x="288"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3"/>
            <p:cNvSpPr/>
            <p:nvPr/>
          </p:nvSpPr>
          <p:spPr>
            <a:xfrm>
              <a:off x="3476625" y="4502850"/>
              <a:ext cx="50550" cy="39425"/>
            </a:xfrm>
            <a:custGeom>
              <a:rect b="b" l="l" r="r" t="t"/>
              <a:pathLst>
                <a:path extrusionOk="0" h="1577" w="2022">
                  <a:moveTo>
                    <a:pt x="1747" y="0"/>
                  </a:moveTo>
                  <a:cubicBezTo>
                    <a:pt x="1663" y="0"/>
                    <a:pt x="1579" y="30"/>
                    <a:pt x="1507" y="60"/>
                  </a:cubicBezTo>
                  <a:cubicBezTo>
                    <a:pt x="1142" y="220"/>
                    <a:pt x="814" y="416"/>
                    <a:pt x="524" y="659"/>
                  </a:cubicBezTo>
                  <a:cubicBezTo>
                    <a:pt x="384" y="762"/>
                    <a:pt x="178" y="903"/>
                    <a:pt x="94" y="1062"/>
                  </a:cubicBezTo>
                  <a:cubicBezTo>
                    <a:pt x="0" y="1212"/>
                    <a:pt x="141" y="1436"/>
                    <a:pt x="234" y="1576"/>
                  </a:cubicBezTo>
                  <a:cubicBezTo>
                    <a:pt x="824" y="1436"/>
                    <a:pt x="1376" y="1118"/>
                    <a:pt x="1797" y="669"/>
                  </a:cubicBezTo>
                  <a:cubicBezTo>
                    <a:pt x="1881" y="575"/>
                    <a:pt x="1965" y="472"/>
                    <a:pt x="1993" y="360"/>
                  </a:cubicBezTo>
                  <a:cubicBezTo>
                    <a:pt x="2021" y="238"/>
                    <a:pt x="1984" y="89"/>
                    <a:pt x="1881" y="32"/>
                  </a:cubicBezTo>
                  <a:cubicBezTo>
                    <a:pt x="1838" y="9"/>
                    <a:pt x="1792" y="0"/>
                    <a:pt x="17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3"/>
            <p:cNvSpPr/>
            <p:nvPr/>
          </p:nvSpPr>
          <p:spPr>
            <a:xfrm>
              <a:off x="3452525" y="4466350"/>
              <a:ext cx="19900" cy="58400"/>
            </a:xfrm>
            <a:custGeom>
              <a:rect b="b" l="l" r="r" t="t"/>
              <a:pathLst>
                <a:path extrusionOk="0" h="2336" w="796">
                  <a:moveTo>
                    <a:pt x="452" y="1"/>
                  </a:moveTo>
                  <a:cubicBezTo>
                    <a:pt x="386" y="1"/>
                    <a:pt x="321" y="39"/>
                    <a:pt x="272" y="89"/>
                  </a:cubicBezTo>
                  <a:cubicBezTo>
                    <a:pt x="94" y="248"/>
                    <a:pt x="56" y="491"/>
                    <a:pt x="38" y="716"/>
                  </a:cubicBezTo>
                  <a:cubicBezTo>
                    <a:pt x="0" y="1099"/>
                    <a:pt x="0" y="1474"/>
                    <a:pt x="28" y="1867"/>
                  </a:cubicBezTo>
                  <a:cubicBezTo>
                    <a:pt x="28" y="1979"/>
                    <a:pt x="0" y="2288"/>
                    <a:pt x="103" y="2335"/>
                  </a:cubicBezTo>
                  <a:cubicBezTo>
                    <a:pt x="107" y="2335"/>
                    <a:pt x="114" y="2336"/>
                    <a:pt x="124" y="2336"/>
                  </a:cubicBezTo>
                  <a:cubicBezTo>
                    <a:pt x="227" y="2336"/>
                    <a:pt x="637" y="2297"/>
                    <a:pt x="637" y="2297"/>
                  </a:cubicBezTo>
                  <a:cubicBezTo>
                    <a:pt x="711" y="1633"/>
                    <a:pt x="796" y="950"/>
                    <a:pt x="683" y="285"/>
                  </a:cubicBezTo>
                  <a:cubicBezTo>
                    <a:pt x="655" y="182"/>
                    <a:pt x="618" y="51"/>
                    <a:pt x="515" y="14"/>
                  </a:cubicBezTo>
                  <a:cubicBezTo>
                    <a:pt x="494" y="5"/>
                    <a:pt x="473" y="1"/>
                    <a:pt x="45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3"/>
            <p:cNvSpPr/>
            <p:nvPr/>
          </p:nvSpPr>
          <p:spPr>
            <a:xfrm>
              <a:off x="3412275" y="4474825"/>
              <a:ext cx="34650" cy="55425"/>
            </a:xfrm>
            <a:custGeom>
              <a:rect b="b" l="l" r="r" t="t"/>
              <a:pathLst>
                <a:path extrusionOk="0" h="2217" w="1386">
                  <a:moveTo>
                    <a:pt x="271" y="1"/>
                  </a:moveTo>
                  <a:cubicBezTo>
                    <a:pt x="262" y="1"/>
                    <a:pt x="253" y="1"/>
                    <a:pt x="244" y="2"/>
                  </a:cubicBezTo>
                  <a:cubicBezTo>
                    <a:pt x="141" y="12"/>
                    <a:pt x="57" y="105"/>
                    <a:pt x="19" y="218"/>
                  </a:cubicBezTo>
                  <a:cubicBezTo>
                    <a:pt x="1" y="321"/>
                    <a:pt x="10" y="424"/>
                    <a:pt x="19" y="526"/>
                  </a:cubicBezTo>
                  <a:cubicBezTo>
                    <a:pt x="66" y="929"/>
                    <a:pt x="244" y="1341"/>
                    <a:pt x="450" y="1668"/>
                  </a:cubicBezTo>
                  <a:cubicBezTo>
                    <a:pt x="572" y="1827"/>
                    <a:pt x="684" y="2005"/>
                    <a:pt x="843" y="2145"/>
                  </a:cubicBezTo>
                  <a:cubicBezTo>
                    <a:pt x="898" y="2197"/>
                    <a:pt x="953" y="2216"/>
                    <a:pt x="1010" y="2216"/>
                  </a:cubicBezTo>
                  <a:cubicBezTo>
                    <a:pt x="1129" y="2216"/>
                    <a:pt x="1253" y="2133"/>
                    <a:pt x="1386" y="2089"/>
                  </a:cubicBezTo>
                  <a:cubicBezTo>
                    <a:pt x="1227" y="1425"/>
                    <a:pt x="955" y="807"/>
                    <a:pt x="590" y="246"/>
                  </a:cubicBezTo>
                  <a:cubicBezTo>
                    <a:pt x="520" y="131"/>
                    <a:pt x="408" y="1"/>
                    <a:pt x="2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3"/>
            <p:cNvSpPr/>
            <p:nvPr/>
          </p:nvSpPr>
          <p:spPr>
            <a:xfrm>
              <a:off x="3377650" y="4507175"/>
              <a:ext cx="53600" cy="42150"/>
            </a:xfrm>
            <a:custGeom>
              <a:rect b="b" l="l" r="r" t="t"/>
              <a:pathLst>
                <a:path extrusionOk="0" h="1686" w="2144">
                  <a:moveTo>
                    <a:pt x="340" y="0"/>
                  </a:moveTo>
                  <a:cubicBezTo>
                    <a:pt x="253" y="0"/>
                    <a:pt x="168" y="29"/>
                    <a:pt x="104" y="93"/>
                  </a:cubicBezTo>
                  <a:cubicBezTo>
                    <a:pt x="10" y="187"/>
                    <a:pt x="1" y="337"/>
                    <a:pt x="38" y="468"/>
                  </a:cubicBezTo>
                  <a:cubicBezTo>
                    <a:pt x="85" y="589"/>
                    <a:pt x="169" y="702"/>
                    <a:pt x="263" y="795"/>
                  </a:cubicBezTo>
                  <a:cubicBezTo>
                    <a:pt x="544" y="1085"/>
                    <a:pt x="880" y="1319"/>
                    <a:pt x="1227" y="1469"/>
                  </a:cubicBezTo>
                  <a:cubicBezTo>
                    <a:pt x="1414" y="1553"/>
                    <a:pt x="1601" y="1609"/>
                    <a:pt x="1807" y="1656"/>
                  </a:cubicBezTo>
                  <a:cubicBezTo>
                    <a:pt x="1861" y="1671"/>
                    <a:pt x="1896" y="1685"/>
                    <a:pt x="1928" y="1685"/>
                  </a:cubicBezTo>
                  <a:cubicBezTo>
                    <a:pt x="1957" y="1685"/>
                    <a:pt x="1981" y="1673"/>
                    <a:pt x="2013" y="1637"/>
                  </a:cubicBezTo>
                  <a:cubicBezTo>
                    <a:pt x="2022" y="1619"/>
                    <a:pt x="2144" y="1329"/>
                    <a:pt x="2134" y="1319"/>
                  </a:cubicBezTo>
                  <a:cubicBezTo>
                    <a:pt x="1695" y="936"/>
                    <a:pt x="1255" y="543"/>
                    <a:pt x="787" y="206"/>
                  </a:cubicBezTo>
                  <a:cubicBezTo>
                    <a:pt x="693" y="121"/>
                    <a:pt x="572" y="56"/>
                    <a:pt x="459" y="18"/>
                  </a:cubicBezTo>
                  <a:cubicBezTo>
                    <a:pt x="421" y="7"/>
                    <a:pt x="380" y="0"/>
                    <a:pt x="3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3"/>
            <p:cNvSpPr/>
            <p:nvPr/>
          </p:nvSpPr>
          <p:spPr>
            <a:xfrm>
              <a:off x="3419525" y="4518525"/>
              <a:ext cx="67650" cy="69425"/>
            </a:xfrm>
            <a:custGeom>
              <a:rect b="b" l="l" r="r" t="t"/>
              <a:pathLst>
                <a:path extrusionOk="0" h="2777" w="2706">
                  <a:moveTo>
                    <a:pt x="1635" y="0"/>
                  </a:moveTo>
                  <a:cubicBezTo>
                    <a:pt x="1554" y="0"/>
                    <a:pt x="1473" y="9"/>
                    <a:pt x="1395" y="23"/>
                  </a:cubicBezTo>
                  <a:cubicBezTo>
                    <a:pt x="955" y="89"/>
                    <a:pt x="553" y="351"/>
                    <a:pt x="300" y="725"/>
                  </a:cubicBezTo>
                  <a:cubicBezTo>
                    <a:pt x="57" y="1099"/>
                    <a:pt x="1" y="1586"/>
                    <a:pt x="160" y="1998"/>
                  </a:cubicBezTo>
                  <a:cubicBezTo>
                    <a:pt x="323" y="2409"/>
                    <a:pt x="733" y="2777"/>
                    <a:pt x="1158" y="2777"/>
                  </a:cubicBezTo>
                  <a:cubicBezTo>
                    <a:pt x="1294" y="2777"/>
                    <a:pt x="1432" y="2739"/>
                    <a:pt x="1564" y="2653"/>
                  </a:cubicBezTo>
                  <a:cubicBezTo>
                    <a:pt x="1788" y="2512"/>
                    <a:pt x="2003" y="2362"/>
                    <a:pt x="2219" y="2222"/>
                  </a:cubicBezTo>
                  <a:cubicBezTo>
                    <a:pt x="2359" y="2119"/>
                    <a:pt x="2527" y="2007"/>
                    <a:pt x="2612" y="1857"/>
                  </a:cubicBezTo>
                  <a:cubicBezTo>
                    <a:pt x="2705" y="1679"/>
                    <a:pt x="2687" y="1483"/>
                    <a:pt x="2677" y="1286"/>
                  </a:cubicBezTo>
                  <a:cubicBezTo>
                    <a:pt x="2658" y="1071"/>
                    <a:pt x="2630" y="847"/>
                    <a:pt x="2546" y="650"/>
                  </a:cubicBezTo>
                  <a:cubicBezTo>
                    <a:pt x="2481" y="453"/>
                    <a:pt x="2350" y="266"/>
                    <a:pt x="2162" y="145"/>
                  </a:cubicBezTo>
                  <a:cubicBezTo>
                    <a:pt x="2001" y="41"/>
                    <a:pt x="1817" y="0"/>
                    <a:pt x="1635"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3"/>
            <p:cNvSpPr/>
            <p:nvPr/>
          </p:nvSpPr>
          <p:spPr>
            <a:xfrm>
              <a:off x="3443875" y="4559750"/>
              <a:ext cx="49850" cy="41325"/>
            </a:xfrm>
            <a:custGeom>
              <a:rect b="b" l="l" r="r" t="t"/>
              <a:pathLst>
                <a:path extrusionOk="0" h="1653" w="1994">
                  <a:moveTo>
                    <a:pt x="1316" y="1"/>
                  </a:moveTo>
                  <a:cubicBezTo>
                    <a:pt x="1235" y="1"/>
                    <a:pt x="1153" y="12"/>
                    <a:pt x="1076" y="30"/>
                  </a:cubicBezTo>
                  <a:cubicBezTo>
                    <a:pt x="730" y="115"/>
                    <a:pt x="431" y="349"/>
                    <a:pt x="262" y="657"/>
                  </a:cubicBezTo>
                  <a:cubicBezTo>
                    <a:pt x="159" y="854"/>
                    <a:pt x="0" y="1359"/>
                    <a:pt x="159" y="1565"/>
                  </a:cubicBezTo>
                  <a:cubicBezTo>
                    <a:pt x="205" y="1629"/>
                    <a:pt x="285" y="1652"/>
                    <a:pt x="380" y="1652"/>
                  </a:cubicBezTo>
                  <a:cubicBezTo>
                    <a:pt x="576" y="1652"/>
                    <a:pt x="831" y="1550"/>
                    <a:pt x="945" y="1500"/>
                  </a:cubicBezTo>
                  <a:cubicBezTo>
                    <a:pt x="1179" y="1387"/>
                    <a:pt x="1376" y="1238"/>
                    <a:pt x="1572" y="1088"/>
                  </a:cubicBezTo>
                  <a:cubicBezTo>
                    <a:pt x="1750" y="957"/>
                    <a:pt x="1928" y="816"/>
                    <a:pt x="1965" y="611"/>
                  </a:cubicBezTo>
                  <a:cubicBezTo>
                    <a:pt x="1993" y="405"/>
                    <a:pt x="1872" y="199"/>
                    <a:pt x="1684" y="96"/>
                  </a:cubicBezTo>
                  <a:cubicBezTo>
                    <a:pt x="1571" y="28"/>
                    <a:pt x="1443" y="1"/>
                    <a:pt x="13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3"/>
            <p:cNvSpPr/>
            <p:nvPr/>
          </p:nvSpPr>
          <p:spPr>
            <a:xfrm>
              <a:off x="3446675" y="4564925"/>
              <a:ext cx="118175" cy="165675"/>
            </a:xfrm>
            <a:custGeom>
              <a:rect b="b" l="l" r="r" t="t"/>
              <a:pathLst>
                <a:path extrusionOk="0" h="6627" w="4727">
                  <a:moveTo>
                    <a:pt x="1276" y="0"/>
                  </a:moveTo>
                  <a:cubicBezTo>
                    <a:pt x="1190" y="0"/>
                    <a:pt x="1104" y="9"/>
                    <a:pt x="1020" y="29"/>
                  </a:cubicBezTo>
                  <a:cubicBezTo>
                    <a:pt x="459" y="160"/>
                    <a:pt x="94" y="750"/>
                    <a:pt x="47" y="1321"/>
                  </a:cubicBezTo>
                  <a:cubicBezTo>
                    <a:pt x="0" y="1901"/>
                    <a:pt x="216" y="2462"/>
                    <a:pt x="459" y="2986"/>
                  </a:cubicBezTo>
                  <a:cubicBezTo>
                    <a:pt x="655" y="3379"/>
                    <a:pt x="871" y="3772"/>
                    <a:pt x="1114" y="4165"/>
                  </a:cubicBezTo>
                  <a:cubicBezTo>
                    <a:pt x="1411" y="4600"/>
                    <a:pt x="3089" y="6626"/>
                    <a:pt x="4064" y="6626"/>
                  </a:cubicBezTo>
                  <a:cubicBezTo>
                    <a:pt x="4285" y="6626"/>
                    <a:pt x="4470" y="6522"/>
                    <a:pt x="4595" y="6271"/>
                  </a:cubicBezTo>
                  <a:cubicBezTo>
                    <a:pt x="4726" y="6028"/>
                    <a:pt x="4679" y="5747"/>
                    <a:pt x="4632" y="5476"/>
                  </a:cubicBezTo>
                  <a:cubicBezTo>
                    <a:pt x="4352" y="3978"/>
                    <a:pt x="3790" y="2537"/>
                    <a:pt x="2976" y="1255"/>
                  </a:cubicBezTo>
                  <a:cubicBezTo>
                    <a:pt x="2752" y="900"/>
                    <a:pt x="2508" y="563"/>
                    <a:pt x="2181" y="319"/>
                  </a:cubicBezTo>
                  <a:cubicBezTo>
                    <a:pt x="1923" y="128"/>
                    <a:pt x="1595" y="0"/>
                    <a:pt x="1276"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3"/>
            <p:cNvSpPr/>
            <p:nvPr/>
          </p:nvSpPr>
          <p:spPr>
            <a:xfrm>
              <a:off x="3457975" y="4606100"/>
              <a:ext cx="69150" cy="95550"/>
            </a:xfrm>
            <a:custGeom>
              <a:rect b="b" l="l" r="r" t="t"/>
              <a:pathLst>
                <a:path extrusionOk="0" h="3822" w="2766">
                  <a:moveTo>
                    <a:pt x="23" y="1"/>
                  </a:moveTo>
                  <a:cubicBezTo>
                    <a:pt x="10" y="1"/>
                    <a:pt x="1" y="11"/>
                    <a:pt x="7" y="29"/>
                  </a:cubicBezTo>
                  <a:cubicBezTo>
                    <a:pt x="213" y="806"/>
                    <a:pt x="587" y="1536"/>
                    <a:pt x="1074" y="2191"/>
                  </a:cubicBezTo>
                  <a:cubicBezTo>
                    <a:pt x="1308" y="2509"/>
                    <a:pt x="1560" y="2808"/>
                    <a:pt x="1841" y="3089"/>
                  </a:cubicBezTo>
                  <a:cubicBezTo>
                    <a:pt x="1981" y="3230"/>
                    <a:pt x="2131" y="3370"/>
                    <a:pt x="2300" y="3501"/>
                  </a:cubicBezTo>
                  <a:cubicBezTo>
                    <a:pt x="2431" y="3604"/>
                    <a:pt x="2580" y="3754"/>
                    <a:pt x="2739" y="3819"/>
                  </a:cubicBezTo>
                  <a:cubicBezTo>
                    <a:pt x="2743" y="3821"/>
                    <a:pt x="2746" y="3822"/>
                    <a:pt x="2749" y="3822"/>
                  </a:cubicBezTo>
                  <a:cubicBezTo>
                    <a:pt x="2761" y="3822"/>
                    <a:pt x="2766" y="3806"/>
                    <a:pt x="2758" y="3791"/>
                  </a:cubicBezTo>
                  <a:cubicBezTo>
                    <a:pt x="2636" y="3641"/>
                    <a:pt x="2449" y="3538"/>
                    <a:pt x="2309" y="3407"/>
                  </a:cubicBezTo>
                  <a:cubicBezTo>
                    <a:pt x="2159" y="3276"/>
                    <a:pt x="2019" y="3155"/>
                    <a:pt x="1878" y="3014"/>
                  </a:cubicBezTo>
                  <a:cubicBezTo>
                    <a:pt x="1598" y="2724"/>
                    <a:pt x="1336" y="2425"/>
                    <a:pt x="1120" y="2107"/>
                  </a:cubicBezTo>
                  <a:cubicBezTo>
                    <a:pt x="662" y="1461"/>
                    <a:pt x="306" y="750"/>
                    <a:pt x="44" y="11"/>
                  </a:cubicBezTo>
                  <a:cubicBezTo>
                    <a:pt x="38" y="4"/>
                    <a:pt x="30" y="1"/>
                    <a:pt x="23"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3"/>
            <p:cNvSpPr/>
            <p:nvPr/>
          </p:nvSpPr>
          <p:spPr>
            <a:xfrm>
              <a:off x="3479825" y="4626925"/>
              <a:ext cx="33400" cy="41975"/>
            </a:xfrm>
            <a:custGeom>
              <a:rect b="b" l="l" r="r" t="t"/>
              <a:pathLst>
                <a:path extrusionOk="0" h="1679" w="1336">
                  <a:moveTo>
                    <a:pt x="24" y="1"/>
                  </a:moveTo>
                  <a:cubicBezTo>
                    <a:pt x="12" y="1"/>
                    <a:pt x="0" y="11"/>
                    <a:pt x="13" y="29"/>
                  </a:cubicBezTo>
                  <a:cubicBezTo>
                    <a:pt x="134" y="357"/>
                    <a:pt x="312" y="665"/>
                    <a:pt x="527" y="937"/>
                  </a:cubicBezTo>
                  <a:cubicBezTo>
                    <a:pt x="630" y="1077"/>
                    <a:pt x="742" y="1208"/>
                    <a:pt x="873" y="1339"/>
                  </a:cubicBezTo>
                  <a:cubicBezTo>
                    <a:pt x="995" y="1451"/>
                    <a:pt x="1135" y="1601"/>
                    <a:pt x="1285" y="1667"/>
                  </a:cubicBezTo>
                  <a:cubicBezTo>
                    <a:pt x="1291" y="1675"/>
                    <a:pt x="1298" y="1678"/>
                    <a:pt x="1305" y="1678"/>
                  </a:cubicBezTo>
                  <a:cubicBezTo>
                    <a:pt x="1321" y="1678"/>
                    <a:pt x="1336" y="1658"/>
                    <a:pt x="1323" y="1639"/>
                  </a:cubicBezTo>
                  <a:cubicBezTo>
                    <a:pt x="1276" y="1573"/>
                    <a:pt x="1201" y="1526"/>
                    <a:pt x="1145" y="1461"/>
                  </a:cubicBezTo>
                  <a:cubicBezTo>
                    <a:pt x="1089" y="1405"/>
                    <a:pt x="1014" y="1349"/>
                    <a:pt x="958" y="1292"/>
                  </a:cubicBezTo>
                  <a:cubicBezTo>
                    <a:pt x="827" y="1171"/>
                    <a:pt x="714" y="1040"/>
                    <a:pt x="602" y="899"/>
                  </a:cubicBezTo>
                  <a:cubicBezTo>
                    <a:pt x="387" y="637"/>
                    <a:pt x="200" y="329"/>
                    <a:pt x="41" y="10"/>
                  </a:cubicBezTo>
                  <a:cubicBezTo>
                    <a:pt x="37" y="4"/>
                    <a:pt x="30" y="1"/>
                    <a:pt x="24"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3"/>
            <p:cNvSpPr/>
            <p:nvPr/>
          </p:nvSpPr>
          <p:spPr>
            <a:xfrm>
              <a:off x="3534400" y="4640575"/>
              <a:ext cx="453650" cy="423250"/>
            </a:xfrm>
            <a:custGeom>
              <a:rect b="b" l="l" r="r" t="t"/>
              <a:pathLst>
                <a:path extrusionOk="0" h="16930" w="18146">
                  <a:moveTo>
                    <a:pt x="5326" y="0"/>
                  </a:moveTo>
                  <a:cubicBezTo>
                    <a:pt x="4674" y="0"/>
                    <a:pt x="4022" y="7"/>
                    <a:pt x="3369" y="16"/>
                  </a:cubicBezTo>
                  <a:cubicBezTo>
                    <a:pt x="2836" y="26"/>
                    <a:pt x="2293" y="45"/>
                    <a:pt x="1778" y="204"/>
                  </a:cubicBezTo>
                  <a:cubicBezTo>
                    <a:pt x="1273" y="372"/>
                    <a:pt x="637" y="821"/>
                    <a:pt x="543" y="1355"/>
                  </a:cubicBezTo>
                  <a:cubicBezTo>
                    <a:pt x="1" y="4190"/>
                    <a:pt x="197" y="7063"/>
                    <a:pt x="1152" y="9786"/>
                  </a:cubicBezTo>
                  <a:cubicBezTo>
                    <a:pt x="2097" y="12509"/>
                    <a:pt x="3753" y="14989"/>
                    <a:pt x="5933" y="16898"/>
                  </a:cubicBezTo>
                  <a:cubicBezTo>
                    <a:pt x="6066" y="16920"/>
                    <a:pt x="6199" y="16929"/>
                    <a:pt x="6331" y="16929"/>
                  </a:cubicBezTo>
                  <a:cubicBezTo>
                    <a:pt x="7001" y="16929"/>
                    <a:pt x="7665" y="16683"/>
                    <a:pt x="8329" y="16496"/>
                  </a:cubicBezTo>
                  <a:cubicBezTo>
                    <a:pt x="11239" y="15635"/>
                    <a:pt x="13841" y="13688"/>
                    <a:pt x="15506" y="11152"/>
                  </a:cubicBezTo>
                  <a:cubicBezTo>
                    <a:pt x="17181" y="8616"/>
                    <a:pt x="18145" y="5594"/>
                    <a:pt x="17780" y="2571"/>
                  </a:cubicBezTo>
                  <a:cubicBezTo>
                    <a:pt x="17369" y="2038"/>
                    <a:pt x="16639" y="1514"/>
                    <a:pt x="16030" y="1224"/>
                  </a:cubicBezTo>
                  <a:cubicBezTo>
                    <a:pt x="14945" y="709"/>
                    <a:pt x="13747" y="512"/>
                    <a:pt x="12549" y="372"/>
                  </a:cubicBezTo>
                  <a:cubicBezTo>
                    <a:pt x="10154" y="85"/>
                    <a:pt x="7742" y="0"/>
                    <a:pt x="5326"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3"/>
            <p:cNvSpPr/>
            <p:nvPr/>
          </p:nvSpPr>
          <p:spPr>
            <a:xfrm>
              <a:off x="3563875" y="4738200"/>
              <a:ext cx="390400" cy="55050"/>
            </a:xfrm>
            <a:custGeom>
              <a:rect b="b" l="l" r="r" t="t"/>
              <a:pathLst>
                <a:path extrusionOk="0" h="2202" w="15616">
                  <a:moveTo>
                    <a:pt x="3973" y="1"/>
                  </a:moveTo>
                  <a:cubicBezTo>
                    <a:pt x="3803" y="1"/>
                    <a:pt x="3633" y="2"/>
                    <a:pt x="3463" y="4"/>
                  </a:cubicBezTo>
                  <a:cubicBezTo>
                    <a:pt x="2892" y="23"/>
                    <a:pt x="2331" y="42"/>
                    <a:pt x="1769" y="89"/>
                  </a:cubicBezTo>
                  <a:cubicBezTo>
                    <a:pt x="1198" y="135"/>
                    <a:pt x="609" y="163"/>
                    <a:pt x="66" y="304"/>
                  </a:cubicBezTo>
                  <a:cubicBezTo>
                    <a:pt x="1" y="313"/>
                    <a:pt x="19" y="407"/>
                    <a:pt x="75" y="407"/>
                  </a:cubicBezTo>
                  <a:cubicBezTo>
                    <a:pt x="581" y="407"/>
                    <a:pt x="1095" y="332"/>
                    <a:pt x="1591" y="304"/>
                  </a:cubicBezTo>
                  <a:cubicBezTo>
                    <a:pt x="2097" y="266"/>
                    <a:pt x="2602" y="238"/>
                    <a:pt x="3089" y="220"/>
                  </a:cubicBezTo>
                  <a:cubicBezTo>
                    <a:pt x="3406" y="208"/>
                    <a:pt x="3723" y="203"/>
                    <a:pt x="4040" y="203"/>
                  </a:cubicBezTo>
                  <a:cubicBezTo>
                    <a:pt x="4734" y="203"/>
                    <a:pt x="5427" y="228"/>
                    <a:pt x="6121" y="266"/>
                  </a:cubicBezTo>
                  <a:cubicBezTo>
                    <a:pt x="8133" y="397"/>
                    <a:pt x="10144" y="706"/>
                    <a:pt x="12110" y="1202"/>
                  </a:cubicBezTo>
                  <a:cubicBezTo>
                    <a:pt x="13223" y="1483"/>
                    <a:pt x="14318" y="1810"/>
                    <a:pt x="15394" y="2185"/>
                  </a:cubicBezTo>
                  <a:cubicBezTo>
                    <a:pt x="15418" y="2196"/>
                    <a:pt x="15441" y="2201"/>
                    <a:pt x="15460" y="2201"/>
                  </a:cubicBezTo>
                  <a:cubicBezTo>
                    <a:pt x="15586" y="2201"/>
                    <a:pt x="15616" y="1999"/>
                    <a:pt x="15478" y="1951"/>
                  </a:cubicBezTo>
                  <a:cubicBezTo>
                    <a:pt x="13560" y="1240"/>
                    <a:pt x="11576" y="753"/>
                    <a:pt x="9546" y="425"/>
                  </a:cubicBezTo>
                  <a:cubicBezTo>
                    <a:pt x="7701" y="142"/>
                    <a:pt x="5841" y="1"/>
                    <a:pt x="39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3"/>
            <p:cNvSpPr/>
            <p:nvPr/>
          </p:nvSpPr>
          <p:spPr>
            <a:xfrm>
              <a:off x="3697400" y="4708775"/>
              <a:ext cx="106300" cy="95125"/>
            </a:xfrm>
            <a:custGeom>
              <a:rect b="b" l="l" r="r" t="t"/>
              <a:pathLst>
                <a:path extrusionOk="0" h="3805" w="4252">
                  <a:moveTo>
                    <a:pt x="2181" y="0"/>
                  </a:moveTo>
                  <a:cubicBezTo>
                    <a:pt x="2154" y="0"/>
                    <a:pt x="2126" y="1"/>
                    <a:pt x="2099" y="2"/>
                  </a:cubicBezTo>
                  <a:cubicBezTo>
                    <a:pt x="1304" y="40"/>
                    <a:pt x="574" y="620"/>
                    <a:pt x="359" y="1397"/>
                  </a:cubicBezTo>
                  <a:cubicBezTo>
                    <a:pt x="1" y="2700"/>
                    <a:pt x="1093" y="3805"/>
                    <a:pt x="2253" y="3805"/>
                  </a:cubicBezTo>
                  <a:cubicBezTo>
                    <a:pt x="2642" y="3805"/>
                    <a:pt x="3038" y="3681"/>
                    <a:pt x="3390" y="3399"/>
                  </a:cubicBezTo>
                  <a:cubicBezTo>
                    <a:pt x="4008" y="2894"/>
                    <a:pt x="4251" y="1977"/>
                    <a:pt x="3971" y="1228"/>
                  </a:cubicBezTo>
                  <a:cubicBezTo>
                    <a:pt x="3699" y="505"/>
                    <a:pt x="2948" y="0"/>
                    <a:pt x="21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3"/>
            <p:cNvSpPr/>
            <p:nvPr/>
          </p:nvSpPr>
          <p:spPr>
            <a:xfrm>
              <a:off x="3707400" y="4717650"/>
              <a:ext cx="87400" cy="77500"/>
            </a:xfrm>
            <a:custGeom>
              <a:rect b="b" l="l" r="r" t="t"/>
              <a:pathLst>
                <a:path extrusionOk="0" h="3100" w="3496">
                  <a:moveTo>
                    <a:pt x="1807" y="1"/>
                  </a:moveTo>
                  <a:cubicBezTo>
                    <a:pt x="1780" y="1"/>
                    <a:pt x="1754" y="1"/>
                    <a:pt x="1727" y="3"/>
                  </a:cubicBezTo>
                  <a:cubicBezTo>
                    <a:pt x="1072" y="22"/>
                    <a:pt x="473" y="499"/>
                    <a:pt x="295" y="1135"/>
                  </a:cubicBezTo>
                  <a:cubicBezTo>
                    <a:pt x="1" y="2202"/>
                    <a:pt x="900" y="3100"/>
                    <a:pt x="1850" y="3100"/>
                  </a:cubicBezTo>
                  <a:cubicBezTo>
                    <a:pt x="2167" y="3100"/>
                    <a:pt x="2490" y="3000"/>
                    <a:pt x="2775" y="2773"/>
                  </a:cubicBezTo>
                  <a:cubicBezTo>
                    <a:pt x="3290" y="2361"/>
                    <a:pt x="3496" y="1612"/>
                    <a:pt x="3262" y="1004"/>
                  </a:cubicBezTo>
                  <a:cubicBezTo>
                    <a:pt x="3037" y="421"/>
                    <a:pt x="2434" y="1"/>
                    <a:pt x="1807"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3"/>
            <p:cNvSpPr/>
            <p:nvPr/>
          </p:nvSpPr>
          <p:spPr>
            <a:xfrm>
              <a:off x="3978900" y="4710225"/>
              <a:ext cx="3525" cy="54525"/>
            </a:xfrm>
            <a:custGeom>
              <a:rect b="b" l="l" r="r" t="t"/>
              <a:pathLst>
                <a:path extrusionOk="0" h="2181" w="141">
                  <a:moveTo>
                    <a:pt x="76" y="0"/>
                  </a:moveTo>
                  <a:cubicBezTo>
                    <a:pt x="59" y="0"/>
                    <a:pt x="42" y="10"/>
                    <a:pt x="38" y="28"/>
                  </a:cubicBezTo>
                  <a:cubicBezTo>
                    <a:pt x="0" y="206"/>
                    <a:pt x="28" y="403"/>
                    <a:pt x="28" y="581"/>
                  </a:cubicBezTo>
                  <a:lnTo>
                    <a:pt x="28" y="1123"/>
                  </a:lnTo>
                  <a:lnTo>
                    <a:pt x="28" y="1675"/>
                  </a:lnTo>
                  <a:lnTo>
                    <a:pt x="28" y="1966"/>
                  </a:lnTo>
                  <a:cubicBezTo>
                    <a:pt x="28" y="2040"/>
                    <a:pt x="10" y="2125"/>
                    <a:pt x="56" y="2181"/>
                  </a:cubicBezTo>
                  <a:lnTo>
                    <a:pt x="66" y="2181"/>
                  </a:lnTo>
                  <a:cubicBezTo>
                    <a:pt x="122" y="2125"/>
                    <a:pt x="103" y="2040"/>
                    <a:pt x="103" y="1966"/>
                  </a:cubicBezTo>
                  <a:lnTo>
                    <a:pt x="113" y="1675"/>
                  </a:lnTo>
                  <a:cubicBezTo>
                    <a:pt x="113" y="1488"/>
                    <a:pt x="131" y="1310"/>
                    <a:pt x="131" y="1123"/>
                  </a:cubicBezTo>
                  <a:lnTo>
                    <a:pt x="131" y="581"/>
                  </a:lnTo>
                  <a:cubicBezTo>
                    <a:pt x="122" y="403"/>
                    <a:pt x="141" y="206"/>
                    <a:pt x="122" y="28"/>
                  </a:cubicBezTo>
                  <a:cubicBezTo>
                    <a:pt x="113" y="10"/>
                    <a:pt x="9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3"/>
            <p:cNvSpPr/>
            <p:nvPr/>
          </p:nvSpPr>
          <p:spPr>
            <a:xfrm>
              <a:off x="3540025" y="4644025"/>
              <a:ext cx="43750" cy="74350"/>
            </a:xfrm>
            <a:custGeom>
              <a:rect b="b" l="l" r="r" t="t"/>
              <a:pathLst>
                <a:path extrusionOk="0" h="2974" w="1750">
                  <a:moveTo>
                    <a:pt x="1694" y="0"/>
                  </a:moveTo>
                  <a:cubicBezTo>
                    <a:pt x="1123" y="47"/>
                    <a:pt x="655" y="440"/>
                    <a:pt x="384" y="936"/>
                  </a:cubicBezTo>
                  <a:cubicBezTo>
                    <a:pt x="225" y="1226"/>
                    <a:pt x="140" y="1563"/>
                    <a:pt x="94" y="1890"/>
                  </a:cubicBezTo>
                  <a:cubicBezTo>
                    <a:pt x="66" y="2068"/>
                    <a:pt x="47" y="2255"/>
                    <a:pt x="47" y="2433"/>
                  </a:cubicBezTo>
                  <a:cubicBezTo>
                    <a:pt x="38" y="2592"/>
                    <a:pt x="0" y="2817"/>
                    <a:pt x="56" y="2967"/>
                  </a:cubicBezTo>
                  <a:cubicBezTo>
                    <a:pt x="56" y="2971"/>
                    <a:pt x="59" y="2974"/>
                    <a:pt x="63" y="2974"/>
                  </a:cubicBezTo>
                  <a:cubicBezTo>
                    <a:pt x="68" y="2974"/>
                    <a:pt x="75" y="2971"/>
                    <a:pt x="84" y="2967"/>
                  </a:cubicBezTo>
                  <a:cubicBezTo>
                    <a:pt x="131" y="2845"/>
                    <a:pt x="112" y="2695"/>
                    <a:pt x="112" y="2564"/>
                  </a:cubicBezTo>
                  <a:cubicBezTo>
                    <a:pt x="131" y="2405"/>
                    <a:pt x="140" y="2255"/>
                    <a:pt x="150" y="2087"/>
                  </a:cubicBezTo>
                  <a:cubicBezTo>
                    <a:pt x="187" y="1741"/>
                    <a:pt x="253" y="1385"/>
                    <a:pt x="412" y="1067"/>
                  </a:cubicBezTo>
                  <a:cubicBezTo>
                    <a:pt x="655" y="571"/>
                    <a:pt x="1114" y="131"/>
                    <a:pt x="1694" y="84"/>
                  </a:cubicBezTo>
                  <a:cubicBezTo>
                    <a:pt x="1699" y="86"/>
                    <a:pt x="1703" y="87"/>
                    <a:pt x="1707" y="87"/>
                  </a:cubicBezTo>
                  <a:cubicBezTo>
                    <a:pt x="1750" y="87"/>
                    <a:pt x="1745" y="0"/>
                    <a:pt x="16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3"/>
            <p:cNvSpPr/>
            <p:nvPr/>
          </p:nvSpPr>
          <p:spPr>
            <a:xfrm>
              <a:off x="3596400" y="4638625"/>
              <a:ext cx="344350" cy="34175"/>
            </a:xfrm>
            <a:custGeom>
              <a:rect b="b" l="l" r="r" t="t"/>
              <a:pathLst>
                <a:path extrusionOk="0" h="1367" w="13774">
                  <a:moveTo>
                    <a:pt x="3191" y="1"/>
                  </a:moveTo>
                  <a:cubicBezTo>
                    <a:pt x="2143" y="1"/>
                    <a:pt x="1086" y="10"/>
                    <a:pt x="47" y="85"/>
                  </a:cubicBezTo>
                  <a:cubicBezTo>
                    <a:pt x="0" y="85"/>
                    <a:pt x="0" y="151"/>
                    <a:pt x="47" y="151"/>
                  </a:cubicBezTo>
                  <a:cubicBezTo>
                    <a:pt x="1008" y="131"/>
                    <a:pt x="1971" y="118"/>
                    <a:pt x="2933" y="118"/>
                  </a:cubicBezTo>
                  <a:cubicBezTo>
                    <a:pt x="5616" y="118"/>
                    <a:pt x="8300" y="220"/>
                    <a:pt x="10958" y="572"/>
                  </a:cubicBezTo>
                  <a:cubicBezTo>
                    <a:pt x="11894" y="703"/>
                    <a:pt x="12830" y="899"/>
                    <a:pt x="13663" y="1358"/>
                  </a:cubicBezTo>
                  <a:cubicBezTo>
                    <a:pt x="13672" y="1364"/>
                    <a:pt x="13681" y="1366"/>
                    <a:pt x="13690" y="1366"/>
                  </a:cubicBezTo>
                  <a:cubicBezTo>
                    <a:pt x="13737" y="1366"/>
                    <a:pt x="13774" y="1296"/>
                    <a:pt x="13719" y="1264"/>
                  </a:cubicBezTo>
                  <a:cubicBezTo>
                    <a:pt x="12998" y="862"/>
                    <a:pt x="12203" y="656"/>
                    <a:pt x="11379" y="525"/>
                  </a:cubicBezTo>
                  <a:cubicBezTo>
                    <a:pt x="10519" y="385"/>
                    <a:pt x="9639" y="319"/>
                    <a:pt x="8759" y="244"/>
                  </a:cubicBezTo>
                  <a:cubicBezTo>
                    <a:pt x="6916" y="94"/>
                    <a:pt x="5054" y="10"/>
                    <a:pt x="31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3"/>
            <p:cNvSpPr/>
            <p:nvPr/>
          </p:nvSpPr>
          <p:spPr>
            <a:xfrm>
              <a:off x="3727775" y="4836075"/>
              <a:ext cx="202850" cy="204350"/>
            </a:xfrm>
            <a:custGeom>
              <a:rect b="b" l="l" r="r" t="t"/>
              <a:pathLst>
                <a:path extrusionOk="0" h="8174" w="8114">
                  <a:moveTo>
                    <a:pt x="8060" y="0"/>
                  </a:moveTo>
                  <a:cubicBezTo>
                    <a:pt x="8041" y="0"/>
                    <a:pt x="8022" y="12"/>
                    <a:pt x="8015" y="38"/>
                  </a:cubicBezTo>
                  <a:cubicBezTo>
                    <a:pt x="7575" y="1536"/>
                    <a:pt x="6901" y="2949"/>
                    <a:pt x="5937" y="4174"/>
                  </a:cubicBezTo>
                  <a:cubicBezTo>
                    <a:pt x="4992" y="5382"/>
                    <a:pt x="3813" y="6374"/>
                    <a:pt x="2475" y="7103"/>
                  </a:cubicBezTo>
                  <a:cubicBezTo>
                    <a:pt x="1708" y="7525"/>
                    <a:pt x="884" y="7833"/>
                    <a:pt x="42" y="8105"/>
                  </a:cubicBezTo>
                  <a:cubicBezTo>
                    <a:pt x="0" y="8113"/>
                    <a:pt x="18" y="8173"/>
                    <a:pt x="55" y="8173"/>
                  </a:cubicBezTo>
                  <a:cubicBezTo>
                    <a:pt x="60" y="8173"/>
                    <a:pt x="65" y="8172"/>
                    <a:pt x="70" y="8170"/>
                  </a:cubicBezTo>
                  <a:cubicBezTo>
                    <a:pt x="1577" y="7833"/>
                    <a:pt x="3008" y="7057"/>
                    <a:pt x="4206" y="6093"/>
                  </a:cubicBezTo>
                  <a:cubicBezTo>
                    <a:pt x="5441" y="5110"/>
                    <a:pt x="6452" y="3884"/>
                    <a:pt x="7182" y="2490"/>
                  </a:cubicBezTo>
                  <a:cubicBezTo>
                    <a:pt x="7594" y="1723"/>
                    <a:pt x="7902" y="899"/>
                    <a:pt x="8108" y="57"/>
                  </a:cubicBezTo>
                  <a:cubicBezTo>
                    <a:pt x="8114" y="24"/>
                    <a:pt x="8087" y="0"/>
                    <a:pt x="806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3"/>
            <p:cNvSpPr/>
            <p:nvPr/>
          </p:nvSpPr>
          <p:spPr>
            <a:xfrm>
              <a:off x="3766650" y="4869800"/>
              <a:ext cx="128825" cy="137750"/>
            </a:xfrm>
            <a:custGeom>
              <a:rect b="b" l="l" r="r" t="t"/>
              <a:pathLst>
                <a:path extrusionOk="0" h="5510" w="5153">
                  <a:moveTo>
                    <a:pt x="5100" y="0"/>
                  </a:moveTo>
                  <a:cubicBezTo>
                    <a:pt x="5088" y="0"/>
                    <a:pt x="5078" y="6"/>
                    <a:pt x="5075" y="18"/>
                  </a:cubicBezTo>
                  <a:cubicBezTo>
                    <a:pt x="4869" y="449"/>
                    <a:pt x="4691" y="907"/>
                    <a:pt x="4438" y="1328"/>
                  </a:cubicBezTo>
                  <a:cubicBezTo>
                    <a:pt x="4195" y="1777"/>
                    <a:pt x="3914" y="2199"/>
                    <a:pt x="3596" y="2592"/>
                  </a:cubicBezTo>
                  <a:cubicBezTo>
                    <a:pt x="2988" y="3368"/>
                    <a:pt x="2267" y="4042"/>
                    <a:pt x="1472" y="4613"/>
                  </a:cubicBezTo>
                  <a:cubicBezTo>
                    <a:pt x="1013" y="4940"/>
                    <a:pt x="536" y="5221"/>
                    <a:pt x="31" y="5455"/>
                  </a:cubicBezTo>
                  <a:cubicBezTo>
                    <a:pt x="1" y="5470"/>
                    <a:pt x="19" y="5510"/>
                    <a:pt x="47" y="5510"/>
                  </a:cubicBezTo>
                  <a:cubicBezTo>
                    <a:pt x="54" y="5510"/>
                    <a:pt x="61" y="5507"/>
                    <a:pt x="68" y="5502"/>
                  </a:cubicBezTo>
                  <a:cubicBezTo>
                    <a:pt x="1884" y="4678"/>
                    <a:pt x="3409" y="3275"/>
                    <a:pt x="4429" y="1562"/>
                  </a:cubicBezTo>
                  <a:cubicBezTo>
                    <a:pt x="4710" y="1094"/>
                    <a:pt x="4991" y="580"/>
                    <a:pt x="5140" y="46"/>
                  </a:cubicBezTo>
                  <a:cubicBezTo>
                    <a:pt x="5153" y="21"/>
                    <a:pt x="5124" y="0"/>
                    <a:pt x="510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3"/>
            <p:cNvSpPr/>
            <p:nvPr/>
          </p:nvSpPr>
          <p:spPr>
            <a:xfrm>
              <a:off x="3742300" y="4729650"/>
              <a:ext cx="9925" cy="9575"/>
            </a:xfrm>
            <a:custGeom>
              <a:rect b="b" l="l" r="r" t="t"/>
              <a:pathLst>
                <a:path extrusionOk="0" h="383" w="397">
                  <a:moveTo>
                    <a:pt x="247" y="0"/>
                  </a:moveTo>
                  <a:cubicBezTo>
                    <a:pt x="163" y="0"/>
                    <a:pt x="78" y="47"/>
                    <a:pt x="50" y="112"/>
                  </a:cubicBezTo>
                  <a:cubicBezTo>
                    <a:pt x="1" y="229"/>
                    <a:pt x="39" y="382"/>
                    <a:pt x="153" y="382"/>
                  </a:cubicBezTo>
                  <a:cubicBezTo>
                    <a:pt x="168" y="382"/>
                    <a:pt x="183" y="380"/>
                    <a:pt x="200" y="374"/>
                  </a:cubicBezTo>
                  <a:cubicBezTo>
                    <a:pt x="247" y="365"/>
                    <a:pt x="303" y="337"/>
                    <a:pt x="340" y="300"/>
                  </a:cubicBezTo>
                  <a:cubicBezTo>
                    <a:pt x="378" y="271"/>
                    <a:pt x="397" y="225"/>
                    <a:pt x="397" y="159"/>
                  </a:cubicBezTo>
                  <a:cubicBezTo>
                    <a:pt x="397" y="84"/>
                    <a:pt x="331" y="9"/>
                    <a:pt x="2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3"/>
            <p:cNvSpPr/>
            <p:nvPr/>
          </p:nvSpPr>
          <p:spPr>
            <a:xfrm>
              <a:off x="3729975" y="4743200"/>
              <a:ext cx="6350" cy="6900"/>
            </a:xfrm>
            <a:custGeom>
              <a:rect b="b" l="l" r="r" t="t"/>
              <a:pathLst>
                <a:path extrusionOk="0" h="276" w="254">
                  <a:moveTo>
                    <a:pt x="131" y="1"/>
                  </a:moveTo>
                  <a:cubicBezTo>
                    <a:pt x="118" y="1"/>
                    <a:pt x="105" y="3"/>
                    <a:pt x="94" y="10"/>
                  </a:cubicBezTo>
                  <a:cubicBezTo>
                    <a:pt x="47" y="29"/>
                    <a:pt x="1" y="76"/>
                    <a:pt x="1" y="132"/>
                  </a:cubicBezTo>
                  <a:cubicBezTo>
                    <a:pt x="1" y="204"/>
                    <a:pt x="50" y="275"/>
                    <a:pt x="111" y="275"/>
                  </a:cubicBezTo>
                  <a:cubicBezTo>
                    <a:pt x="130" y="275"/>
                    <a:pt x="149" y="269"/>
                    <a:pt x="169" y="253"/>
                  </a:cubicBezTo>
                  <a:cubicBezTo>
                    <a:pt x="207" y="225"/>
                    <a:pt x="225" y="207"/>
                    <a:pt x="235" y="169"/>
                  </a:cubicBezTo>
                  <a:cubicBezTo>
                    <a:pt x="253" y="132"/>
                    <a:pt x="253" y="104"/>
                    <a:pt x="235" y="66"/>
                  </a:cubicBezTo>
                  <a:cubicBezTo>
                    <a:pt x="220" y="31"/>
                    <a:pt x="174"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3"/>
            <p:cNvSpPr/>
            <p:nvPr/>
          </p:nvSpPr>
          <p:spPr>
            <a:xfrm>
              <a:off x="3803200" y="4255275"/>
              <a:ext cx="41425" cy="86750"/>
            </a:xfrm>
            <a:custGeom>
              <a:rect b="b" l="l" r="r" t="t"/>
              <a:pathLst>
                <a:path extrusionOk="0" h="3470" w="1657">
                  <a:moveTo>
                    <a:pt x="1479" y="0"/>
                  </a:moveTo>
                  <a:cubicBezTo>
                    <a:pt x="1453" y="0"/>
                    <a:pt x="1430" y="10"/>
                    <a:pt x="1414" y="35"/>
                  </a:cubicBezTo>
                  <a:cubicBezTo>
                    <a:pt x="665" y="1008"/>
                    <a:pt x="160" y="2178"/>
                    <a:pt x="1" y="3394"/>
                  </a:cubicBezTo>
                  <a:cubicBezTo>
                    <a:pt x="120" y="3446"/>
                    <a:pt x="271" y="3469"/>
                    <a:pt x="422" y="3469"/>
                  </a:cubicBezTo>
                  <a:cubicBezTo>
                    <a:pt x="518" y="3469"/>
                    <a:pt x="615" y="3459"/>
                    <a:pt x="702" y="3441"/>
                  </a:cubicBezTo>
                  <a:cubicBezTo>
                    <a:pt x="702" y="2374"/>
                    <a:pt x="1002" y="1307"/>
                    <a:pt x="1554" y="400"/>
                  </a:cubicBezTo>
                  <a:cubicBezTo>
                    <a:pt x="1601" y="316"/>
                    <a:pt x="1657" y="222"/>
                    <a:pt x="1638" y="128"/>
                  </a:cubicBezTo>
                  <a:cubicBezTo>
                    <a:pt x="1618" y="62"/>
                    <a:pt x="1542" y="0"/>
                    <a:pt x="14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3"/>
            <p:cNvSpPr/>
            <p:nvPr/>
          </p:nvSpPr>
          <p:spPr>
            <a:xfrm>
              <a:off x="3825200" y="4216875"/>
              <a:ext cx="47050" cy="48100"/>
            </a:xfrm>
            <a:custGeom>
              <a:rect b="b" l="l" r="r" t="t"/>
              <a:pathLst>
                <a:path extrusionOk="0" h="1924" w="1882">
                  <a:moveTo>
                    <a:pt x="1127" y="1"/>
                  </a:moveTo>
                  <a:cubicBezTo>
                    <a:pt x="970" y="1"/>
                    <a:pt x="808" y="46"/>
                    <a:pt x="665" y="120"/>
                  </a:cubicBezTo>
                  <a:cubicBezTo>
                    <a:pt x="421" y="251"/>
                    <a:pt x="206" y="457"/>
                    <a:pt x="103" y="719"/>
                  </a:cubicBezTo>
                  <a:cubicBezTo>
                    <a:pt x="0" y="972"/>
                    <a:pt x="0" y="1281"/>
                    <a:pt x="141" y="1524"/>
                  </a:cubicBezTo>
                  <a:cubicBezTo>
                    <a:pt x="293" y="1803"/>
                    <a:pt x="541" y="1924"/>
                    <a:pt x="801" y="1924"/>
                  </a:cubicBezTo>
                  <a:cubicBezTo>
                    <a:pt x="1098" y="1924"/>
                    <a:pt x="1410" y="1765"/>
                    <a:pt x="1610" y="1505"/>
                  </a:cubicBezTo>
                  <a:cubicBezTo>
                    <a:pt x="1806" y="1234"/>
                    <a:pt x="1881" y="878"/>
                    <a:pt x="1797" y="570"/>
                  </a:cubicBezTo>
                  <a:cubicBezTo>
                    <a:pt x="1750" y="392"/>
                    <a:pt x="1657" y="223"/>
                    <a:pt x="1516" y="120"/>
                  </a:cubicBezTo>
                  <a:cubicBezTo>
                    <a:pt x="1402" y="37"/>
                    <a:pt x="1266" y="1"/>
                    <a:pt x="1127"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3"/>
            <p:cNvSpPr/>
            <p:nvPr/>
          </p:nvSpPr>
          <p:spPr>
            <a:xfrm>
              <a:off x="3832925" y="4232125"/>
              <a:ext cx="35800" cy="28275"/>
            </a:xfrm>
            <a:custGeom>
              <a:rect b="b" l="l" r="r" t="t"/>
              <a:pathLst>
                <a:path extrusionOk="0" h="1131" w="1432">
                  <a:moveTo>
                    <a:pt x="1296" y="1"/>
                  </a:moveTo>
                  <a:cubicBezTo>
                    <a:pt x="1273" y="1"/>
                    <a:pt x="1248" y="23"/>
                    <a:pt x="1254" y="53"/>
                  </a:cubicBezTo>
                  <a:cubicBezTo>
                    <a:pt x="1338" y="362"/>
                    <a:pt x="1207" y="727"/>
                    <a:pt x="936" y="914"/>
                  </a:cubicBezTo>
                  <a:cubicBezTo>
                    <a:pt x="807" y="1000"/>
                    <a:pt x="655" y="1046"/>
                    <a:pt x="501" y="1046"/>
                  </a:cubicBezTo>
                  <a:cubicBezTo>
                    <a:pt x="487" y="1046"/>
                    <a:pt x="473" y="1046"/>
                    <a:pt x="459" y="1045"/>
                  </a:cubicBezTo>
                  <a:cubicBezTo>
                    <a:pt x="374" y="1045"/>
                    <a:pt x="300" y="1017"/>
                    <a:pt x="215" y="989"/>
                  </a:cubicBezTo>
                  <a:cubicBezTo>
                    <a:pt x="169" y="970"/>
                    <a:pt x="131" y="951"/>
                    <a:pt x="94" y="923"/>
                  </a:cubicBezTo>
                  <a:cubicBezTo>
                    <a:pt x="79" y="916"/>
                    <a:pt x="57" y="902"/>
                    <a:pt x="35" y="902"/>
                  </a:cubicBezTo>
                  <a:cubicBezTo>
                    <a:pt x="30" y="902"/>
                    <a:pt x="24" y="903"/>
                    <a:pt x="19" y="905"/>
                  </a:cubicBezTo>
                  <a:lnTo>
                    <a:pt x="0" y="914"/>
                  </a:lnTo>
                  <a:cubicBezTo>
                    <a:pt x="0" y="980"/>
                    <a:pt x="131" y="1036"/>
                    <a:pt x="187" y="1064"/>
                  </a:cubicBezTo>
                  <a:cubicBezTo>
                    <a:pt x="271" y="1101"/>
                    <a:pt x="365" y="1129"/>
                    <a:pt x="449" y="1129"/>
                  </a:cubicBezTo>
                  <a:cubicBezTo>
                    <a:pt x="465" y="1130"/>
                    <a:pt x="480" y="1130"/>
                    <a:pt x="496" y="1130"/>
                  </a:cubicBezTo>
                  <a:cubicBezTo>
                    <a:pt x="669" y="1130"/>
                    <a:pt x="847" y="1083"/>
                    <a:pt x="1001" y="980"/>
                  </a:cubicBezTo>
                  <a:cubicBezTo>
                    <a:pt x="1291" y="774"/>
                    <a:pt x="1432" y="381"/>
                    <a:pt x="1329" y="25"/>
                  </a:cubicBezTo>
                  <a:cubicBezTo>
                    <a:pt x="1322" y="8"/>
                    <a:pt x="1309" y="1"/>
                    <a:pt x="1296"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3"/>
            <p:cNvSpPr/>
            <p:nvPr/>
          </p:nvSpPr>
          <p:spPr>
            <a:xfrm>
              <a:off x="3588900" y="4325950"/>
              <a:ext cx="379500" cy="276200"/>
            </a:xfrm>
            <a:custGeom>
              <a:rect b="b" l="l" r="r" t="t"/>
              <a:pathLst>
                <a:path extrusionOk="0" h="11048" w="15180">
                  <a:moveTo>
                    <a:pt x="8193" y="0"/>
                  </a:moveTo>
                  <a:cubicBezTo>
                    <a:pt x="6763" y="0"/>
                    <a:pt x="5328" y="370"/>
                    <a:pt x="4053" y="1007"/>
                  </a:cubicBezTo>
                  <a:cubicBezTo>
                    <a:pt x="2930" y="1569"/>
                    <a:pt x="1919" y="2336"/>
                    <a:pt x="1180" y="3328"/>
                  </a:cubicBezTo>
                  <a:cubicBezTo>
                    <a:pt x="441" y="4320"/>
                    <a:pt x="1" y="5536"/>
                    <a:pt x="57" y="6762"/>
                  </a:cubicBezTo>
                  <a:cubicBezTo>
                    <a:pt x="76" y="7389"/>
                    <a:pt x="254" y="7997"/>
                    <a:pt x="544" y="8568"/>
                  </a:cubicBezTo>
                  <a:cubicBezTo>
                    <a:pt x="806" y="9055"/>
                    <a:pt x="1068" y="9410"/>
                    <a:pt x="1517" y="9747"/>
                  </a:cubicBezTo>
                  <a:cubicBezTo>
                    <a:pt x="1975" y="10103"/>
                    <a:pt x="3098" y="10449"/>
                    <a:pt x="3669" y="10571"/>
                  </a:cubicBezTo>
                  <a:cubicBezTo>
                    <a:pt x="5063" y="10852"/>
                    <a:pt x="6149" y="10898"/>
                    <a:pt x="7571" y="10992"/>
                  </a:cubicBezTo>
                  <a:cubicBezTo>
                    <a:pt x="8111" y="11025"/>
                    <a:pt x="8647" y="11047"/>
                    <a:pt x="9178" y="11047"/>
                  </a:cubicBezTo>
                  <a:cubicBezTo>
                    <a:pt x="10598" y="11047"/>
                    <a:pt x="11984" y="10889"/>
                    <a:pt x="13326" y="10365"/>
                  </a:cubicBezTo>
                  <a:cubicBezTo>
                    <a:pt x="13879" y="10159"/>
                    <a:pt x="14534" y="9747"/>
                    <a:pt x="14842" y="9261"/>
                  </a:cubicBezTo>
                  <a:cubicBezTo>
                    <a:pt x="15104" y="8821"/>
                    <a:pt x="15142" y="8288"/>
                    <a:pt x="15161" y="7782"/>
                  </a:cubicBezTo>
                  <a:cubicBezTo>
                    <a:pt x="15179" y="6182"/>
                    <a:pt x="14964" y="4516"/>
                    <a:pt x="14141" y="3141"/>
                  </a:cubicBezTo>
                  <a:cubicBezTo>
                    <a:pt x="13167" y="1541"/>
                    <a:pt x="11427" y="464"/>
                    <a:pt x="9565" y="118"/>
                  </a:cubicBezTo>
                  <a:cubicBezTo>
                    <a:pt x="9112" y="38"/>
                    <a:pt x="8653" y="0"/>
                    <a:pt x="8193"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3"/>
            <p:cNvSpPr/>
            <p:nvPr/>
          </p:nvSpPr>
          <p:spPr>
            <a:xfrm>
              <a:off x="3645750" y="4388125"/>
              <a:ext cx="272575" cy="170375"/>
            </a:xfrm>
            <a:custGeom>
              <a:rect b="b" l="l" r="r" t="t"/>
              <a:pathLst>
                <a:path extrusionOk="0" h="6815" w="10903">
                  <a:moveTo>
                    <a:pt x="5206" y="1"/>
                  </a:moveTo>
                  <a:cubicBezTo>
                    <a:pt x="4235" y="1"/>
                    <a:pt x="3260" y="63"/>
                    <a:pt x="2293" y="148"/>
                  </a:cubicBezTo>
                  <a:cubicBezTo>
                    <a:pt x="1807" y="195"/>
                    <a:pt x="1283" y="251"/>
                    <a:pt x="927" y="588"/>
                  </a:cubicBezTo>
                  <a:cubicBezTo>
                    <a:pt x="609" y="897"/>
                    <a:pt x="497" y="1327"/>
                    <a:pt x="413" y="1749"/>
                  </a:cubicBezTo>
                  <a:cubicBezTo>
                    <a:pt x="207" y="2731"/>
                    <a:pt x="76" y="3751"/>
                    <a:pt x="29" y="4762"/>
                  </a:cubicBezTo>
                  <a:cubicBezTo>
                    <a:pt x="1" y="5183"/>
                    <a:pt x="48" y="5716"/>
                    <a:pt x="422" y="6006"/>
                  </a:cubicBezTo>
                  <a:cubicBezTo>
                    <a:pt x="778" y="6268"/>
                    <a:pt x="1433" y="6259"/>
                    <a:pt x="1854" y="6315"/>
                  </a:cubicBezTo>
                  <a:cubicBezTo>
                    <a:pt x="3098" y="6502"/>
                    <a:pt x="4352" y="6643"/>
                    <a:pt x="5616" y="6736"/>
                  </a:cubicBezTo>
                  <a:cubicBezTo>
                    <a:pt x="6270" y="6780"/>
                    <a:pt x="6929" y="6815"/>
                    <a:pt x="7587" y="6815"/>
                  </a:cubicBezTo>
                  <a:cubicBezTo>
                    <a:pt x="7926" y="6815"/>
                    <a:pt x="8264" y="6805"/>
                    <a:pt x="8601" y="6783"/>
                  </a:cubicBezTo>
                  <a:cubicBezTo>
                    <a:pt x="9059" y="6755"/>
                    <a:pt x="9536" y="6689"/>
                    <a:pt x="9901" y="6409"/>
                  </a:cubicBezTo>
                  <a:cubicBezTo>
                    <a:pt x="10351" y="6044"/>
                    <a:pt x="10510" y="5417"/>
                    <a:pt x="10603" y="4827"/>
                  </a:cubicBezTo>
                  <a:cubicBezTo>
                    <a:pt x="10744" y="3994"/>
                    <a:pt x="10837" y="3162"/>
                    <a:pt x="10884" y="2319"/>
                  </a:cubicBezTo>
                  <a:cubicBezTo>
                    <a:pt x="10903" y="1908"/>
                    <a:pt x="10903" y="1449"/>
                    <a:pt x="10641" y="1122"/>
                  </a:cubicBezTo>
                  <a:cubicBezTo>
                    <a:pt x="10453" y="888"/>
                    <a:pt x="10154" y="766"/>
                    <a:pt x="9873" y="672"/>
                  </a:cubicBezTo>
                  <a:cubicBezTo>
                    <a:pt x="8370" y="167"/>
                    <a:pt x="6794" y="1"/>
                    <a:pt x="52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3"/>
            <p:cNvSpPr/>
            <p:nvPr/>
          </p:nvSpPr>
          <p:spPr>
            <a:xfrm>
              <a:off x="3694900" y="4432450"/>
              <a:ext cx="54275" cy="38725"/>
            </a:xfrm>
            <a:custGeom>
              <a:rect b="b" l="l" r="r" t="t"/>
              <a:pathLst>
                <a:path extrusionOk="0" h="1549" w="2171">
                  <a:moveTo>
                    <a:pt x="1166" y="0"/>
                  </a:moveTo>
                  <a:cubicBezTo>
                    <a:pt x="891" y="0"/>
                    <a:pt x="630" y="151"/>
                    <a:pt x="449" y="341"/>
                  </a:cubicBezTo>
                  <a:cubicBezTo>
                    <a:pt x="225" y="574"/>
                    <a:pt x="94" y="893"/>
                    <a:pt x="19" y="1211"/>
                  </a:cubicBezTo>
                  <a:cubicBezTo>
                    <a:pt x="0" y="1254"/>
                    <a:pt x="43" y="1289"/>
                    <a:pt x="82" y="1289"/>
                  </a:cubicBezTo>
                  <a:cubicBezTo>
                    <a:pt x="102" y="1289"/>
                    <a:pt x="121" y="1280"/>
                    <a:pt x="131" y="1258"/>
                  </a:cubicBezTo>
                  <a:cubicBezTo>
                    <a:pt x="318" y="838"/>
                    <a:pt x="565" y="224"/>
                    <a:pt x="1090" y="224"/>
                  </a:cubicBezTo>
                  <a:cubicBezTo>
                    <a:pt x="1116" y="224"/>
                    <a:pt x="1142" y="225"/>
                    <a:pt x="1170" y="228"/>
                  </a:cubicBezTo>
                  <a:cubicBezTo>
                    <a:pt x="1394" y="247"/>
                    <a:pt x="1581" y="415"/>
                    <a:pt x="1684" y="612"/>
                  </a:cubicBezTo>
                  <a:cubicBezTo>
                    <a:pt x="1741" y="724"/>
                    <a:pt x="1778" y="865"/>
                    <a:pt x="1806" y="996"/>
                  </a:cubicBezTo>
                  <a:cubicBezTo>
                    <a:pt x="1815" y="1136"/>
                    <a:pt x="1806" y="1286"/>
                    <a:pt x="1815" y="1426"/>
                  </a:cubicBezTo>
                  <a:cubicBezTo>
                    <a:pt x="1815" y="1501"/>
                    <a:pt x="1884" y="1549"/>
                    <a:pt x="1947" y="1549"/>
                  </a:cubicBezTo>
                  <a:cubicBezTo>
                    <a:pt x="1993" y="1549"/>
                    <a:pt x="2037" y="1523"/>
                    <a:pt x="2049" y="1463"/>
                  </a:cubicBezTo>
                  <a:cubicBezTo>
                    <a:pt x="2171" y="893"/>
                    <a:pt x="1900" y="60"/>
                    <a:pt x="1235" y="4"/>
                  </a:cubicBezTo>
                  <a:cubicBezTo>
                    <a:pt x="1212" y="1"/>
                    <a:pt x="1189" y="0"/>
                    <a:pt x="11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3"/>
            <p:cNvSpPr/>
            <p:nvPr/>
          </p:nvSpPr>
          <p:spPr>
            <a:xfrm>
              <a:off x="3795250" y="4438525"/>
              <a:ext cx="59200" cy="39375"/>
            </a:xfrm>
            <a:custGeom>
              <a:rect b="b" l="l" r="r" t="t"/>
              <a:pathLst>
                <a:path extrusionOk="0" h="1575" w="2368">
                  <a:moveTo>
                    <a:pt x="1187" y="1"/>
                  </a:moveTo>
                  <a:cubicBezTo>
                    <a:pt x="848" y="1"/>
                    <a:pt x="513" y="152"/>
                    <a:pt x="291" y="434"/>
                  </a:cubicBezTo>
                  <a:cubicBezTo>
                    <a:pt x="122" y="659"/>
                    <a:pt x="0" y="987"/>
                    <a:pt x="85" y="1267"/>
                  </a:cubicBezTo>
                  <a:cubicBezTo>
                    <a:pt x="93" y="1303"/>
                    <a:pt x="118" y="1318"/>
                    <a:pt x="147" y="1318"/>
                  </a:cubicBezTo>
                  <a:cubicBezTo>
                    <a:pt x="186" y="1318"/>
                    <a:pt x="229" y="1288"/>
                    <a:pt x="234" y="1239"/>
                  </a:cubicBezTo>
                  <a:cubicBezTo>
                    <a:pt x="262" y="958"/>
                    <a:pt x="319" y="696"/>
                    <a:pt x="515" y="481"/>
                  </a:cubicBezTo>
                  <a:cubicBezTo>
                    <a:pt x="689" y="299"/>
                    <a:pt x="928" y="205"/>
                    <a:pt x="1176" y="205"/>
                  </a:cubicBezTo>
                  <a:cubicBezTo>
                    <a:pt x="1208" y="205"/>
                    <a:pt x="1241" y="207"/>
                    <a:pt x="1273" y="210"/>
                  </a:cubicBezTo>
                  <a:cubicBezTo>
                    <a:pt x="1554" y="247"/>
                    <a:pt x="1816" y="397"/>
                    <a:pt x="1956" y="650"/>
                  </a:cubicBezTo>
                  <a:cubicBezTo>
                    <a:pt x="2022" y="762"/>
                    <a:pt x="2069" y="893"/>
                    <a:pt x="2087" y="1033"/>
                  </a:cubicBezTo>
                  <a:cubicBezTo>
                    <a:pt x="2097" y="1174"/>
                    <a:pt x="2069" y="1305"/>
                    <a:pt x="2050" y="1436"/>
                  </a:cubicBezTo>
                  <a:cubicBezTo>
                    <a:pt x="2044" y="1509"/>
                    <a:pt x="2105" y="1574"/>
                    <a:pt x="2165" y="1574"/>
                  </a:cubicBezTo>
                  <a:cubicBezTo>
                    <a:pt x="2196" y="1574"/>
                    <a:pt x="2227" y="1556"/>
                    <a:pt x="2246" y="1511"/>
                  </a:cubicBezTo>
                  <a:cubicBezTo>
                    <a:pt x="2368" y="1277"/>
                    <a:pt x="2340" y="968"/>
                    <a:pt x="2246" y="734"/>
                  </a:cubicBezTo>
                  <a:cubicBezTo>
                    <a:pt x="2153" y="481"/>
                    <a:pt x="1975" y="275"/>
                    <a:pt x="1741" y="144"/>
                  </a:cubicBezTo>
                  <a:cubicBezTo>
                    <a:pt x="1567" y="47"/>
                    <a:pt x="1376" y="1"/>
                    <a:pt x="11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3"/>
            <p:cNvSpPr/>
            <p:nvPr/>
          </p:nvSpPr>
          <p:spPr>
            <a:xfrm>
              <a:off x="3711500" y="4490400"/>
              <a:ext cx="112075" cy="34650"/>
            </a:xfrm>
            <a:custGeom>
              <a:rect b="b" l="l" r="r" t="t"/>
              <a:pathLst>
                <a:path extrusionOk="0" h="1386" w="4483">
                  <a:moveTo>
                    <a:pt x="2066" y="1"/>
                  </a:moveTo>
                  <a:cubicBezTo>
                    <a:pt x="2059" y="1"/>
                    <a:pt x="2053" y="3"/>
                    <a:pt x="2050" y="6"/>
                  </a:cubicBezTo>
                  <a:lnTo>
                    <a:pt x="2031" y="6"/>
                  </a:lnTo>
                  <a:cubicBezTo>
                    <a:pt x="1994" y="25"/>
                    <a:pt x="1966" y="44"/>
                    <a:pt x="1947" y="72"/>
                  </a:cubicBezTo>
                  <a:cubicBezTo>
                    <a:pt x="1919" y="91"/>
                    <a:pt x="1909" y="119"/>
                    <a:pt x="1891" y="137"/>
                  </a:cubicBezTo>
                  <a:cubicBezTo>
                    <a:pt x="1853" y="184"/>
                    <a:pt x="1816" y="231"/>
                    <a:pt x="1769" y="278"/>
                  </a:cubicBezTo>
                  <a:cubicBezTo>
                    <a:pt x="1732" y="325"/>
                    <a:pt x="1685" y="371"/>
                    <a:pt x="1657" y="427"/>
                  </a:cubicBezTo>
                  <a:cubicBezTo>
                    <a:pt x="1629" y="465"/>
                    <a:pt x="1610" y="502"/>
                    <a:pt x="1591" y="540"/>
                  </a:cubicBezTo>
                  <a:cubicBezTo>
                    <a:pt x="1479" y="512"/>
                    <a:pt x="1357" y="512"/>
                    <a:pt x="1254" y="512"/>
                  </a:cubicBezTo>
                  <a:cubicBezTo>
                    <a:pt x="1114" y="502"/>
                    <a:pt x="983" y="493"/>
                    <a:pt x="843" y="474"/>
                  </a:cubicBezTo>
                  <a:cubicBezTo>
                    <a:pt x="721" y="465"/>
                    <a:pt x="581" y="456"/>
                    <a:pt x="450" y="456"/>
                  </a:cubicBezTo>
                  <a:cubicBezTo>
                    <a:pt x="360" y="449"/>
                    <a:pt x="266" y="434"/>
                    <a:pt x="174" y="434"/>
                  </a:cubicBezTo>
                  <a:cubicBezTo>
                    <a:pt x="131" y="434"/>
                    <a:pt x="89" y="437"/>
                    <a:pt x="47" y="446"/>
                  </a:cubicBezTo>
                  <a:cubicBezTo>
                    <a:pt x="0" y="456"/>
                    <a:pt x="19" y="512"/>
                    <a:pt x="47" y="530"/>
                  </a:cubicBezTo>
                  <a:cubicBezTo>
                    <a:pt x="169" y="577"/>
                    <a:pt x="309" y="558"/>
                    <a:pt x="421" y="577"/>
                  </a:cubicBezTo>
                  <a:cubicBezTo>
                    <a:pt x="552" y="587"/>
                    <a:pt x="693" y="596"/>
                    <a:pt x="824" y="605"/>
                  </a:cubicBezTo>
                  <a:cubicBezTo>
                    <a:pt x="955" y="624"/>
                    <a:pt x="1095" y="633"/>
                    <a:pt x="1217" y="643"/>
                  </a:cubicBezTo>
                  <a:cubicBezTo>
                    <a:pt x="1330" y="651"/>
                    <a:pt x="1449" y="673"/>
                    <a:pt x="1564" y="673"/>
                  </a:cubicBezTo>
                  <a:cubicBezTo>
                    <a:pt x="1583" y="673"/>
                    <a:pt x="1601" y="672"/>
                    <a:pt x="1619" y="671"/>
                  </a:cubicBezTo>
                  <a:cubicBezTo>
                    <a:pt x="1638" y="671"/>
                    <a:pt x="1666" y="643"/>
                    <a:pt x="1666" y="633"/>
                  </a:cubicBezTo>
                  <a:cubicBezTo>
                    <a:pt x="1703" y="605"/>
                    <a:pt x="1732" y="577"/>
                    <a:pt x="1760" y="540"/>
                  </a:cubicBezTo>
                  <a:cubicBezTo>
                    <a:pt x="1806" y="493"/>
                    <a:pt x="1844" y="446"/>
                    <a:pt x="1872" y="399"/>
                  </a:cubicBezTo>
                  <a:lnTo>
                    <a:pt x="1984" y="259"/>
                  </a:lnTo>
                  <a:cubicBezTo>
                    <a:pt x="1994" y="250"/>
                    <a:pt x="2003" y="222"/>
                    <a:pt x="2012" y="212"/>
                  </a:cubicBezTo>
                  <a:cubicBezTo>
                    <a:pt x="2012" y="259"/>
                    <a:pt x="2031" y="306"/>
                    <a:pt x="2031" y="334"/>
                  </a:cubicBezTo>
                  <a:cubicBezTo>
                    <a:pt x="2040" y="456"/>
                    <a:pt x="2050" y="558"/>
                    <a:pt x="2078" y="680"/>
                  </a:cubicBezTo>
                  <a:cubicBezTo>
                    <a:pt x="2087" y="783"/>
                    <a:pt x="2106" y="905"/>
                    <a:pt x="2134" y="1008"/>
                  </a:cubicBezTo>
                  <a:cubicBezTo>
                    <a:pt x="2153" y="1111"/>
                    <a:pt x="2153" y="1242"/>
                    <a:pt x="2199" y="1345"/>
                  </a:cubicBezTo>
                  <a:cubicBezTo>
                    <a:pt x="2214" y="1373"/>
                    <a:pt x="2234" y="1385"/>
                    <a:pt x="2259" y="1385"/>
                  </a:cubicBezTo>
                  <a:cubicBezTo>
                    <a:pt x="2267" y="1385"/>
                    <a:pt x="2275" y="1384"/>
                    <a:pt x="2284" y="1382"/>
                  </a:cubicBezTo>
                  <a:cubicBezTo>
                    <a:pt x="2293" y="1382"/>
                    <a:pt x="2312" y="1382"/>
                    <a:pt x="2321" y="1373"/>
                  </a:cubicBezTo>
                  <a:cubicBezTo>
                    <a:pt x="2368" y="1326"/>
                    <a:pt x="2415" y="1260"/>
                    <a:pt x="2452" y="1204"/>
                  </a:cubicBezTo>
                  <a:lnTo>
                    <a:pt x="2555" y="1026"/>
                  </a:lnTo>
                  <a:lnTo>
                    <a:pt x="2761" y="680"/>
                  </a:lnTo>
                  <a:lnTo>
                    <a:pt x="2761" y="671"/>
                  </a:lnTo>
                  <a:cubicBezTo>
                    <a:pt x="2808" y="680"/>
                    <a:pt x="2855" y="680"/>
                    <a:pt x="2920" y="680"/>
                  </a:cubicBezTo>
                  <a:cubicBezTo>
                    <a:pt x="2986" y="680"/>
                    <a:pt x="3070" y="689"/>
                    <a:pt x="3135" y="689"/>
                  </a:cubicBezTo>
                  <a:cubicBezTo>
                    <a:pt x="3276" y="689"/>
                    <a:pt x="3416" y="699"/>
                    <a:pt x="3556" y="708"/>
                  </a:cubicBezTo>
                  <a:cubicBezTo>
                    <a:pt x="3856" y="727"/>
                    <a:pt x="4137" y="746"/>
                    <a:pt x="4427" y="774"/>
                  </a:cubicBezTo>
                  <a:cubicBezTo>
                    <a:pt x="4464" y="774"/>
                    <a:pt x="4483" y="746"/>
                    <a:pt x="4483" y="727"/>
                  </a:cubicBezTo>
                  <a:cubicBezTo>
                    <a:pt x="4483" y="718"/>
                    <a:pt x="4483" y="699"/>
                    <a:pt x="4473" y="689"/>
                  </a:cubicBezTo>
                  <a:cubicBezTo>
                    <a:pt x="4473" y="652"/>
                    <a:pt x="4436" y="643"/>
                    <a:pt x="4417" y="643"/>
                  </a:cubicBezTo>
                  <a:cubicBezTo>
                    <a:pt x="4118" y="624"/>
                    <a:pt x="3837" y="596"/>
                    <a:pt x="3547" y="587"/>
                  </a:cubicBezTo>
                  <a:cubicBezTo>
                    <a:pt x="3407" y="577"/>
                    <a:pt x="3266" y="577"/>
                    <a:pt x="3126" y="558"/>
                  </a:cubicBezTo>
                  <a:lnTo>
                    <a:pt x="2929" y="558"/>
                  </a:lnTo>
                  <a:cubicBezTo>
                    <a:pt x="2864" y="558"/>
                    <a:pt x="2780" y="558"/>
                    <a:pt x="2714" y="568"/>
                  </a:cubicBezTo>
                  <a:cubicBezTo>
                    <a:pt x="2714" y="568"/>
                    <a:pt x="2705" y="568"/>
                    <a:pt x="2705" y="587"/>
                  </a:cubicBezTo>
                  <a:cubicBezTo>
                    <a:pt x="2686" y="587"/>
                    <a:pt x="2677" y="596"/>
                    <a:pt x="2649" y="615"/>
                  </a:cubicBezTo>
                  <a:lnTo>
                    <a:pt x="2443" y="970"/>
                  </a:lnTo>
                  <a:lnTo>
                    <a:pt x="2330" y="1148"/>
                  </a:lnTo>
                  <a:cubicBezTo>
                    <a:pt x="2321" y="1157"/>
                    <a:pt x="2312" y="1176"/>
                    <a:pt x="2312" y="1195"/>
                  </a:cubicBezTo>
                  <a:cubicBezTo>
                    <a:pt x="2302" y="1129"/>
                    <a:pt x="2284" y="1064"/>
                    <a:pt x="2274" y="1008"/>
                  </a:cubicBezTo>
                  <a:cubicBezTo>
                    <a:pt x="2246" y="886"/>
                    <a:pt x="2237" y="774"/>
                    <a:pt x="2218" y="661"/>
                  </a:cubicBezTo>
                  <a:cubicBezTo>
                    <a:pt x="2209" y="558"/>
                    <a:pt x="2181" y="446"/>
                    <a:pt x="2171" y="334"/>
                  </a:cubicBezTo>
                  <a:cubicBezTo>
                    <a:pt x="2162" y="278"/>
                    <a:pt x="2143" y="231"/>
                    <a:pt x="2143" y="175"/>
                  </a:cubicBezTo>
                  <a:cubicBezTo>
                    <a:pt x="2134" y="119"/>
                    <a:pt x="2134" y="72"/>
                    <a:pt x="2097" y="25"/>
                  </a:cubicBezTo>
                  <a:cubicBezTo>
                    <a:pt x="2091" y="7"/>
                    <a:pt x="2077" y="1"/>
                    <a:pt x="2066"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3"/>
            <p:cNvSpPr/>
            <p:nvPr/>
          </p:nvSpPr>
          <p:spPr>
            <a:xfrm>
              <a:off x="3735600" y="4561525"/>
              <a:ext cx="202425" cy="31525"/>
            </a:xfrm>
            <a:custGeom>
              <a:rect b="b" l="l" r="r" t="t"/>
              <a:pathLst>
                <a:path extrusionOk="0" h="1261" w="8097">
                  <a:moveTo>
                    <a:pt x="8016" y="1"/>
                  </a:moveTo>
                  <a:cubicBezTo>
                    <a:pt x="8008" y="1"/>
                    <a:pt x="8000" y="3"/>
                    <a:pt x="7992" y="6"/>
                  </a:cubicBezTo>
                  <a:cubicBezTo>
                    <a:pt x="7543" y="259"/>
                    <a:pt x="7103" y="474"/>
                    <a:pt x="6607" y="642"/>
                  </a:cubicBezTo>
                  <a:cubicBezTo>
                    <a:pt x="6130" y="802"/>
                    <a:pt x="5643" y="923"/>
                    <a:pt x="5147" y="1007"/>
                  </a:cubicBezTo>
                  <a:cubicBezTo>
                    <a:pt x="4490" y="1111"/>
                    <a:pt x="3826" y="1151"/>
                    <a:pt x="3161" y="1151"/>
                  </a:cubicBezTo>
                  <a:cubicBezTo>
                    <a:pt x="2747" y="1151"/>
                    <a:pt x="2332" y="1136"/>
                    <a:pt x="1919" y="1110"/>
                  </a:cubicBezTo>
                  <a:cubicBezTo>
                    <a:pt x="1292" y="1073"/>
                    <a:pt x="655" y="1017"/>
                    <a:pt x="28" y="989"/>
                  </a:cubicBezTo>
                  <a:cubicBezTo>
                    <a:pt x="0" y="989"/>
                    <a:pt x="0" y="1026"/>
                    <a:pt x="28" y="1026"/>
                  </a:cubicBezTo>
                  <a:cubicBezTo>
                    <a:pt x="1071" y="1185"/>
                    <a:pt x="2148" y="1261"/>
                    <a:pt x="3210" y="1261"/>
                  </a:cubicBezTo>
                  <a:cubicBezTo>
                    <a:pt x="3273" y="1261"/>
                    <a:pt x="3335" y="1261"/>
                    <a:pt x="3397" y="1260"/>
                  </a:cubicBezTo>
                  <a:cubicBezTo>
                    <a:pt x="4436" y="1251"/>
                    <a:pt x="5484" y="1120"/>
                    <a:pt x="6495" y="802"/>
                  </a:cubicBezTo>
                  <a:cubicBezTo>
                    <a:pt x="7028" y="633"/>
                    <a:pt x="7571" y="418"/>
                    <a:pt x="8048" y="100"/>
                  </a:cubicBezTo>
                  <a:cubicBezTo>
                    <a:pt x="8097" y="75"/>
                    <a:pt x="8068" y="1"/>
                    <a:pt x="8016"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3"/>
            <p:cNvSpPr/>
            <p:nvPr/>
          </p:nvSpPr>
          <p:spPr>
            <a:xfrm>
              <a:off x="3678275" y="4575700"/>
              <a:ext cx="42125" cy="9525"/>
            </a:xfrm>
            <a:custGeom>
              <a:rect b="b" l="l" r="r" t="t"/>
              <a:pathLst>
                <a:path extrusionOk="0" h="381" w="1685">
                  <a:moveTo>
                    <a:pt x="57" y="1"/>
                  </a:moveTo>
                  <a:cubicBezTo>
                    <a:pt x="29" y="1"/>
                    <a:pt x="1" y="38"/>
                    <a:pt x="38" y="66"/>
                  </a:cubicBezTo>
                  <a:cubicBezTo>
                    <a:pt x="141" y="132"/>
                    <a:pt x="281" y="160"/>
                    <a:pt x="412" y="188"/>
                  </a:cubicBezTo>
                  <a:cubicBezTo>
                    <a:pt x="543" y="225"/>
                    <a:pt x="684" y="263"/>
                    <a:pt x="805" y="281"/>
                  </a:cubicBezTo>
                  <a:cubicBezTo>
                    <a:pt x="936" y="309"/>
                    <a:pt x="1067" y="328"/>
                    <a:pt x="1208" y="338"/>
                  </a:cubicBezTo>
                  <a:cubicBezTo>
                    <a:pt x="1314" y="353"/>
                    <a:pt x="1432" y="380"/>
                    <a:pt x="1543" y="380"/>
                  </a:cubicBezTo>
                  <a:cubicBezTo>
                    <a:pt x="1569" y="380"/>
                    <a:pt x="1594" y="379"/>
                    <a:pt x="1619" y="375"/>
                  </a:cubicBezTo>
                  <a:cubicBezTo>
                    <a:pt x="1666" y="375"/>
                    <a:pt x="1685" y="309"/>
                    <a:pt x="1629" y="300"/>
                  </a:cubicBezTo>
                  <a:cubicBezTo>
                    <a:pt x="1498" y="272"/>
                    <a:pt x="1357" y="272"/>
                    <a:pt x="1226" y="263"/>
                  </a:cubicBezTo>
                  <a:cubicBezTo>
                    <a:pt x="1105" y="253"/>
                    <a:pt x="964" y="225"/>
                    <a:pt x="833" y="206"/>
                  </a:cubicBezTo>
                  <a:cubicBezTo>
                    <a:pt x="702" y="178"/>
                    <a:pt x="590" y="160"/>
                    <a:pt x="459" y="122"/>
                  </a:cubicBezTo>
                  <a:cubicBezTo>
                    <a:pt x="328" y="85"/>
                    <a:pt x="188" y="29"/>
                    <a:pt x="57"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3"/>
            <p:cNvSpPr/>
            <p:nvPr/>
          </p:nvSpPr>
          <p:spPr>
            <a:xfrm>
              <a:off x="3588450" y="4368250"/>
              <a:ext cx="72375" cy="150600"/>
            </a:xfrm>
            <a:custGeom>
              <a:rect b="b" l="l" r="r" t="t"/>
              <a:pathLst>
                <a:path extrusionOk="0" h="6024" w="2895">
                  <a:moveTo>
                    <a:pt x="2815" y="0"/>
                  </a:moveTo>
                  <a:cubicBezTo>
                    <a:pt x="2807" y="0"/>
                    <a:pt x="2798" y="2"/>
                    <a:pt x="2789" y="8"/>
                  </a:cubicBezTo>
                  <a:cubicBezTo>
                    <a:pt x="1254" y="934"/>
                    <a:pt x="225" y="2562"/>
                    <a:pt x="47" y="4350"/>
                  </a:cubicBezTo>
                  <a:cubicBezTo>
                    <a:pt x="0" y="4902"/>
                    <a:pt x="19" y="5463"/>
                    <a:pt x="141" y="5997"/>
                  </a:cubicBezTo>
                  <a:cubicBezTo>
                    <a:pt x="148" y="6015"/>
                    <a:pt x="163" y="6024"/>
                    <a:pt x="179" y="6024"/>
                  </a:cubicBezTo>
                  <a:cubicBezTo>
                    <a:pt x="201" y="6024"/>
                    <a:pt x="225" y="6006"/>
                    <a:pt x="225" y="5978"/>
                  </a:cubicBezTo>
                  <a:cubicBezTo>
                    <a:pt x="94" y="5023"/>
                    <a:pt x="112" y="4106"/>
                    <a:pt x="412" y="3189"/>
                  </a:cubicBezTo>
                  <a:cubicBezTo>
                    <a:pt x="683" y="2375"/>
                    <a:pt x="1142" y="1608"/>
                    <a:pt x="1750" y="990"/>
                  </a:cubicBezTo>
                  <a:cubicBezTo>
                    <a:pt x="2078" y="653"/>
                    <a:pt x="2452" y="363"/>
                    <a:pt x="2854" y="111"/>
                  </a:cubicBezTo>
                  <a:cubicBezTo>
                    <a:pt x="2895" y="86"/>
                    <a:pt x="2866" y="0"/>
                    <a:pt x="28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3"/>
            <p:cNvSpPr/>
            <p:nvPr/>
          </p:nvSpPr>
          <p:spPr>
            <a:xfrm>
              <a:off x="3672525" y="4324725"/>
              <a:ext cx="247650" cy="50875"/>
            </a:xfrm>
            <a:custGeom>
              <a:rect b="b" l="l" r="r" t="t"/>
              <a:pathLst>
                <a:path extrusionOk="0" h="2035" w="9906">
                  <a:moveTo>
                    <a:pt x="4584" y="1"/>
                  </a:moveTo>
                  <a:cubicBezTo>
                    <a:pt x="3745" y="1"/>
                    <a:pt x="2903" y="129"/>
                    <a:pt x="2093" y="392"/>
                  </a:cubicBezTo>
                  <a:cubicBezTo>
                    <a:pt x="1728" y="513"/>
                    <a:pt x="1363" y="663"/>
                    <a:pt x="1017" y="822"/>
                  </a:cubicBezTo>
                  <a:cubicBezTo>
                    <a:pt x="680" y="991"/>
                    <a:pt x="324" y="1178"/>
                    <a:pt x="34" y="1421"/>
                  </a:cubicBezTo>
                  <a:cubicBezTo>
                    <a:pt x="1" y="1446"/>
                    <a:pt x="34" y="1479"/>
                    <a:pt x="69" y="1479"/>
                  </a:cubicBezTo>
                  <a:cubicBezTo>
                    <a:pt x="73" y="1479"/>
                    <a:pt x="77" y="1478"/>
                    <a:pt x="81" y="1477"/>
                  </a:cubicBezTo>
                  <a:cubicBezTo>
                    <a:pt x="380" y="1318"/>
                    <a:pt x="680" y="1131"/>
                    <a:pt x="989" y="963"/>
                  </a:cubicBezTo>
                  <a:cubicBezTo>
                    <a:pt x="1297" y="813"/>
                    <a:pt x="1616" y="672"/>
                    <a:pt x="1943" y="551"/>
                  </a:cubicBezTo>
                  <a:cubicBezTo>
                    <a:pt x="2598" y="317"/>
                    <a:pt x="3272" y="176"/>
                    <a:pt x="3955" y="120"/>
                  </a:cubicBezTo>
                  <a:cubicBezTo>
                    <a:pt x="4169" y="102"/>
                    <a:pt x="4383" y="94"/>
                    <a:pt x="4596" y="94"/>
                  </a:cubicBezTo>
                  <a:cubicBezTo>
                    <a:pt x="5723" y="94"/>
                    <a:pt x="6846" y="339"/>
                    <a:pt x="7876" y="803"/>
                  </a:cubicBezTo>
                  <a:cubicBezTo>
                    <a:pt x="8578" y="1112"/>
                    <a:pt x="9223" y="1524"/>
                    <a:pt x="9813" y="2020"/>
                  </a:cubicBezTo>
                  <a:cubicBezTo>
                    <a:pt x="9821" y="2030"/>
                    <a:pt x="9831" y="2035"/>
                    <a:pt x="9841" y="2035"/>
                  </a:cubicBezTo>
                  <a:cubicBezTo>
                    <a:pt x="9874" y="2035"/>
                    <a:pt x="9905" y="1981"/>
                    <a:pt x="9869" y="1945"/>
                  </a:cubicBezTo>
                  <a:cubicBezTo>
                    <a:pt x="8399" y="670"/>
                    <a:pt x="6499" y="1"/>
                    <a:pt x="45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3"/>
            <p:cNvSpPr/>
            <p:nvPr/>
          </p:nvSpPr>
          <p:spPr>
            <a:xfrm>
              <a:off x="3057150" y="4804000"/>
              <a:ext cx="278425" cy="303750"/>
            </a:xfrm>
            <a:custGeom>
              <a:rect b="b" l="l" r="r" t="t"/>
              <a:pathLst>
                <a:path extrusionOk="0" h="12150" w="11137">
                  <a:moveTo>
                    <a:pt x="6115" y="1"/>
                  </a:moveTo>
                  <a:cubicBezTo>
                    <a:pt x="5379" y="1"/>
                    <a:pt x="4635" y="125"/>
                    <a:pt x="3931" y="311"/>
                  </a:cubicBezTo>
                  <a:cubicBezTo>
                    <a:pt x="2686" y="629"/>
                    <a:pt x="1488" y="1134"/>
                    <a:pt x="384" y="1808"/>
                  </a:cubicBezTo>
                  <a:cubicBezTo>
                    <a:pt x="1" y="5008"/>
                    <a:pt x="225" y="8312"/>
                    <a:pt x="1226" y="11381"/>
                  </a:cubicBezTo>
                  <a:cubicBezTo>
                    <a:pt x="3155" y="11893"/>
                    <a:pt x="5161" y="12149"/>
                    <a:pt x="7167" y="12149"/>
                  </a:cubicBezTo>
                  <a:cubicBezTo>
                    <a:pt x="8276" y="12149"/>
                    <a:pt x="9385" y="12071"/>
                    <a:pt x="10481" y="11914"/>
                  </a:cubicBezTo>
                  <a:cubicBezTo>
                    <a:pt x="10388" y="11914"/>
                    <a:pt x="10762" y="11849"/>
                    <a:pt x="10668" y="11849"/>
                  </a:cubicBezTo>
                  <a:cubicBezTo>
                    <a:pt x="10818" y="9509"/>
                    <a:pt x="11136" y="7104"/>
                    <a:pt x="10734" y="4831"/>
                  </a:cubicBezTo>
                  <a:cubicBezTo>
                    <a:pt x="10500" y="3548"/>
                    <a:pt x="10219" y="2285"/>
                    <a:pt x="9985" y="1013"/>
                  </a:cubicBezTo>
                  <a:cubicBezTo>
                    <a:pt x="9124" y="479"/>
                    <a:pt x="8114" y="264"/>
                    <a:pt x="7122" y="86"/>
                  </a:cubicBezTo>
                  <a:cubicBezTo>
                    <a:pt x="6791" y="27"/>
                    <a:pt x="6454" y="1"/>
                    <a:pt x="6115" y="1"/>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3"/>
            <p:cNvSpPr/>
            <p:nvPr/>
          </p:nvSpPr>
          <p:spPr>
            <a:xfrm>
              <a:off x="3134125" y="4803825"/>
              <a:ext cx="151375" cy="67875"/>
            </a:xfrm>
            <a:custGeom>
              <a:rect b="b" l="l" r="r" t="t"/>
              <a:pathLst>
                <a:path extrusionOk="0" h="2715" w="6055">
                  <a:moveTo>
                    <a:pt x="3055" y="0"/>
                  </a:moveTo>
                  <a:cubicBezTo>
                    <a:pt x="2313" y="0"/>
                    <a:pt x="1562" y="127"/>
                    <a:pt x="852" y="308"/>
                  </a:cubicBezTo>
                  <a:cubicBezTo>
                    <a:pt x="571" y="374"/>
                    <a:pt x="300" y="458"/>
                    <a:pt x="19" y="552"/>
                  </a:cubicBezTo>
                  <a:cubicBezTo>
                    <a:pt x="0" y="748"/>
                    <a:pt x="169" y="982"/>
                    <a:pt x="337" y="1197"/>
                  </a:cubicBezTo>
                  <a:cubicBezTo>
                    <a:pt x="674" y="1637"/>
                    <a:pt x="1095" y="2011"/>
                    <a:pt x="1591" y="2283"/>
                  </a:cubicBezTo>
                  <a:cubicBezTo>
                    <a:pt x="2095" y="2560"/>
                    <a:pt x="2670" y="2714"/>
                    <a:pt x="3247" y="2714"/>
                  </a:cubicBezTo>
                  <a:cubicBezTo>
                    <a:pt x="3527" y="2714"/>
                    <a:pt x="3808" y="2678"/>
                    <a:pt x="4080" y="2601"/>
                  </a:cubicBezTo>
                  <a:cubicBezTo>
                    <a:pt x="4904" y="2376"/>
                    <a:pt x="5634" y="1778"/>
                    <a:pt x="5961" y="982"/>
                  </a:cubicBezTo>
                  <a:cubicBezTo>
                    <a:pt x="6008" y="860"/>
                    <a:pt x="6045" y="729"/>
                    <a:pt x="6055" y="589"/>
                  </a:cubicBezTo>
                  <a:cubicBezTo>
                    <a:pt x="5418" y="346"/>
                    <a:pt x="4726" y="205"/>
                    <a:pt x="4043" y="84"/>
                  </a:cubicBezTo>
                  <a:cubicBezTo>
                    <a:pt x="3718" y="26"/>
                    <a:pt x="3387" y="0"/>
                    <a:pt x="3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3"/>
            <p:cNvSpPr/>
            <p:nvPr/>
          </p:nvSpPr>
          <p:spPr>
            <a:xfrm>
              <a:off x="3073325" y="4851500"/>
              <a:ext cx="55725" cy="66250"/>
            </a:xfrm>
            <a:custGeom>
              <a:rect b="b" l="l" r="r" t="t"/>
              <a:pathLst>
                <a:path extrusionOk="0" h="2650" w="2229">
                  <a:moveTo>
                    <a:pt x="45" y="0"/>
                  </a:moveTo>
                  <a:cubicBezTo>
                    <a:pt x="7" y="0"/>
                    <a:pt x="1" y="50"/>
                    <a:pt x="18" y="67"/>
                  </a:cubicBezTo>
                  <a:cubicBezTo>
                    <a:pt x="130" y="151"/>
                    <a:pt x="271" y="217"/>
                    <a:pt x="383" y="282"/>
                  </a:cubicBezTo>
                  <a:cubicBezTo>
                    <a:pt x="505" y="348"/>
                    <a:pt x="617" y="432"/>
                    <a:pt x="720" y="526"/>
                  </a:cubicBezTo>
                  <a:cubicBezTo>
                    <a:pt x="944" y="703"/>
                    <a:pt x="1141" y="891"/>
                    <a:pt x="1328" y="1115"/>
                  </a:cubicBezTo>
                  <a:cubicBezTo>
                    <a:pt x="1702" y="1546"/>
                    <a:pt x="1955" y="2060"/>
                    <a:pt x="2105" y="2612"/>
                  </a:cubicBezTo>
                  <a:cubicBezTo>
                    <a:pt x="2112" y="2638"/>
                    <a:pt x="2133" y="2649"/>
                    <a:pt x="2156" y="2649"/>
                  </a:cubicBezTo>
                  <a:cubicBezTo>
                    <a:pt x="2191" y="2649"/>
                    <a:pt x="2229" y="2621"/>
                    <a:pt x="2217" y="2575"/>
                  </a:cubicBezTo>
                  <a:cubicBezTo>
                    <a:pt x="2095" y="2013"/>
                    <a:pt x="1815" y="1471"/>
                    <a:pt x="1440" y="1031"/>
                  </a:cubicBezTo>
                  <a:cubicBezTo>
                    <a:pt x="1253" y="806"/>
                    <a:pt x="1038" y="600"/>
                    <a:pt x="804" y="423"/>
                  </a:cubicBezTo>
                  <a:cubicBezTo>
                    <a:pt x="598" y="254"/>
                    <a:pt x="327" y="58"/>
                    <a:pt x="55" y="2"/>
                  </a:cubicBezTo>
                  <a:cubicBezTo>
                    <a:pt x="52" y="1"/>
                    <a:pt x="49" y="0"/>
                    <a:pt x="45"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3"/>
            <p:cNvSpPr/>
            <p:nvPr/>
          </p:nvSpPr>
          <p:spPr>
            <a:xfrm>
              <a:off x="3300225" y="4827250"/>
              <a:ext cx="134300" cy="318425"/>
            </a:xfrm>
            <a:custGeom>
              <a:rect b="b" l="l" r="r" t="t"/>
              <a:pathLst>
                <a:path extrusionOk="0" h="12737" w="5372">
                  <a:moveTo>
                    <a:pt x="120" y="0"/>
                  </a:moveTo>
                  <a:cubicBezTo>
                    <a:pt x="85" y="0"/>
                    <a:pt x="51" y="9"/>
                    <a:pt x="19" y="26"/>
                  </a:cubicBezTo>
                  <a:cubicBezTo>
                    <a:pt x="56" y="578"/>
                    <a:pt x="0" y="1140"/>
                    <a:pt x="19" y="1701"/>
                  </a:cubicBezTo>
                  <a:cubicBezTo>
                    <a:pt x="178" y="4256"/>
                    <a:pt x="814" y="6858"/>
                    <a:pt x="496" y="9394"/>
                  </a:cubicBezTo>
                  <a:cubicBezTo>
                    <a:pt x="431" y="10002"/>
                    <a:pt x="393" y="10601"/>
                    <a:pt x="393" y="11209"/>
                  </a:cubicBezTo>
                  <a:cubicBezTo>
                    <a:pt x="393" y="11443"/>
                    <a:pt x="412" y="11686"/>
                    <a:pt x="515" y="11901"/>
                  </a:cubicBezTo>
                  <a:cubicBezTo>
                    <a:pt x="702" y="12257"/>
                    <a:pt x="1123" y="12444"/>
                    <a:pt x="1516" y="12557"/>
                  </a:cubicBezTo>
                  <a:cubicBezTo>
                    <a:pt x="1976" y="12676"/>
                    <a:pt x="2455" y="12737"/>
                    <a:pt x="2935" y="12737"/>
                  </a:cubicBezTo>
                  <a:cubicBezTo>
                    <a:pt x="3433" y="12737"/>
                    <a:pt x="3931" y="12671"/>
                    <a:pt x="4408" y="12538"/>
                  </a:cubicBezTo>
                  <a:cubicBezTo>
                    <a:pt x="4558" y="12491"/>
                    <a:pt x="4726" y="12435"/>
                    <a:pt x="4866" y="12341"/>
                  </a:cubicBezTo>
                  <a:cubicBezTo>
                    <a:pt x="5044" y="12210"/>
                    <a:pt x="5157" y="12014"/>
                    <a:pt x="5231" y="11808"/>
                  </a:cubicBezTo>
                  <a:cubicBezTo>
                    <a:pt x="5297" y="11593"/>
                    <a:pt x="5344" y="11359"/>
                    <a:pt x="5372" y="11134"/>
                  </a:cubicBezTo>
                  <a:cubicBezTo>
                    <a:pt x="4885" y="10900"/>
                    <a:pt x="4455" y="10563"/>
                    <a:pt x="4024" y="10236"/>
                  </a:cubicBezTo>
                  <a:cubicBezTo>
                    <a:pt x="3538" y="9860"/>
                    <a:pt x="2558" y="9196"/>
                    <a:pt x="2501" y="9196"/>
                  </a:cubicBezTo>
                  <a:cubicBezTo>
                    <a:pt x="2500" y="9196"/>
                    <a:pt x="2499" y="9196"/>
                    <a:pt x="2499" y="9197"/>
                  </a:cubicBezTo>
                  <a:cubicBezTo>
                    <a:pt x="2302" y="7878"/>
                    <a:pt x="2115" y="6539"/>
                    <a:pt x="1919" y="5220"/>
                  </a:cubicBezTo>
                  <a:cubicBezTo>
                    <a:pt x="1816" y="4434"/>
                    <a:pt x="1675" y="3676"/>
                    <a:pt x="1488" y="2899"/>
                  </a:cubicBezTo>
                  <a:cubicBezTo>
                    <a:pt x="1264" y="1992"/>
                    <a:pt x="908" y="1103"/>
                    <a:pt x="440" y="279"/>
                  </a:cubicBezTo>
                  <a:cubicBezTo>
                    <a:pt x="412" y="204"/>
                    <a:pt x="347" y="120"/>
                    <a:pt x="281" y="64"/>
                  </a:cubicBezTo>
                  <a:cubicBezTo>
                    <a:pt x="234" y="23"/>
                    <a:pt x="177" y="0"/>
                    <a:pt x="120"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3"/>
            <p:cNvSpPr/>
            <p:nvPr/>
          </p:nvSpPr>
          <p:spPr>
            <a:xfrm>
              <a:off x="3323850" y="4935750"/>
              <a:ext cx="7275" cy="139475"/>
            </a:xfrm>
            <a:custGeom>
              <a:rect b="b" l="l" r="r" t="t"/>
              <a:pathLst>
                <a:path extrusionOk="0" h="5579" w="291">
                  <a:moveTo>
                    <a:pt x="136" y="0"/>
                  </a:moveTo>
                  <a:cubicBezTo>
                    <a:pt x="120" y="0"/>
                    <a:pt x="103" y="10"/>
                    <a:pt x="103" y="28"/>
                  </a:cubicBezTo>
                  <a:cubicBezTo>
                    <a:pt x="178" y="945"/>
                    <a:pt x="188" y="1863"/>
                    <a:pt x="178" y="2780"/>
                  </a:cubicBezTo>
                  <a:cubicBezTo>
                    <a:pt x="169" y="3706"/>
                    <a:pt x="57" y="4623"/>
                    <a:pt x="0" y="5540"/>
                  </a:cubicBezTo>
                  <a:cubicBezTo>
                    <a:pt x="0" y="5567"/>
                    <a:pt x="24" y="5578"/>
                    <a:pt x="45" y="5578"/>
                  </a:cubicBezTo>
                  <a:cubicBezTo>
                    <a:pt x="61" y="5578"/>
                    <a:pt x="75" y="5571"/>
                    <a:pt x="75" y="5559"/>
                  </a:cubicBezTo>
                  <a:cubicBezTo>
                    <a:pt x="225" y="4651"/>
                    <a:pt x="263" y="3734"/>
                    <a:pt x="272" y="2817"/>
                  </a:cubicBezTo>
                  <a:cubicBezTo>
                    <a:pt x="291" y="1881"/>
                    <a:pt x="244" y="945"/>
                    <a:pt x="169" y="28"/>
                  </a:cubicBezTo>
                  <a:cubicBezTo>
                    <a:pt x="169" y="10"/>
                    <a:pt x="153" y="0"/>
                    <a:pt x="136"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3"/>
            <p:cNvSpPr/>
            <p:nvPr/>
          </p:nvSpPr>
          <p:spPr>
            <a:xfrm>
              <a:off x="3309075" y="4838775"/>
              <a:ext cx="17150" cy="87300"/>
            </a:xfrm>
            <a:custGeom>
              <a:rect b="b" l="l" r="r" t="t"/>
              <a:pathLst>
                <a:path extrusionOk="0" h="3492" w="686">
                  <a:moveTo>
                    <a:pt x="25" y="0"/>
                  </a:moveTo>
                  <a:cubicBezTo>
                    <a:pt x="11" y="0"/>
                    <a:pt x="1" y="12"/>
                    <a:pt x="11" y="33"/>
                  </a:cubicBezTo>
                  <a:cubicBezTo>
                    <a:pt x="114" y="604"/>
                    <a:pt x="217" y="1175"/>
                    <a:pt x="311" y="1746"/>
                  </a:cubicBezTo>
                  <a:cubicBezTo>
                    <a:pt x="404" y="2326"/>
                    <a:pt x="489" y="2906"/>
                    <a:pt x="620" y="3468"/>
                  </a:cubicBezTo>
                  <a:cubicBezTo>
                    <a:pt x="624" y="3484"/>
                    <a:pt x="637" y="3491"/>
                    <a:pt x="650" y="3491"/>
                  </a:cubicBezTo>
                  <a:cubicBezTo>
                    <a:pt x="667" y="3491"/>
                    <a:pt x="685" y="3479"/>
                    <a:pt x="685" y="3458"/>
                  </a:cubicBezTo>
                  <a:cubicBezTo>
                    <a:pt x="601" y="2887"/>
                    <a:pt x="479" y="2326"/>
                    <a:pt x="367" y="1764"/>
                  </a:cubicBezTo>
                  <a:cubicBezTo>
                    <a:pt x="264" y="1175"/>
                    <a:pt x="161" y="604"/>
                    <a:pt x="58" y="24"/>
                  </a:cubicBezTo>
                  <a:cubicBezTo>
                    <a:pt x="50" y="7"/>
                    <a:pt x="36" y="0"/>
                    <a:pt x="25"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3"/>
            <p:cNvSpPr/>
            <p:nvPr/>
          </p:nvSpPr>
          <p:spPr>
            <a:xfrm>
              <a:off x="3338825" y="5088750"/>
              <a:ext cx="47275" cy="19900"/>
            </a:xfrm>
            <a:custGeom>
              <a:rect b="b" l="l" r="r" t="t"/>
              <a:pathLst>
                <a:path extrusionOk="0" h="796" w="1891">
                  <a:moveTo>
                    <a:pt x="1797" y="0"/>
                  </a:moveTo>
                  <a:cubicBezTo>
                    <a:pt x="1500" y="101"/>
                    <a:pt x="1188" y="150"/>
                    <a:pt x="876" y="150"/>
                  </a:cubicBezTo>
                  <a:cubicBezTo>
                    <a:pt x="579" y="150"/>
                    <a:pt x="283" y="106"/>
                    <a:pt x="0" y="19"/>
                  </a:cubicBezTo>
                  <a:lnTo>
                    <a:pt x="0" y="19"/>
                  </a:lnTo>
                  <a:cubicBezTo>
                    <a:pt x="94" y="384"/>
                    <a:pt x="375" y="693"/>
                    <a:pt x="721" y="796"/>
                  </a:cubicBezTo>
                  <a:cubicBezTo>
                    <a:pt x="1086" y="768"/>
                    <a:pt x="1451" y="627"/>
                    <a:pt x="1732" y="393"/>
                  </a:cubicBezTo>
                  <a:cubicBezTo>
                    <a:pt x="1788" y="347"/>
                    <a:pt x="1844" y="290"/>
                    <a:pt x="1872" y="206"/>
                  </a:cubicBezTo>
                  <a:cubicBezTo>
                    <a:pt x="1891" y="141"/>
                    <a:pt x="1863" y="38"/>
                    <a:pt x="17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3"/>
            <p:cNvSpPr/>
            <p:nvPr/>
          </p:nvSpPr>
          <p:spPr>
            <a:xfrm>
              <a:off x="3245000" y="5075000"/>
              <a:ext cx="149750" cy="66275"/>
            </a:xfrm>
            <a:custGeom>
              <a:rect b="b" l="l" r="r" t="t"/>
              <a:pathLst>
                <a:path extrusionOk="0" h="2651" w="5990">
                  <a:moveTo>
                    <a:pt x="2030" y="0"/>
                  </a:moveTo>
                  <a:cubicBezTo>
                    <a:pt x="1615" y="0"/>
                    <a:pt x="1199" y="62"/>
                    <a:pt x="806" y="185"/>
                  </a:cubicBezTo>
                  <a:cubicBezTo>
                    <a:pt x="244" y="803"/>
                    <a:pt x="1" y="1729"/>
                    <a:pt x="94" y="2572"/>
                  </a:cubicBezTo>
                  <a:cubicBezTo>
                    <a:pt x="1165" y="2628"/>
                    <a:pt x="2236" y="2650"/>
                    <a:pt x="3307" y="2650"/>
                  </a:cubicBezTo>
                  <a:cubicBezTo>
                    <a:pt x="4201" y="2650"/>
                    <a:pt x="5096" y="2635"/>
                    <a:pt x="5990" y="2609"/>
                  </a:cubicBezTo>
                  <a:cubicBezTo>
                    <a:pt x="5775" y="2085"/>
                    <a:pt x="5391" y="1645"/>
                    <a:pt x="4961" y="1290"/>
                  </a:cubicBezTo>
                  <a:cubicBezTo>
                    <a:pt x="4521" y="925"/>
                    <a:pt x="4100" y="513"/>
                    <a:pt x="3576" y="307"/>
                  </a:cubicBezTo>
                  <a:cubicBezTo>
                    <a:pt x="3092" y="102"/>
                    <a:pt x="2561" y="0"/>
                    <a:pt x="20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3"/>
            <p:cNvSpPr/>
            <p:nvPr/>
          </p:nvSpPr>
          <p:spPr>
            <a:xfrm>
              <a:off x="2980175" y="4848950"/>
              <a:ext cx="285925" cy="311650"/>
            </a:xfrm>
            <a:custGeom>
              <a:rect b="b" l="l" r="r" t="t"/>
              <a:pathLst>
                <a:path extrusionOk="0" h="12466" w="11437">
                  <a:moveTo>
                    <a:pt x="3454" y="1"/>
                  </a:moveTo>
                  <a:cubicBezTo>
                    <a:pt x="2088" y="3369"/>
                    <a:pt x="927" y="6832"/>
                    <a:pt x="1" y="10350"/>
                  </a:cubicBezTo>
                  <a:cubicBezTo>
                    <a:pt x="366" y="11193"/>
                    <a:pt x="965" y="11922"/>
                    <a:pt x="1685" y="12465"/>
                  </a:cubicBezTo>
                  <a:cubicBezTo>
                    <a:pt x="4670" y="12250"/>
                    <a:pt x="7712" y="11988"/>
                    <a:pt x="10687" y="11614"/>
                  </a:cubicBezTo>
                  <a:cubicBezTo>
                    <a:pt x="10659" y="10762"/>
                    <a:pt x="10950" y="9873"/>
                    <a:pt x="11436" y="9171"/>
                  </a:cubicBezTo>
                  <a:lnTo>
                    <a:pt x="11436" y="9171"/>
                  </a:lnTo>
                  <a:cubicBezTo>
                    <a:pt x="8657" y="9265"/>
                    <a:pt x="5896" y="9396"/>
                    <a:pt x="3126" y="9489"/>
                  </a:cubicBezTo>
                  <a:cubicBezTo>
                    <a:pt x="4062" y="7852"/>
                    <a:pt x="5007" y="6214"/>
                    <a:pt x="5962" y="4577"/>
                  </a:cubicBezTo>
                  <a:cubicBezTo>
                    <a:pt x="6430" y="3762"/>
                    <a:pt x="5990" y="2630"/>
                    <a:pt x="5541" y="1797"/>
                  </a:cubicBezTo>
                  <a:cubicBezTo>
                    <a:pt x="5101" y="974"/>
                    <a:pt x="4324" y="366"/>
                    <a:pt x="3454" y="1"/>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3"/>
            <p:cNvSpPr/>
            <p:nvPr/>
          </p:nvSpPr>
          <p:spPr>
            <a:xfrm>
              <a:off x="3079300" y="4926025"/>
              <a:ext cx="56250" cy="122350"/>
            </a:xfrm>
            <a:custGeom>
              <a:rect b="b" l="l" r="r" t="t"/>
              <a:pathLst>
                <a:path extrusionOk="0" h="4894" w="2250">
                  <a:moveTo>
                    <a:pt x="2115" y="0"/>
                  </a:moveTo>
                  <a:cubicBezTo>
                    <a:pt x="2088" y="0"/>
                    <a:pt x="2056" y="23"/>
                    <a:pt x="2062" y="52"/>
                  </a:cubicBezTo>
                  <a:cubicBezTo>
                    <a:pt x="2118" y="277"/>
                    <a:pt x="2147" y="492"/>
                    <a:pt x="2137" y="717"/>
                  </a:cubicBezTo>
                  <a:cubicBezTo>
                    <a:pt x="2118" y="904"/>
                    <a:pt x="2090" y="1091"/>
                    <a:pt x="2053" y="1278"/>
                  </a:cubicBezTo>
                  <a:cubicBezTo>
                    <a:pt x="1370" y="2457"/>
                    <a:pt x="659" y="3627"/>
                    <a:pt x="13" y="4834"/>
                  </a:cubicBezTo>
                  <a:cubicBezTo>
                    <a:pt x="0" y="4866"/>
                    <a:pt x="26" y="4893"/>
                    <a:pt x="53" y="4893"/>
                  </a:cubicBezTo>
                  <a:cubicBezTo>
                    <a:pt x="66" y="4893"/>
                    <a:pt x="79" y="4887"/>
                    <a:pt x="88" y="4872"/>
                  </a:cubicBezTo>
                  <a:cubicBezTo>
                    <a:pt x="808" y="3702"/>
                    <a:pt x="2165" y="1260"/>
                    <a:pt x="2156" y="1241"/>
                  </a:cubicBezTo>
                  <a:cubicBezTo>
                    <a:pt x="2212" y="1082"/>
                    <a:pt x="2240" y="895"/>
                    <a:pt x="2249" y="726"/>
                  </a:cubicBezTo>
                  <a:cubicBezTo>
                    <a:pt x="2249" y="492"/>
                    <a:pt x="2212" y="249"/>
                    <a:pt x="2147" y="24"/>
                  </a:cubicBezTo>
                  <a:cubicBezTo>
                    <a:pt x="2143" y="7"/>
                    <a:pt x="2130" y="0"/>
                    <a:pt x="2115"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3"/>
            <p:cNvSpPr/>
            <p:nvPr/>
          </p:nvSpPr>
          <p:spPr>
            <a:xfrm>
              <a:off x="3015050" y="5086825"/>
              <a:ext cx="36200" cy="10600"/>
            </a:xfrm>
            <a:custGeom>
              <a:rect b="b" l="l" r="r" t="t"/>
              <a:pathLst>
                <a:path extrusionOk="0" h="424" w="1448">
                  <a:moveTo>
                    <a:pt x="1371" y="0"/>
                  </a:moveTo>
                  <a:cubicBezTo>
                    <a:pt x="1321" y="0"/>
                    <a:pt x="1263" y="15"/>
                    <a:pt x="1217" y="31"/>
                  </a:cubicBezTo>
                  <a:lnTo>
                    <a:pt x="1039" y="68"/>
                  </a:lnTo>
                  <a:cubicBezTo>
                    <a:pt x="927" y="87"/>
                    <a:pt x="796" y="115"/>
                    <a:pt x="683" y="143"/>
                  </a:cubicBezTo>
                  <a:lnTo>
                    <a:pt x="328" y="255"/>
                  </a:lnTo>
                  <a:cubicBezTo>
                    <a:pt x="281" y="274"/>
                    <a:pt x="225" y="302"/>
                    <a:pt x="178" y="311"/>
                  </a:cubicBezTo>
                  <a:cubicBezTo>
                    <a:pt x="122" y="330"/>
                    <a:pt x="56" y="358"/>
                    <a:pt x="10" y="396"/>
                  </a:cubicBezTo>
                  <a:cubicBezTo>
                    <a:pt x="0" y="405"/>
                    <a:pt x="10" y="424"/>
                    <a:pt x="28" y="424"/>
                  </a:cubicBezTo>
                  <a:cubicBezTo>
                    <a:pt x="84" y="424"/>
                    <a:pt x="131" y="405"/>
                    <a:pt x="178" y="377"/>
                  </a:cubicBezTo>
                  <a:cubicBezTo>
                    <a:pt x="234" y="358"/>
                    <a:pt x="290" y="349"/>
                    <a:pt x="356" y="321"/>
                  </a:cubicBezTo>
                  <a:cubicBezTo>
                    <a:pt x="468" y="283"/>
                    <a:pt x="590" y="236"/>
                    <a:pt x="702" y="208"/>
                  </a:cubicBezTo>
                  <a:cubicBezTo>
                    <a:pt x="824" y="171"/>
                    <a:pt x="936" y="143"/>
                    <a:pt x="1058" y="124"/>
                  </a:cubicBezTo>
                  <a:lnTo>
                    <a:pt x="1226" y="87"/>
                  </a:lnTo>
                  <a:cubicBezTo>
                    <a:pt x="1292" y="77"/>
                    <a:pt x="1357" y="77"/>
                    <a:pt x="1413" y="49"/>
                  </a:cubicBezTo>
                  <a:cubicBezTo>
                    <a:pt x="1418" y="52"/>
                    <a:pt x="1422" y="53"/>
                    <a:pt x="1425" y="53"/>
                  </a:cubicBezTo>
                  <a:cubicBezTo>
                    <a:pt x="1448" y="53"/>
                    <a:pt x="1437" y="2"/>
                    <a:pt x="1404" y="2"/>
                  </a:cubicBezTo>
                  <a:cubicBezTo>
                    <a:pt x="1394" y="1"/>
                    <a:pt x="1383" y="0"/>
                    <a:pt x="1371"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3"/>
            <p:cNvSpPr/>
            <p:nvPr/>
          </p:nvSpPr>
          <p:spPr>
            <a:xfrm>
              <a:off x="3090150" y="5077975"/>
              <a:ext cx="168225" cy="7700"/>
            </a:xfrm>
            <a:custGeom>
              <a:rect b="b" l="l" r="r" t="t"/>
              <a:pathLst>
                <a:path extrusionOk="0" h="308" w="6729">
                  <a:moveTo>
                    <a:pt x="6682" y="1"/>
                  </a:moveTo>
                  <a:cubicBezTo>
                    <a:pt x="5559" y="29"/>
                    <a:pt x="4445" y="66"/>
                    <a:pt x="3322" y="113"/>
                  </a:cubicBezTo>
                  <a:cubicBezTo>
                    <a:pt x="2770" y="141"/>
                    <a:pt x="2227" y="151"/>
                    <a:pt x="1675" y="169"/>
                  </a:cubicBezTo>
                  <a:cubicBezTo>
                    <a:pt x="1394" y="188"/>
                    <a:pt x="1104" y="197"/>
                    <a:pt x="824" y="197"/>
                  </a:cubicBezTo>
                  <a:cubicBezTo>
                    <a:pt x="562" y="207"/>
                    <a:pt x="281" y="188"/>
                    <a:pt x="28" y="244"/>
                  </a:cubicBezTo>
                  <a:cubicBezTo>
                    <a:pt x="0" y="244"/>
                    <a:pt x="19" y="282"/>
                    <a:pt x="28" y="291"/>
                  </a:cubicBezTo>
                  <a:cubicBezTo>
                    <a:pt x="118" y="303"/>
                    <a:pt x="209" y="307"/>
                    <a:pt x="300" y="307"/>
                  </a:cubicBezTo>
                  <a:cubicBezTo>
                    <a:pt x="494" y="307"/>
                    <a:pt x="689" y="288"/>
                    <a:pt x="880" y="282"/>
                  </a:cubicBezTo>
                  <a:cubicBezTo>
                    <a:pt x="1151" y="263"/>
                    <a:pt x="1404" y="254"/>
                    <a:pt x="1675" y="254"/>
                  </a:cubicBezTo>
                  <a:cubicBezTo>
                    <a:pt x="2237" y="235"/>
                    <a:pt x="2798" y="216"/>
                    <a:pt x="3359" y="197"/>
                  </a:cubicBezTo>
                  <a:lnTo>
                    <a:pt x="6691" y="94"/>
                  </a:lnTo>
                  <a:cubicBezTo>
                    <a:pt x="6728" y="76"/>
                    <a:pt x="6728" y="1"/>
                    <a:pt x="6682"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3"/>
            <p:cNvSpPr/>
            <p:nvPr/>
          </p:nvSpPr>
          <p:spPr>
            <a:xfrm>
              <a:off x="3149800" y="4750050"/>
              <a:ext cx="91250" cy="80850"/>
            </a:xfrm>
            <a:custGeom>
              <a:rect b="b" l="l" r="r" t="t"/>
              <a:pathLst>
                <a:path extrusionOk="0" h="3234" w="3650">
                  <a:moveTo>
                    <a:pt x="212" y="1"/>
                  </a:moveTo>
                  <a:cubicBezTo>
                    <a:pt x="176" y="1"/>
                    <a:pt x="141" y="8"/>
                    <a:pt x="113" y="26"/>
                  </a:cubicBezTo>
                  <a:cubicBezTo>
                    <a:pt x="0" y="92"/>
                    <a:pt x="0" y="251"/>
                    <a:pt x="28" y="363"/>
                  </a:cubicBezTo>
                  <a:cubicBezTo>
                    <a:pt x="169" y="1168"/>
                    <a:pt x="300" y="1982"/>
                    <a:pt x="440" y="2787"/>
                  </a:cubicBezTo>
                  <a:cubicBezTo>
                    <a:pt x="878" y="3048"/>
                    <a:pt x="1385" y="3234"/>
                    <a:pt x="1905" y="3234"/>
                  </a:cubicBezTo>
                  <a:cubicBezTo>
                    <a:pt x="1963" y="3234"/>
                    <a:pt x="2020" y="3231"/>
                    <a:pt x="2078" y="3227"/>
                  </a:cubicBezTo>
                  <a:cubicBezTo>
                    <a:pt x="2649" y="3180"/>
                    <a:pt x="3210" y="2946"/>
                    <a:pt x="3650" y="2590"/>
                  </a:cubicBezTo>
                  <a:cubicBezTo>
                    <a:pt x="3509" y="2085"/>
                    <a:pt x="3360" y="1589"/>
                    <a:pt x="3219" y="1093"/>
                  </a:cubicBezTo>
                  <a:cubicBezTo>
                    <a:pt x="3173" y="925"/>
                    <a:pt x="3126" y="766"/>
                    <a:pt x="3032" y="625"/>
                  </a:cubicBezTo>
                  <a:cubicBezTo>
                    <a:pt x="2854" y="363"/>
                    <a:pt x="2555" y="213"/>
                    <a:pt x="2237" y="167"/>
                  </a:cubicBezTo>
                  <a:cubicBezTo>
                    <a:pt x="2179" y="158"/>
                    <a:pt x="2121" y="155"/>
                    <a:pt x="2062" y="155"/>
                  </a:cubicBezTo>
                  <a:cubicBezTo>
                    <a:pt x="1863" y="155"/>
                    <a:pt x="1657" y="192"/>
                    <a:pt x="1457" y="192"/>
                  </a:cubicBezTo>
                  <a:cubicBezTo>
                    <a:pt x="1389" y="192"/>
                    <a:pt x="1321" y="188"/>
                    <a:pt x="1254" y="176"/>
                  </a:cubicBezTo>
                  <a:cubicBezTo>
                    <a:pt x="955" y="120"/>
                    <a:pt x="637" y="73"/>
                    <a:pt x="318" y="17"/>
                  </a:cubicBezTo>
                  <a:cubicBezTo>
                    <a:pt x="286" y="8"/>
                    <a:pt x="248" y="1"/>
                    <a:pt x="2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3"/>
            <p:cNvSpPr/>
            <p:nvPr/>
          </p:nvSpPr>
          <p:spPr>
            <a:xfrm>
              <a:off x="3113525" y="4627450"/>
              <a:ext cx="142500" cy="150875"/>
            </a:xfrm>
            <a:custGeom>
              <a:rect b="b" l="l" r="r" t="t"/>
              <a:pathLst>
                <a:path extrusionOk="0" h="6035" w="5700">
                  <a:moveTo>
                    <a:pt x="3172" y="1"/>
                  </a:moveTo>
                  <a:cubicBezTo>
                    <a:pt x="2803" y="1"/>
                    <a:pt x="2436" y="57"/>
                    <a:pt x="2088" y="177"/>
                  </a:cubicBezTo>
                  <a:cubicBezTo>
                    <a:pt x="1245" y="467"/>
                    <a:pt x="534" y="1140"/>
                    <a:pt x="263" y="1992"/>
                  </a:cubicBezTo>
                  <a:cubicBezTo>
                    <a:pt x="1" y="2825"/>
                    <a:pt x="356" y="3770"/>
                    <a:pt x="871" y="4500"/>
                  </a:cubicBezTo>
                  <a:cubicBezTo>
                    <a:pt x="1542" y="5458"/>
                    <a:pt x="2707" y="6035"/>
                    <a:pt x="3876" y="6035"/>
                  </a:cubicBezTo>
                  <a:cubicBezTo>
                    <a:pt x="3963" y="6035"/>
                    <a:pt x="4050" y="6032"/>
                    <a:pt x="4137" y="6025"/>
                  </a:cubicBezTo>
                  <a:cubicBezTo>
                    <a:pt x="4371" y="6006"/>
                    <a:pt x="4539" y="5838"/>
                    <a:pt x="4680" y="5651"/>
                  </a:cubicBezTo>
                  <a:cubicBezTo>
                    <a:pt x="5138" y="5043"/>
                    <a:pt x="5428" y="4715"/>
                    <a:pt x="5597" y="3985"/>
                  </a:cubicBezTo>
                  <a:cubicBezTo>
                    <a:pt x="5700" y="3517"/>
                    <a:pt x="5410" y="2703"/>
                    <a:pt x="5082" y="2357"/>
                  </a:cubicBezTo>
                  <a:cubicBezTo>
                    <a:pt x="5054" y="1674"/>
                    <a:pt x="4932" y="963"/>
                    <a:pt x="4708" y="317"/>
                  </a:cubicBezTo>
                  <a:cubicBezTo>
                    <a:pt x="4224" y="114"/>
                    <a:pt x="3696" y="1"/>
                    <a:pt x="31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3"/>
            <p:cNvSpPr/>
            <p:nvPr/>
          </p:nvSpPr>
          <p:spPr>
            <a:xfrm>
              <a:off x="3162650" y="4762025"/>
              <a:ext cx="71300" cy="17250"/>
            </a:xfrm>
            <a:custGeom>
              <a:rect b="b" l="l" r="r" t="t"/>
              <a:pathLst>
                <a:path extrusionOk="0" h="690" w="2852">
                  <a:moveTo>
                    <a:pt x="2836" y="0"/>
                  </a:moveTo>
                  <a:cubicBezTo>
                    <a:pt x="2831" y="0"/>
                    <a:pt x="2827" y="4"/>
                    <a:pt x="2827" y="15"/>
                  </a:cubicBezTo>
                  <a:cubicBezTo>
                    <a:pt x="2634" y="455"/>
                    <a:pt x="2284" y="577"/>
                    <a:pt x="1886" y="577"/>
                  </a:cubicBezTo>
                  <a:cubicBezTo>
                    <a:pt x="1725" y="577"/>
                    <a:pt x="1556" y="557"/>
                    <a:pt x="1386" y="530"/>
                  </a:cubicBezTo>
                  <a:cubicBezTo>
                    <a:pt x="918" y="455"/>
                    <a:pt x="413" y="408"/>
                    <a:pt x="20" y="127"/>
                  </a:cubicBezTo>
                  <a:cubicBezTo>
                    <a:pt x="1" y="127"/>
                    <a:pt x="1" y="127"/>
                    <a:pt x="1" y="137"/>
                  </a:cubicBezTo>
                  <a:cubicBezTo>
                    <a:pt x="469" y="549"/>
                    <a:pt x="1105" y="680"/>
                    <a:pt x="1713" y="689"/>
                  </a:cubicBezTo>
                  <a:cubicBezTo>
                    <a:pt x="1726" y="689"/>
                    <a:pt x="1738" y="689"/>
                    <a:pt x="1751" y="689"/>
                  </a:cubicBezTo>
                  <a:cubicBezTo>
                    <a:pt x="2182" y="689"/>
                    <a:pt x="2809" y="533"/>
                    <a:pt x="2846" y="15"/>
                  </a:cubicBezTo>
                  <a:cubicBezTo>
                    <a:pt x="2851" y="9"/>
                    <a:pt x="2843" y="0"/>
                    <a:pt x="2836" y="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3"/>
            <p:cNvSpPr/>
            <p:nvPr/>
          </p:nvSpPr>
          <p:spPr>
            <a:xfrm>
              <a:off x="3086150" y="4554950"/>
              <a:ext cx="188350" cy="200925"/>
            </a:xfrm>
            <a:custGeom>
              <a:rect b="b" l="l" r="r" t="t"/>
              <a:pathLst>
                <a:path extrusionOk="0" h="8037" w="7534">
                  <a:moveTo>
                    <a:pt x="5670" y="1"/>
                  </a:moveTo>
                  <a:cubicBezTo>
                    <a:pt x="5595" y="1"/>
                    <a:pt x="5521" y="3"/>
                    <a:pt x="5447" y="7"/>
                  </a:cubicBezTo>
                  <a:cubicBezTo>
                    <a:pt x="3941" y="73"/>
                    <a:pt x="2565" y="831"/>
                    <a:pt x="1508" y="1925"/>
                  </a:cubicBezTo>
                  <a:cubicBezTo>
                    <a:pt x="581" y="2365"/>
                    <a:pt x="113" y="2974"/>
                    <a:pt x="57" y="3825"/>
                  </a:cubicBezTo>
                  <a:cubicBezTo>
                    <a:pt x="1" y="4686"/>
                    <a:pt x="319" y="5510"/>
                    <a:pt x="768" y="6239"/>
                  </a:cubicBezTo>
                  <a:cubicBezTo>
                    <a:pt x="1217" y="6960"/>
                    <a:pt x="1882" y="7550"/>
                    <a:pt x="2565" y="8036"/>
                  </a:cubicBezTo>
                  <a:cubicBezTo>
                    <a:pt x="2116" y="7278"/>
                    <a:pt x="1966" y="6352"/>
                    <a:pt x="2144" y="5491"/>
                  </a:cubicBezTo>
                  <a:cubicBezTo>
                    <a:pt x="2209" y="5126"/>
                    <a:pt x="2340" y="4752"/>
                    <a:pt x="2565" y="4461"/>
                  </a:cubicBezTo>
                  <a:cubicBezTo>
                    <a:pt x="3014" y="4377"/>
                    <a:pt x="3407" y="4031"/>
                    <a:pt x="3510" y="3572"/>
                  </a:cubicBezTo>
                  <a:cubicBezTo>
                    <a:pt x="3848" y="3719"/>
                    <a:pt x="4216" y="3789"/>
                    <a:pt x="4585" y="3789"/>
                  </a:cubicBezTo>
                  <a:cubicBezTo>
                    <a:pt x="4923" y="3789"/>
                    <a:pt x="5261" y="3731"/>
                    <a:pt x="5578" y="3619"/>
                  </a:cubicBezTo>
                  <a:cubicBezTo>
                    <a:pt x="6243" y="3395"/>
                    <a:pt x="6823" y="2908"/>
                    <a:pt x="7160" y="2281"/>
                  </a:cubicBezTo>
                  <a:cubicBezTo>
                    <a:pt x="7431" y="1785"/>
                    <a:pt x="7534" y="1149"/>
                    <a:pt x="7225" y="672"/>
                  </a:cubicBezTo>
                  <a:cubicBezTo>
                    <a:pt x="7057" y="391"/>
                    <a:pt x="6748" y="204"/>
                    <a:pt x="6430" y="101"/>
                  </a:cubicBezTo>
                  <a:cubicBezTo>
                    <a:pt x="6190" y="28"/>
                    <a:pt x="5928" y="1"/>
                    <a:pt x="56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3"/>
            <p:cNvSpPr/>
            <p:nvPr/>
          </p:nvSpPr>
          <p:spPr>
            <a:xfrm>
              <a:off x="3122900" y="4701600"/>
              <a:ext cx="29725" cy="35450"/>
            </a:xfrm>
            <a:custGeom>
              <a:rect b="b" l="l" r="r" t="t"/>
              <a:pathLst>
                <a:path extrusionOk="0" h="1418" w="1189">
                  <a:moveTo>
                    <a:pt x="391" y="1"/>
                  </a:moveTo>
                  <a:cubicBezTo>
                    <a:pt x="342" y="1"/>
                    <a:pt x="294" y="12"/>
                    <a:pt x="253" y="37"/>
                  </a:cubicBezTo>
                  <a:cubicBezTo>
                    <a:pt x="131" y="93"/>
                    <a:pt x="47" y="205"/>
                    <a:pt x="28" y="336"/>
                  </a:cubicBezTo>
                  <a:cubicBezTo>
                    <a:pt x="0" y="467"/>
                    <a:pt x="28" y="598"/>
                    <a:pt x="75" y="720"/>
                  </a:cubicBezTo>
                  <a:cubicBezTo>
                    <a:pt x="223" y="1137"/>
                    <a:pt x="653" y="1417"/>
                    <a:pt x="1089" y="1417"/>
                  </a:cubicBezTo>
                  <a:cubicBezTo>
                    <a:pt x="1122" y="1417"/>
                    <a:pt x="1155" y="1415"/>
                    <a:pt x="1189" y="1412"/>
                  </a:cubicBezTo>
                  <a:cubicBezTo>
                    <a:pt x="1076" y="944"/>
                    <a:pt x="927" y="458"/>
                    <a:pt x="608" y="93"/>
                  </a:cubicBezTo>
                  <a:cubicBezTo>
                    <a:pt x="555" y="34"/>
                    <a:pt x="473" y="1"/>
                    <a:pt x="3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3"/>
            <p:cNvSpPr/>
            <p:nvPr/>
          </p:nvSpPr>
          <p:spPr>
            <a:xfrm>
              <a:off x="3132250" y="4649825"/>
              <a:ext cx="32075" cy="83350"/>
            </a:xfrm>
            <a:custGeom>
              <a:rect b="b" l="l" r="r" t="t"/>
              <a:pathLst>
                <a:path extrusionOk="0" h="3334" w="1283">
                  <a:moveTo>
                    <a:pt x="530" y="0"/>
                  </a:moveTo>
                  <a:cubicBezTo>
                    <a:pt x="471" y="0"/>
                    <a:pt x="415" y="24"/>
                    <a:pt x="375" y="58"/>
                  </a:cubicBezTo>
                  <a:cubicBezTo>
                    <a:pt x="319" y="105"/>
                    <a:pt x="272" y="171"/>
                    <a:pt x="225" y="245"/>
                  </a:cubicBezTo>
                  <a:cubicBezTo>
                    <a:pt x="0" y="629"/>
                    <a:pt x="47" y="1097"/>
                    <a:pt x="94" y="1546"/>
                  </a:cubicBezTo>
                  <a:cubicBezTo>
                    <a:pt x="169" y="2257"/>
                    <a:pt x="590" y="2931"/>
                    <a:pt x="1189" y="3333"/>
                  </a:cubicBezTo>
                  <a:cubicBezTo>
                    <a:pt x="1282" y="3193"/>
                    <a:pt x="1198" y="2968"/>
                    <a:pt x="1161" y="2819"/>
                  </a:cubicBezTo>
                  <a:cubicBezTo>
                    <a:pt x="936" y="1967"/>
                    <a:pt x="702" y="1088"/>
                    <a:pt x="740" y="208"/>
                  </a:cubicBezTo>
                  <a:cubicBezTo>
                    <a:pt x="740" y="124"/>
                    <a:pt x="684" y="39"/>
                    <a:pt x="599" y="11"/>
                  </a:cubicBezTo>
                  <a:cubicBezTo>
                    <a:pt x="576" y="4"/>
                    <a:pt x="553" y="0"/>
                    <a:pt x="5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3"/>
            <p:cNvSpPr/>
            <p:nvPr/>
          </p:nvSpPr>
          <p:spPr>
            <a:xfrm>
              <a:off x="3194950" y="4732450"/>
              <a:ext cx="30200" cy="16775"/>
            </a:xfrm>
            <a:custGeom>
              <a:rect b="b" l="l" r="r" t="t"/>
              <a:pathLst>
                <a:path extrusionOk="0" h="671" w="1208">
                  <a:moveTo>
                    <a:pt x="47" y="0"/>
                  </a:moveTo>
                  <a:lnTo>
                    <a:pt x="47" y="0"/>
                  </a:lnTo>
                  <a:cubicBezTo>
                    <a:pt x="0" y="178"/>
                    <a:pt x="103" y="412"/>
                    <a:pt x="244" y="543"/>
                  </a:cubicBezTo>
                  <a:cubicBezTo>
                    <a:pt x="336" y="629"/>
                    <a:pt x="460" y="671"/>
                    <a:pt x="582" y="671"/>
                  </a:cubicBezTo>
                  <a:cubicBezTo>
                    <a:pt x="646" y="671"/>
                    <a:pt x="710" y="659"/>
                    <a:pt x="768" y="637"/>
                  </a:cubicBezTo>
                  <a:cubicBezTo>
                    <a:pt x="974" y="552"/>
                    <a:pt x="1095" y="356"/>
                    <a:pt x="1207" y="169"/>
                  </a:cubicBezTo>
                  <a:lnTo>
                    <a:pt x="1207" y="169"/>
                  </a:lnTo>
                  <a:cubicBezTo>
                    <a:pt x="1076" y="212"/>
                    <a:pt x="940" y="233"/>
                    <a:pt x="805" y="233"/>
                  </a:cubicBezTo>
                  <a:cubicBezTo>
                    <a:pt x="534" y="233"/>
                    <a:pt x="265" y="150"/>
                    <a:pt x="47"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3"/>
            <p:cNvSpPr/>
            <p:nvPr/>
          </p:nvSpPr>
          <p:spPr>
            <a:xfrm>
              <a:off x="3216000" y="4717000"/>
              <a:ext cx="8225" cy="4700"/>
            </a:xfrm>
            <a:custGeom>
              <a:rect b="b" l="l" r="r" t="t"/>
              <a:pathLst>
                <a:path extrusionOk="0" h="188" w="329">
                  <a:moveTo>
                    <a:pt x="328" y="1"/>
                  </a:moveTo>
                  <a:lnTo>
                    <a:pt x="328" y="1"/>
                  </a:lnTo>
                  <a:cubicBezTo>
                    <a:pt x="225" y="38"/>
                    <a:pt x="103" y="85"/>
                    <a:pt x="1" y="122"/>
                  </a:cubicBezTo>
                  <a:cubicBezTo>
                    <a:pt x="19" y="169"/>
                    <a:pt x="57" y="188"/>
                    <a:pt x="103" y="188"/>
                  </a:cubicBezTo>
                  <a:cubicBezTo>
                    <a:pt x="150" y="188"/>
                    <a:pt x="197" y="160"/>
                    <a:pt x="234" y="132"/>
                  </a:cubicBezTo>
                  <a:cubicBezTo>
                    <a:pt x="281" y="94"/>
                    <a:pt x="300" y="48"/>
                    <a:pt x="328"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3"/>
            <p:cNvSpPr/>
            <p:nvPr/>
          </p:nvSpPr>
          <p:spPr>
            <a:xfrm>
              <a:off x="3186750" y="4687700"/>
              <a:ext cx="7000" cy="12375"/>
            </a:xfrm>
            <a:custGeom>
              <a:rect b="b" l="l" r="r" t="t"/>
              <a:pathLst>
                <a:path extrusionOk="0" h="495" w="280">
                  <a:moveTo>
                    <a:pt x="100" y="1"/>
                  </a:moveTo>
                  <a:cubicBezTo>
                    <a:pt x="95" y="1"/>
                    <a:pt x="90" y="1"/>
                    <a:pt x="85" y="3"/>
                  </a:cubicBezTo>
                  <a:cubicBezTo>
                    <a:pt x="57" y="3"/>
                    <a:pt x="38" y="31"/>
                    <a:pt x="20" y="50"/>
                  </a:cubicBezTo>
                  <a:cubicBezTo>
                    <a:pt x="10" y="78"/>
                    <a:pt x="1" y="106"/>
                    <a:pt x="1" y="134"/>
                  </a:cubicBezTo>
                  <a:cubicBezTo>
                    <a:pt x="1" y="237"/>
                    <a:pt x="20" y="387"/>
                    <a:pt x="104" y="471"/>
                  </a:cubicBezTo>
                  <a:cubicBezTo>
                    <a:pt x="126" y="487"/>
                    <a:pt x="147" y="494"/>
                    <a:pt x="166" y="494"/>
                  </a:cubicBezTo>
                  <a:cubicBezTo>
                    <a:pt x="235" y="494"/>
                    <a:pt x="280" y="404"/>
                    <a:pt x="272" y="331"/>
                  </a:cubicBezTo>
                  <a:cubicBezTo>
                    <a:pt x="253" y="246"/>
                    <a:pt x="244" y="181"/>
                    <a:pt x="207" y="106"/>
                  </a:cubicBezTo>
                  <a:cubicBezTo>
                    <a:pt x="197" y="78"/>
                    <a:pt x="188" y="50"/>
                    <a:pt x="160" y="31"/>
                  </a:cubicBezTo>
                  <a:cubicBezTo>
                    <a:pt x="145" y="16"/>
                    <a:pt x="123" y="1"/>
                    <a:pt x="1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3"/>
            <p:cNvSpPr/>
            <p:nvPr/>
          </p:nvSpPr>
          <p:spPr>
            <a:xfrm>
              <a:off x="3216925" y="4680450"/>
              <a:ext cx="6950" cy="12275"/>
            </a:xfrm>
            <a:custGeom>
              <a:rect b="b" l="l" r="r" t="t"/>
              <a:pathLst>
                <a:path extrusionOk="0" h="491" w="278">
                  <a:moveTo>
                    <a:pt x="96" y="0"/>
                  </a:moveTo>
                  <a:cubicBezTo>
                    <a:pt x="90" y="0"/>
                    <a:pt x="83" y="1"/>
                    <a:pt x="76" y="3"/>
                  </a:cubicBezTo>
                  <a:cubicBezTo>
                    <a:pt x="57" y="3"/>
                    <a:pt x="29" y="22"/>
                    <a:pt x="20" y="50"/>
                  </a:cubicBezTo>
                  <a:cubicBezTo>
                    <a:pt x="10" y="68"/>
                    <a:pt x="1" y="106"/>
                    <a:pt x="1" y="134"/>
                  </a:cubicBezTo>
                  <a:cubicBezTo>
                    <a:pt x="1" y="237"/>
                    <a:pt x="20" y="387"/>
                    <a:pt x="104" y="471"/>
                  </a:cubicBezTo>
                  <a:cubicBezTo>
                    <a:pt x="125" y="484"/>
                    <a:pt x="146" y="490"/>
                    <a:pt x="164" y="490"/>
                  </a:cubicBezTo>
                  <a:cubicBezTo>
                    <a:pt x="234" y="490"/>
                    <a:pt x="278" y="405"/>
                    <a:pt x="263" y="330"/>
                  </a:cubicBezTo>
                  <a:cubicBezTo>
                    <a:pt x="254" y="246"/>
                    <a:pt x="244" y="181"/>
                    <a:pt x="207" y="106"/>
                  </a:cubicBezTo>
                  <a:cubicBezTo>
                    <a:pt x="197" y="68"/>
                    <a:pt x="188" y="50"/>
                    <a:pt x="160" y="22"/>
                  </a:cubicBezTo>
                  <a:cubicBezTo>
                    <a:pt x="145" y="14"/>
                    <a:pt x="124" y="0"/>
                    <a:pt x="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3"/>
            <p:cNvSpPr/>
            <p:nvPr/>
          </p:nvSpPr>
          <p:spPr>
            <a:xfrm>
              <a:off x="3209450" y="4665225"/>
              <a:ext cx="14525" cy="5025"/>
            </a:xfrm>
            <a:custGeom>
              <a:rect b="b" l="l" r="r" t="t"/>
              <a:pathLst>
                <a:path extrusionOk="0" h="201" w="581">
                  <a:moveTo>
                    <a:pt x="424" y="0"/>
                  </a:moveTo>
                  <a:cubicBezTo>
                    <a:pt x="275" y="0"/>
                    <a:pt x="124" y="50"/>
                    <a:pt x="1" y="144"/>
                  </a:cubicBezTo>
                  <a:lnTo>
                    <a:pt x="1" y="200"/>
                  </a:lnTo>
                  <a:cubicBezTo>
                    <a:pt x="122" y="116"/>
                    <a:pt x="281" y="88"/>
                    <a:pt x="440" y="60"/>
                  </a:cubicBezTo>
                  <a:cubicBezTo>
                    <a:pt x="487" y="60"/>
                    <a:pt x="581" y="60"/>
                    <a:pt x="553" y="13"/>
                  </a:cubicBezTo>
                  <a:cubicBezTo>
                    <a:pt x="511" y="5"/>
                    <a:pt x="467" y="0"/>
                    <a:pt x="4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3"/>
            <p:cNvSpPr/>
            <p:nvPr/>
          </p:nvSpPr>
          <p:spPr>
            <a:xfrm>
              <a:off x="3176925" y="4669575"/>
              <a:ext cx="14525" cy="3350"/>
            </a:xfrm>
            <a:custGeom>
              <a:rect b="b" l="l" r="r" t="t"/>
              <a:pathLst>
                <a:path extrusionOk="0" h="134" w="581">
                  <a:moveTo>
                    <a:pt x="373" y="0"/>
                  </a:moveTo>
                  <a:cubicBezTo>
                    <a:pt x="241" y="0"/>
                    <a:pt x="110" y="40"/>
                    <a:pt x="1" y="110"/>
                  </a:cubicBezTo>
                  <a:cubicBezTo>
                    <a:pt x="1" y="128"/>
                    <a:pt x="12" y="133"/>
                    <a:pt x="29" y="133"/>
                  </a:cubicBezTo>
                  <a:cubicBezTo>
                    <a:pt x="58" y="133"/>
                    <a:pt x="102" y="116"/>
                    <a:pt x="132" y="110"/>
                  </a:cubicBezTo>
                  <a:cubicBezTo>
                    <a:pt x="233" y="90"/>
                    <a:pt x="344" y="75"/>
                    <a:pt x="454" y="75"/>
                  </a:cubicBezTo>
                  <a:cubicBezTo>
                    <a:pt x="497" y="75"/>
                    <a:pt x="539" y="77"/>
                    <a:pt x="581" y="82"/>
                  </a:cubicBezTo>
                  <a:cubicBezTo>
                    <a:pt x="572" y="64"/>
                    <a:pt x="572" y="54"/>
                    <a:pt x="553" y="26"/>
                  </a:cubicBezTo>
                  <a:cubicBezTo>
                    <a:pt x="494" y="9"/>
                    <a:pt x="433" y="0"/>
                    <a:pt x="3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3"/>
            <p:cNvSpPr/>
            <p:nvPr/>
          </p:nvSpPr>
          <p:spPr>
            <a:xfrm>
              <a:off x="3145650" y="4563850"/>
              <a:ext cx="115575" cy="35425"/>
            </a:xfrm>
            <a:custGeom>
              <a:rect b="b" l="l" r="r" t="t"/>
              <a:pathLst>
                <a:path extrusionOk="0" h="1417" w="4623">
                  <a:moveTo>
                    <a:pt x="3375" y="0"/>
                  </a:moveTo>
                  <a:cubicBezTo>
                    <a:pt x="3027" y="0"/>
                    <a:pt x="2676" y="82"/>
                    <a:pt x="2347" y="175"/>
                  </a:cubicBezTo>
                  <a:cubicBezTo>
                    <a:pt x="1514" y="409"/>
                    <a:pt x="653" y="793"/>
                    <a:pt x="7" y="1392"/>
                  </a:cubicBezTo>
                  <a:cubicBezTo>
                    <a:pt x="0" y="1399"/>
                    <a:pt x="4" y="1417"/>
                    <a:pt x="14" y="1417"/>
                  </a:cubicBezTo>
                  <a:cubicBezTo>
                    <a:pt x="17" y="1417"/>
                    <a:pt x="21" y="1415"/>
                    <a:pt x="26" y="1410"/>
                  </a:cubicBezTo>
                  <a:cubicBezTo>
                    <a:pt x="728" y="971"/>
                    <a:pt x="1420" y="559"/>
                    <a:pt x="2225" y="325"/>
                  </a:cubicBezTo>
                  <a:cubicBezTo>
                    <a:pt x="2596" y="224"/>
                    <a:pt x="2997" y="115"/>
                    <a:pt x="3388" y="115"/>
                  </a:cubicBezTo>
                  <a:cubicBezTo>
                    <a:pt x="3431" y="115"/>
                    <a:pt x="3474" y="116"/>
                    <a:pt x="3516" y="119"/>
                  </a:cubicBezTo>
                  <a:cubicBezTo>
                    <a:pt x="3722" y="128"/>
                    <a:pt x="3928" y="175"/>
                    <a:pt x="4115" y="269"/>
                  </a:cubicBezTo>
                  <a:cubicBezTo>
                    <a:pt x="4284" y="362"/>
                    <a:pt x="4415" y="503"/>
                    <a:pt x="4546" y="643"/>
                  </a:cubicBezTo>
                  <a:cubicBezTo>
                    <a:pt x="4555" y="653"/>
                    <a:pt x="4566" y="657"/>
                    <a:pt x="4575" y="657"/>
                  </a:cubicBezTo>
                  <a:cubicBezTo>
                    <a:pt x="4602" y="657"/>
                    <a:pt x="4623" y="624"/>
                    <a:pt x="4602" y="596"/>
                  </a:cubicBezTo>
                  <a:cubicBezTo>
                    <a:pt x="4452" y="259"/>
                    <a:pt x="4040" y="72"/>
                    <a:pt x="3694" y="25"/>
                  </a:cubicBezTo>
                  <a:cubicBezTo>
                    <a:pt x="3588" y="8"/>
                    <a:pt x="3482" y="0"/>
                    <a:pt x="3375"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3"/>
            <p:cNvSpPr/>
            <p:nvPr/>
          </p:nvSpPr>
          <p:spPr>
            <a:xfrm>
              <a:off x="3181950" y="4580550"/>
              <a:ext cx="57225" cy="11775"/>
            </a:xfrm>
            <a:custGeom>
              <a:rect b="b" l="l" r="r" t="t"/>
              <a:pathLst>
                <a:path extrusionOk="0" h="471" w="2289">
                  <a:moveTo>
                    <a:pt x="1460" y="0"/>
                  </a:moveTo>
                  <a:cubicBezTo>
                    <a:pt x="1342" y="0"/>
                    <a:pt x="1221" y="9"/>
                    <a:pt x="1101" y="31"/>
                  </a:cubicBezTo>
                  <a:cubicBezTo>
                    <a:pt x="717" y="87"/>
                    <a:pt x="352" y="218"/>
                    <a:pt x="15" y="434"/>
                  </a:cubicBezTo>
                  <a:cubicBezTo>
                    <a:pt x="1" y="441"/>
                    <a:pt x="8" y="471"/>
                    <a:pt x="26" y="471"/>
                  </a:cubicBezTo>
                  <a:cubicBezTo>
                    <a:pt x="31" y="471"/>
                    <a:pt x="37" y="468"/>
                    <a:pt x="43" y="462"/>
                  </a:cubicBezTo>
                  <a:cubicBezTo>
                    <a:pt x="380" y="275"/>
                    <a:pt x="754" y="162"/>
                    <a:pt x="1138" y="115"/>
                  </a:cubicBezTo>
                  <a:cubicBezTo>
                    <a:pt x="1241" y="100"/>
                    <a:pt x="1341" y="93"/>
                    <a:pt x="1442" y="93"/>
                  </a:cubicBezTo>
                  <a:cubicBezTo>
                    <a:pt x="1524" y="93"/>
                    <a:pt x="1606" y="98"/>
                    <a:pt x="1690" y="106"/>
                  </a:cubicBezTo>
                  <a:lnTo>
                    <a:pt x="1971" y="134"/>
                  </a:lnTo>
                  <a:cubicBezTo>
                    <a:pt x="2055" y="153"/>
                    <a:pt x="2149" y="181"/>
                    <a:pt x="2223" y="181"/>
                  </a:cubicBezTo>
                  <a:cubicBezTo>
                    <a:pt x="2270" y="172"/>
                    <a:pt x="2289" y="125"/>
                    <a:pt x="2252" y="115"/>
                  </a:cubicBezTo>
                  <a:cubicBezTo>
                    <a:pt x="2102" y="31"/>
                    <a:pt x="1877" y="22"/>
                    <a:pt x="1709" y="12"/>
                  </a:cubicBezTo>
                  <a:cubicBezTo>
                    <a:pt x="1627" y="5"/>
                    <a:pt x="1544" y="0"/>
                    <a:pt x="146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3"/>
            <p:cNvSpPr/>
            <p:nvPr/>
          </p:nvSpPr>
          <p:spPr>
            <a:xfrm>
              <a:off x="3309350" y="5144875"/>
              <a:ext cx="580675" cy="46775"/>
            </a:xfrm>
            <a:custGeom>
              <a:rect b="b" l="l" r="r" t="t"/>
              <a:pathLst>
                <a:path extrusionOk="0" h="1871" w="23227">
                  <a:moveTo>
                    <a:pt x="9020" y="0"/>
                  </a:moveTo>
                  <a:cubicBezTo>
                    <a:pt x="5713" y="0"/>
                    <a:pt x="2538" y="51"/>
                    <a:pt x="0" y="151"/>
                  </a:cubicBezTo>
                  <a:cubicBezTo>
                    <a:pt x="169" y="198"/>
                    <a:pt x="337" y="245"/>
                    <a:pt x="515" y="301"/>
                  </a:cubicBezTo>
                  <a:cubicBezTo>
                    <a:pt x="4136" y="1424"/>
                    <a:pt x="8216" y="1723"/>
                    <a:pt x="11997" y="1845"/>
                  </a:cubicBezTo>
                  <a:cubicBezTo>
                    <a:pt x="12524" y="1862"/>
                    <a:pt x="13032" y="1870"/>
                    <a:pt x="13521" y="1870"/>
                  </a:cubicBezTo>
                  <a:cubicBezTo>
                    <a:pt x="19556" y="1870"/>
                    <a:pt x="22672" y="624"/>
                    <a:pt x="23226" y="347"/>
                  </a:cubicBezTo>
                  <a:cubicBezTo>
                    <a:pt x="19367" y="116"/>
                    <a:pt x="14042" y="0"/>
                    <a:pt x="90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3"/>
            <p:cNvSpPr/>
            <p:nvPr/>
          </p:nvSpPr>
          <p:spPr>
            <a:xfrm>
              <a:off x="3274475" y="4951900"/>
              <a:ext cx="540925" cy="202150"/>
            </a:xfrm>
            <a:custGeom>
              <a:rect b="b" l="l" r="r" t="t"/>
              <a:pathLst>
                <a:path extrusionOk="0" h="8086" w="21637">
                  <a:moveTo>
                    <a:pt x="21346" y="0"/>
                  </a:moveTo>
                  <a:cubicBezTo>
                    <a:pt x="17098" y="9"/>
                    <a:pt x="12784" y="47"/>
                    <a:pt x="8517" y="56"/>
                  </a:cubicBezTo>
                  <a:cubicBezTo>
                    <a:pt x="7366" y="2536"/>
                    <a:pt x="6196" y="5044"/>
                    <a:pt x="5054" y="7524"/>
                  </a:cubicBezTo>
                  <a:cubicBezTo>
                    <a:pt x="4767" y="7524"/>
                    <a:pt x="4472" y="7515"/>
                    <a:pt x="4179" y="7515"/>
                  </a:cubicBezTo>
                  <a:cubicBezTo>
                    <a:pt x="4033" y="7515"/>
                    <a:pt x="3888" y="7517"/>
                    <a:pt x="3744" y="7524"/>
                  </a:cubicBezTo>
                  <a:cubicBezTo>
                    <a:pt x="3473" y="7533"/>
                    <a:pt x="366" y="7533"/>
                    <a:pt x="1" y="7533"/>
                  </a:cubicBezTo>
                  <a:cubicBezTo>
                    <a:pt x="553" y="7645"/>
                    <a:pt x="1086" y="7786"/>
                    <a:pt x="1629" y="7945"/>
                  </a:cubicBezTo>
                  <a:cubicBezTo>
                    <a:pt x="4904" y="7973"/>
                    <a:pt x="8180" y="8020"/>
                    <a:pt x="11455" y="8048"/>
                  </a:cubicBezTo>
                  <a:cubicBezTo>
                    <a:pt x="13617" y="8057"/>
                    <a:pt x="15825" y="8066"/>
                    <a:pt x="17977" y="8085"/>
                  </a:cubicBezTo>
                  <a:cubicBezTo>
                    <a:pt x="19175" y="5587"/>
                    <a:pt x="20448" y="3013"/>
                    <a:pt x="21636" y="515"/>
                  </a:cubicBezTo>
                  <a:cubicBezTo>
                    <a:pt x="21543" y="346"/>
                    <a:pt x="21440" y="159"/>
                    <a:pt x="21346"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3"/>
            <p:cNvSpPr/>
            <p:nvPr/>
          </p:nvSpPr>
          <p:spPr>
            <a:xfrm>
              <a:off x="3404800" y="4962425"/>
              <a:ext cx="411050" cy="191625"/>
            </a:xfrm>
            <a:custGeom>
              <a:rect b="b" l="l" r="r" t="t"/>
              <a:pathLst>
                <a:path extrusionOk="0" h="7665" w="16442">
                  <a:moveTo>
                    <a:pt x="16386" y="0"/>
                  </a:moveTo>
                  <a:cubicBezTo>
                    <a:pt x="12137" y="9"/>
                    <a:pt x="7842" y="9"/>
                    <a:pt x="3584" y="19"/>
                  </a:cubicBezTo>
                  <a:lnTo>
                    <a:pt x="0" y="7571"/>
                  </a:lnTo>
                  <a:cubicBezTo>
                    <a:pt x="2087" y="7589"/>
                    <a:pt x="4165" y="7617"/>
                    <a:pt x="6251" y="7627"/>
                  </a:cubicBezTo>
                  <a:cubicBezTo>
                    <a:pt x="8413" y="7636"/>
                    <a:pt x="10621" y="7645"/>
                    <a:pt x="12774" y="7664"/>
                  </a:cubicBezTo>
                  <a:cubicBezTo>
                    <a:pt x="13971" y="5166"/>
                    <a:pt x="15244" y="2592"/>
                    <a:pt x="16442" y="94"/>
                  </a:cubicBezTo>
                  <a:cubicBezTo>
                    <a:pt x="16423" y="56"/>
                    <a:pt x="16405" y="38"/>
                    <a:pt x="16386"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3"/>
            <p:cNvSpPr/>
            <p:nvPr/>
          </p:nvSpPr>
          <p:spPr>
            <a:xfrm>
              <a:off x="3602950" y="5039625"/>
              <a:ext cx="44700" cy="38675"/>
            </a:xfrm>
            <a:custGeom>
              <a:rect b="b" l="l" r="r" t="t"/>
              <a:pathLst>
                <a:path extrusionOk="0" h="1547" w="1788">
                  <a:moveTo>
                    <a:pt x="1086" y="1"/>
                  </a:moveTo>
                  <a:cubicBezTo>
                    <a:pt x="850" y="1"/>
                    <a:pt x="622" y="86"/>
                    <a:pt x="440" y="244"/>
                  </a:cubicBezTo>
                  <a:cubicBezTo>
                    <a:pt x="0" y="627"/>
                    <a:pt x="56" y="1320"/>
                    <a:pt x="665" y="1507"/>
                  </a:cubicBezTo>
                  <a:cubicBezTo>
                    <a:pt x="740" y="1534"/>
                    <a:pt x="817" y="1546"/>
                    <a:pt x="893" y="1546"/>
                  </a:cubicBezTo>
                  <a:cubicBezTo>
                    <a:pt x="1056" y="1546"/>
                    <a:pt x="1217" y="1490"/>
                    <a:pt x="1357" y="1395"/>
                  </a:cubicBezTo>
                  <a:cubicBezTo>
                    <a:pt x="1554" y="1254"/>
                    <a:pt x="1685" y="1030"/>
                    <a:pt x="1741" y="796"/>
                  </a:cubicBezTo>
                  <a:cubicBezTo>
                    <a:pt x="1788" y="627"/>
                    <a:pt x="1788" y="459"/>
                    <a:pt x="1703" y="300"/>
                  </a:cubicBezTo>
                  <a:cubicBezTo>
                    <a:pt x="1610" y="141"/>
                    <a:pt x="1413" y="38"/>
                    <a:pt x="1217" y="10"/>
                  </a:cubicBezTo>
                  <a:cubicBezTo>
                    <a:pt x="1173" y="4"/>
                    <a:pt x="1129" y="1"/>
                    <a:pt x="1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3"/>
            <p:cNvSpPr/>
            <p:nvPr/>
          </p:nvSpPr>
          <p:spPr>
            <a:xfrm>
              <a:off x="3277775" y="4558625"/>
              <a:ext cx="269275" cy="147650"/>
            </a:xfrm>
            <a:custGeom>
              <a:rect b="b" l="l" r="r" t="t"/>
              <a:pathLst>
                <a:path extrusionOk="0" h="5906" w="10771">
                  <a:moveTo>
                    <a:pt x="5509" y="0"/>
                  </a:moveTo>
                  <a:cubicBezTo>
                    <a:pt x="4222" y="0"/>
                    <a:pt x="2936" y="30"/>
                    <a:pt x="1656" y="113"/>
                  </a:cubicBezTo>
                  <a:cubicBezTo>
                    <a:pt x="1656" y="1460"/>
                    <a:pt x="1656" y="3023"/>
                    <a:pt x="1666" y="4371"/>
                  </a:cubicBezTo>
                  <a:cubicBezTo>
                    <a:pt x="1076" y="4839"/>
                    <a:pt x="515" y="5353"/>
                    <a:pt x="0" y="5905"/>
                  </a:cubicBezTo>
                  <a:lnTo>
                    <a:pt x="2667" y="4829"/>
                  </a:lnTo>
                  <a:cubicBezTo>
                    <a:pt x="3664" y="4787"/>
                    <a:pt x="4641" y="4775"/>
                    <a:pt x="5613" y="4775"/>
                  </a:cubicBezTo>
                  <a:cubicBezTo>
                    <a:pt x="6914" y="4775"/>
                    <a:pt x="8207" y="4797"/>
                    <a:pt x="9525" y="4797"/>
                  </a:cubicBezTo>
                  <a:cubicBezTo>
                    <a:pt x="9866" y="4797"/>
                    <a:pt x="10210" y="4795"/>
                    <a:pt x="10556" y="4792"/>
                  </a:cubicBezTo>
                  <a:cubicBezTo>
                    <a:pt x="10621" y="3304"/>
                    <a:pt x="10771" y="1591"/>
                    <a:pt x="10761" y="103"/>
                  </a:cubicBezTo>
                  <a:cubicBezTo>
                    <a:pt x="9018" y="55"/>
                    <a:pt x="7263" y="0"/>
                    <a:pt x="5509"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3"/>
            <p:cNvSpPr/>
            <p:nvPr/>
          </p:nvSpPr>
          <p:spPr>
            <a:xfrm>
              <a:off x="3354500" y="4585775"/>
              <a:ext cx="164950" cy="10775"/>
            </a:xfrm>
            <a:custGeom>
              <a:rect b="b" l="l" r="r" t="t"/>
              <a:pathLst>
                <a:path extrusionOk="0" h="431" w="6598">
                  <a:moveTo>
                    <a:pt x="0" y="0"/>
                  </a:moveTo>
                  <a:lnTo>
                    <a:pt x="0" y="337"/>
                  </a:lnTo>
                  <a:lnTo>
                    <a:pt x="0" y="384"/>
                  </a:lnTo>
                  <a:cubicBezTo>
                    <a:pt x="0" y="393"/>
                    <a:pt x="0" y="421"/>
                    <a:pt x="10" y="430"/>
                  </a:cubicBezTo>
                  <a:lnTo>
                    <a:pt x="6495" y="430"/>
                  </a:lnTo>
                  <a:cubicBezTo>
                    <a:pt x="6541" y="430"/>
                    <a:pt x="6570" y="430"/>
                    <a:pt x="6579" y="421"/>
                  </a:cubicBezTo>
                  <a:cubicBezTo>
                    <a:pt x="6598" y="393"/>
                    <a:pt x="6588" y="365"/>
                    <a:pt x="6588" y="337"/>
                  </a:cubicBezTo>
                  <a:lnTo>
                    <a:pt x="6588" y="253"/>
                  </a:lnTo>
                  <a:cubicBezTo>
                    <a:pt x="6588" y="197"/>
                    <a:pt x="6588" y="140"/>
                    <a:pt x="6598" y="94"/>
                  </a:cubicBezTo>
                  <a:lnTo>
                    <a:pt x="65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3"/>
            <p:cNvSpPr/>
            <p:nvPr/>
          </p:nvSpPr>
          <p:spPr>
            <a:xfrm>
              <a:off x="3354500" y="4613825"/>
              <a:ext cx="118625" cy="10800"/>
            </a:xfrm>
            <a:custGeom>
              <a:rect b="b" l="l" r="r" t="t"/>
              <a:pathLst>
                <a:path extrusionOk="0" h="432" w="4745">
                  <a:moveTo>
                    <a:pt x="0" y="1"/>
                  </a:moveTo>
                  <a:lnTo>
                    <a:pt x="0" y="338"/>
                  </a:lnTo>
                  <a:lnTo>
                    <a:pt x="0" y="385"/>
                  </a:lnTo>
                  <a:lnTo>
                    <a:pt x="0" y="431"/>
                  </a:lnTo>
                  <a:lnTo>
                    <a:pt x="4670" y="431"/>
                  </a:lnTo>
                  <a:cubicBezTo>
                    <a:pt x="4698" y="431"/>
                    <a:pt x="4717" y="431"/>
                    <a:pt x="4726" y="422"/>
                  </a:cubicBezTo>
                  <a:cubicBezTo>
                    <a:pt x="4745" y="394"/>
                    <a:pt x="4726" y="366"/>
                    <a:pt x="4745" y="338"/>
                  </a:cubicBezTo>
                  <a:lnTo>
                    <a:pt x="4745" y="254"/>
                  </a:lnTo>
                  <a:lnTo>
                    <a:pt x="4745" y="95"/>
                  </a:lnTo>
                  <a:lnTo>
                    <a:pt x="47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3"/>
            <p:cNvSpPr/>
            <p:nvPr/>
          </p:nvSpPr>
          <p:spPr>
            <a:xfrm>
              <a:off x="3354275" y="4642150"/>
              <a:ext cx="141325" cy="10775"/>
            </a:xfrm>
            <a:custGeom>
              <a:rect b="b" l="l" r="r" t="t"/>
              <a:pathLst>
                <a:path extrusionOk="0" h="431" w="5653">
                  <a:moveTo>
                    <a:pt x="0" y="0"/>
                  </a:moveTo>
                  <a:lnTo>
                    <a:pt x="0" y="337"/>
                  </a:lnTo>
                  <a:lnTo>
                    <a:pt x="0" y="384"/>
                  </a:lnTo>
                  <a:cubicBezTo>
                    <a:pt x="0" y="403"/>
                    <a:pt x="0" y="421"/>
                    <a:pt x="9" y="431"/>
                  </a:cubicBezTo>
                  <a:lnTo>
                    <a:pt x="5559" y="431"/>
                  </a:lnTo>
                  <a:cubicBezTo>
                    <a:pt x="5605" y="421"/>
                    <a:pt x="5643" y="421"/>
                    <a:pt x="5643" y="421"/>
                  </a:cubicBezTo>
                  <a:cubicBezTo>
                    <a:pt x="5652" y="403"/>
                    <a:pt x="5652" y="365"/>
                    <a:pt x="5652" y="337"/>
                  </a:cubicBezTo>
                  <a:lnTo>
                    <a:pt x="5652" y="253"/>
                  </a:lnTo>
                  <a:lnTo>
                    <a:pt x="5652" y="94"/>
                  </a:lnTo>
                  <a:lnTo>
                    <a:pt x="56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3"/>
            <p:cNvSpPr/>
            <p:nvPr/>
          </p:nvSpPr>
          <p:spPr>
            <a:xfrm>
              <a:off x="3206875" y="4148900"/>
              <a:ext cx="381125" cy="290900"/>
            </a:xfrm>
            <a:custGeom>
              <a:rect b="b" l="l" r="r" t="t"/>
              <a:pathLst>
                <a:path extrusionOk="0" h="11636" w="15245">
                  <a:moveTo>
                    <a:pt x="5589" y="1"/>
                  </a:moveTo>
                  <a:cubicBezTo>
                    <a:pt x="4131" y="1"/>
                    <a:pt x="2674" y="15"/>
                    <a:pt x="1217" y="41"/>
                  </a:cubicBezTo>
                  <a:cubicBezTo>
                    <a:pt x="805" y="60"/>
                    <a:pt x="309" y="126"/>
                    <a:pt x="85" y="462"/>
                  </a:cubicBezTo>
                  <a:cubicBezTo>
                    <a:pt x="57" y="3616"/>
                    <a:pt x="29" y="6751"/>
                    <a:pt x="1" y="9895"/>
                  </a:cubicBezTo>
                  <a:cubicBezTo>
                    <a:pt x="96" y="10168"/>
                    <a:pt x="789" y="10197"/>
                    <a:pt x="1391" y="10197"/>
                  </a:cubicBezTo>
                  <a:cubicBezTo>
                    <a:pt x="1553" y="10197"/>
                    <a:pt x="1709" y="10195"/>
                    <a:pt x="1844" y="10195"/>
                  </a:cubicBezTo>
                  <a:cubicBezTo>
                    <a:pt x="5241" y="10185"/>
                    <a:pt x="8628" y="10167"/>
                    <a:pt x="12025" y="10148"/>
                  </a:cubicBezTo>
                  <a:cubicBezTo>
                    <a:pt x="12156" y="10223"/>
                    <a:pt x="12287" y="10279"/>
                    <a:pt x="12362" y="10316"/>
                  </a:cubicBezTo>
                  <a:cubicBezTo>
                    <a:pt x="13120" y="10747"/>
                    <a:pt x="13897" y="11158"/>
                    <a:pt x="14683" y="11542"/>
                  </a:cubicBezTo>
                  <a:cubicBezTo>
                    <a:pt x="14777" y="11589"/>
                    <a:pt x="14870" y="11636"/>
                    <a:pt x="14964" y="11636"/>
                  </a:cubicBezTo>
                  <a:cubicBezTo>
                    <a:pt x="15067" y="11636"/>
                    <a:pt x="15170" y="11589"/>
                    <a:pt x="15198" y="11495"/>
                  </a:cubicBezTo>
                  <a:cubicBezTo>
                    <a:pt x="15244" y="11383"/>
                    <a:pt x="15170" y="11271"/>
                    <a:pt x="15113" y="11177"/>
                  </a:cubicBezTo>
                  <a:cubicBezTo>
                    <a:pt x="14702" y="10606"/>
                    <a:pt x="14299" y="10045"/>
                    <a:pt x="13888" y="9474"/>
                  </a:cubicBezTo>
                  <a:cubicBezTo>
                    <a:pt x="13859" y="9437"/>
                    <a:pt x="13831" y="9390"/>
                    <a:pt x="13794" y="9352"/>
                  </a:cubicBezTo>
                  <a:cubicBezTo>
                    <a:pt x="13813" y="6582"/>
                    <a:pt x="13841" y="3803"/>
                    <a:pt x="13859" y="1024"/>
                  </a:cubicBezTo>
                  <a:cubicBezTo>
                    <a:pt x="13859" y="678"/>
                    <a:pt x="13794" y="154"/>
                    <a:pt x="13438" y="135"/>
                  </a:cubicBezTo>
                  <a:cubicBezTo>
                    <a:pt x="10824" y="45"/>
                    <a:pt x="8206" y="1"/>
                    <a:pt x="5589"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3"/>
            <p:cNvSpPr/>
            <p:nvPr/>
          </p:nvSpPr>
          <p:spPr>
            <a:xfrm>
              <a:off x="3239400" y="4198950"/>
              <a:ext cx="288250" cy="166100"/>
            </a:xfrm>
            <a:custGeom>
              <a:rect b="b" l="l" r="r" t="t"/>
              <a:pathLst>
                <a:path extrusionOk="0" h="6644" w="11530">
                  <a:moveTo>
                    <a:pt x="1984" y="744"/>
                  </a:moveTo>
                  <a:cubicBezTo>
                    <a:pt x="2125" y="1577"/>
                    <a:pt x="2246" y="2419"/>
                    <a:pt x="2340" y="3252"/>
                  </a:cubicBezTo>
                  <a:cubicBezTo>
                    <a:pt x="2059" y="3252"/>
                    <a:pt x="1788" y="3252"/>
                    <a:pt x="1507" y="3233"/>
                  </a:cubicBezTo>
                  <a:cubicBezTo>
                    <a:pt x="1694" y="2419"/>
                    <a:pt x="1844" y="1586"/>
                    <a:pt x="1984" y="744"/>
                  </a:cubicBezTo>
                  <a:close/>
                  <a:moveTo>
                    <a:pt x="2911" y="2606"/>
                  </a:moveTo>
                  <a:cubicBezTo>
                    <a:pt x="2985" y="2831"/>
                    <a:pt x="3042" y="3065"/>
                    <a:pt x="3107" y="3280"/>
                  </a:cubicBezTo>
                  <a:cubicBezTo>
                    <a:pt x="3051" y="3270"/>
                    <a:pt x="2995" y="3270"/>
                    <a:pt x="2948" y="3270"/>
                  </a:cubicBezTo>
                  <a:lnTo>
                    <a:pt x="2752" y="3270"/>
                  </a:lnTo>
                  <a:cubicBezTo>
                    <a:pt x="2798" y="3046"/>
                    <a:pt x="2854" y="2831"/>
                    <a:pt x="2911" y="2606"/>
                  </a:cubicBezTo>
                  <a:close/>
                  <a:moveTo>
                    <a:pt x="3903" y="2765"/>
                  </a:moveTo>
                  <a:lnTo>
                    <a:pt x="4034" y="3280"/>
                  </a:lnTo>
                  <a:lnTo>
                    <a:pt x="3753" y="3280"/>
                  </a:lnTo>
                  <a:cubicBezTo>
                    <a:pt x="3800" y="3111"/>
                    <a:pt x="3846" y="2943"/>
                    <a:pt x="3903" y="2765"/>
                  </a:cubicBezTo>
                  <a:close/>
                  <a:moveTo>
                    <a:pt x="4876" y="1212"/>
                  </a:moveTo>
                  <a:cubicBezTo>
                    <a:pt x="4960" y="1914"/>
                    <a:pt x="5025" y="2606"/>
                    <a:pt x="5110" y="3308"/>
                  </a:cubicBezTo>
                  <a:cubicBezTo>
                    <a:pt x="4923" y="3298"/>
                    <a:pt x="4735" y="3298"/>
                    <a:pt x="4548" y="3298"/>
                  </a:cubicBezTo>
                  <a:cubicBezTo>
                    <a:pt x="4651" y="2606"/>
                    <a:pt x="4773" y="1904"/>
                    <a:pt x="4876" y="1212"/>
                  </a:cubicBezTo>
                  <a:close/>
                  <a:moveTo>
                    <a:pt x="6083" y="3093"/>
                  </a:moveTo>
                  <a:cubicBezTo>
                    <a:pt x="6102" y="3167"/>
                    <a:pt x="6120" y="3233"/>
                    <a:pt x="6139" y="3308"/>
                  </a:cubicBezTo>
                  <a:cubicBezTo>
                    <a:pt x="6133" y="3311"/>
                    <a:pt x="6124" y="3312"/>
                    <a:pt x="6115" y="3312"/>
                  </a:cubicBezTo>
                  <a:cubicBezTo>
                    <a:pt x="6096" y="3312"/>
                    <a:pt x="6074" y="3308"/>
                    <a:pt x="6055" y="3308"/>
                  </a:cubicBezTo>
                  <a:cubicBezTo>
                    <a:pt x="6074" y="3233"/>
                    <a:pt x="6074" y="3167"/>
                    <a:pt x="6083" y="3093"/>
                  </a:cubicBezTo>
                  <a:close/>
                  <a:moveTo>
                    <a:pt x="8769" y="538"/>
                  </a:moveTo>
                  <a:cubicBezTo>
                    <a:pt x="9040" y="1474"/>
                    <a:pt x="9311" y="2419"/>
                    <a:pt x="9583" y="3355"/>
                  </a:cubicBezTo>
                  <a:cubicBezTo>
                    <a:pt x="9190" y="3355"/>
                    <a:pt x="8815" y="3355"/>
                    <a:pt x="8432" y="3345"/>
                  </a:cubicBezTo>
                  <a:cubicBezTo>
                    <a:pt x="8553" y="2409"/>
                    <a:pt x="8656" y="1474"/>
                    <a:pt x="8769" y="538"/>
                  </a:cubicBezTo>
                  <a:close/>
                  <a:moveTo>
                    <a:pt x="4352" y="3504"/>
                  </a:moveTo>
                  <a:cubicBezTo>
                    <a:pt x="4342" y="3579"/>
                    <a:pt x="4324" y="3645"/>
                    <a:pt x="4314" y="3729"/>
                  </a:cubicBezTo>
                  <a:cubicBezTo>
                    <a:pt x="4286" y="3654"/>
                    <a:pt x="4277" y="3579"/>
                    <a:pt x="4258" y="3504"/>
                  </a:cubicBezTo>
                  <a:close/>
                  <a:moveTo>
                    <a:pt x="3519" y="3486"/>
                  </a:moveTo>
                  <a:cubicBezTo>
                    <a:pt x="3481" y="3589"/>
                    <a:pt x="3463" y="3691"/>
                    <a:pt x="3435" y="3785"/>
                  </a:cubicBezTo>
                  <a:cubicBezTo>
                    <a:pt x="3407" y="3682"/>
                    <a:pt x="3378" y="3589"/>
                    <a:pt x="3341" y="3486"/>
                  </a:cubicBezTo>
                  <a:close/>
                  <a:moveTo>
                    <a:pt x="10097" y="3579"/>
                  </a:moveTo>
                  <a:cubicBezTo>
                    <a:pt x="10069" y="3766"/>
                    <a:pt x="10032" y="3935"/>
                    <a:pt x="10004" y="4122"/>
                  </a:cubicBezTo>
                  <a:cubicBezTo>
                    <a:pt x="9938" y="3935"/>
                    <a:pt x="9892" y="3766"/>
                    <a:pt x="9835" y="3579"/>
                  </a:cubicBezTo>
                  <a:close/>
                  <a:moveTo>
                    <a:pt x="7393" y="3542"/>
                  </a:moveTo>
                  <a:cubicBezTo>
                    <a:pt x="7543" y="3542"/>
                    <a:pt x="7692" y="3542"/>
                    <a:pt x="7852" y="3551"/>
                  </a:cubicBezTo>
                  <a:cubicBezTo>
                    <a:pt x="7786" y="3785"/>
                    <a:pt x="7721" y="4028"/>
                    <a:pt x="7636" y="4262"/>
                  </a:cubicBezTo>
                  <a:cubicBezTo>
                    <a:pt x="7533" y="4028"/>
                    <a:pt x="7449" y="3785"/>
                    <a:pt x="7393" y="3542"/>
                  </a:cubicBezTo>
                  <a:close/>
                  <a:moveTo>
                    <a:pt x="805" y="3458"/>
                  </a:moveTo>
                  <a:cubicBezTo>
                    <a:pt x="955" y="3458"/>
                    <a:pt x="1123" y="3467"/>
                    <a:pt x="1273" y="3467"/>
                  </a:cubicBezTo>
                  <a:cubicBezTo>
                    <a:pt x="1207" y="3794"/>
                    <a:pt x="1123" y="4122"/>
                    <a:pt x="1030" y="4440"/>
                  </a:cubicBezTo>
                  <a:cubicBezTo>
                    <a:pt x="955" y="4113"/>
                    <a:pt x="889" y="3785"/>
                    <a:pt x="805" y="3458"/>
                  </a:cubicBezTo>
                  <a:close/>
                  <a:moveTo>
                    <a:pt x="6382" y="3532"/>
                  </a:moveTo>
                  <a:cubicBezTo>
                    <a:pt x="6560" y="3532"/>
                    <a:pt x="6729" y="3532"/>
                    <a:pt x="6897" y="3542"/>
                  </a:cubicBezTo>
                  <a:cubicBezTo>
                    <a:pt x="6832" y="3869"/>
                    <a:pt x="6747" y="4206"/>
                    <a:pt x="6654" y="4534"/>
                  </a:cubicBezTo>
                  <a:cubicBezTo>
                    <a:pt x="6560" y="4197"/>
                    <a:pt x="6476" y="3869"/>
                    <a:pt x="6382" y="3532"/>
                  </a:cubicBezTo>
                  <a:close/>
                  <a:moveTo>
                    <a:pt x="5849" y="3514"/>
                  </a:moveTo>
                  <a:cubicBezTo>
                    <a:pt x="5755" y="4262"/>
                    <a:pt x="5671" y="5011"/>
                    <a:pt x="5578" y="5760"/>
                  </a:cubicBezTo>
                  <a:cubicBezTo>
                    <a:pt x="5493" y="5011"/>
                    <a:pt x="5400" y="4262"/>
                    <a:pt x="5325" y="3514"/>
                  </a:cubicBezTo>
                  <a:close/>
                  <a:moveTo>
                    <a:pt x="8750" y="1"/>
                  </a:moveTo>
                  <a:cubicBezTo>
                    <a:pt x="8706" y="1"/>
                    <a:pt x="8662" y="36"/>
                    <a:pt x="8656" y="89"/>
                  </a:cubicBezTo>
                  <a:cubicBezTo>
                    <a:pt x="8525" y="1165"/>
                    <a:pt x="8385" y="2250"/>
                    <a:pt x="8254" y="3327"/>
                  </a:cubicBezTo>
                  <a:lnTo>
                    <a:pt x="8245" y="3327"/>
                  </a:lnTo>
                  <a:cubicBezTo>
                    <a:pt x="8207" y="3177"/>
                    <a:pt x="8188" y="3036"/>
                    <a:pt x="8151" y="2887"/>
                  </a:cubicBezTo>
                  <a:cubicBezTo>
                    <a:pt x="8142" y="2840"/>
                    <a:pt x="8102" y="2817"/>
                    <a:pt x="8061" y="2817"/>
                  </a:cubicBezTo>
                  <a:cubicBezTo>
                    <a:pt x="8020" y="2817"/>
                    <a:pt x="7978" y="2840"/>
                    <a:pt x="7964" y="2887"/>
                  </a:cubicBezTo>
                  <a:cubicBezTo>
                    <a:pt x="7945" y="3036"/>
                    <a:pt x="7917" y="3177"/>
                    <a:pt x="7898" y="3317"/>
                  </a:cubicBezTo>
                  <a:cubicBezTo>
                    <a:pt x="7711" y="3317"/>
                    <a:pt x="7533" y="3317"/>
                    <a:pt x="7346" y="3308"/>
                  </a:cubicBezTo>
                  <a:cubicBezTo>
                    <a:pt x="7309" y="3158"/>
                    <a:pt x="7290" y="2999"/>
                    <a:pt x="7262" y="2849"/>
                  </a:cubicBezTo>
                  <a:cubicBezTo>
                    <a:pt x="7257" y="2792"/>
                    <a:pt x="7210" y="2754"/>
                    <a:pt x="7164" y="2754"/>
                  </a:cubicBezTo>
                  <a:cubicBezTo>
                    <a:pt x="7128" y="2754"/>
                    <a:pt x="7091" y="2777"/>
                    <a:pt x="7075" y="2831"/>
                  </a:cubicBezTo>
                  <a:cubicBezTo>
                    <a:pt x="7037" y="2980"/>
                    <a:pt x="6991" y="3139"/>
                    <a:pt x="6953" y="3308"/>
                  </a:cubicBezTo>
                  <a:cubicBezTo>
                    <a:pt x="6747" y="3308"/>
                    <a:pt x="6532" y="3308"/>
                    <a:pt x="6326" y="3298"/>
                  </a:cubicBezTo>
                  <a:cubicBezTo>
                    <a:pt x="6251" y="3046"/>
                    <a:pt x="6195" y="2803"/>
                    <a:pt x="6130" y="2559"/>
                  </a:cubicBezTo>
                  <a:cubicBezTo>
                    <a:pt x="6113" y="2506"/>
                    <a:pt x="6077" y="2483"/>
                    <a:pt x="6041" y="2483"/>
                  </a:cubicBezTo>
                  <a:cubicBezTo>
                    <a:pt x="5994" y="2483"/>
                    <a:pt x="5948" y="2520"/>
                    <a:pt x="5943" y="2578"/>
                  </a:cubicBezTo>
                  <a:cubicBezTo>
                    <a:pt x="5914" y="2812"/>
                    <a:pt x="5877" y="3046"/>
                    <a:pt x="5858" y="3280"/>
                  </a:cubicBezTo>
                  <a:lnTo>
                    <a:pt x="5727" y="3280"/>
                  </a:lnTo>
                  <a:cubicBezTo>
                    <a:pt x="5578" y="3280"/>
                    <a:pt x="5428" y="3280"/>
                    <a:pt x="5287" y="3270"/>
                  </a:cubicBezTo>
                  <a:cubicBezTo>
                    <a:pt x="5175" y="2372"/>
                    <a:pt x="5072" y="1455"/>
                    <a:pt x="4969" y="547"/>
                  </a:cubicBezTo>
                  <a:cubicBezTo>
                    <a:pt x="4964" y="497"/>
                    <a:pt x="4912" y="460"/>
                    <a:pt x="4867" y="460"/>
                  </a:cubicBezTo>
                  <a:cubicBezTo>
                    <a:pt x="4836" y="460"/>
                    <a:pt x="4808" y="477"/>
                    <a:pt x="4801" y="519"/>
                  </a:cubicBezTo>
                  <a:cubicBezTo>
                    <a:pt x="4661" y="1436"/>
                    <a:pt x="4520" y="2344"/>
                    <a:pt x="4370" y="3252"/>
                  </a:cubicBezTo>
                  <a:lnTo>
                    <a:pt x="4193" y="3252"/>
                  </a:lnTo>
                  <a:lnTo>
                    <a:pt x="3987" y="2372"/>
                  </a:lnTo>
                  <a:cubicBezTo>
                    <a:pt x="3973" y="2330"/>
                    <a:pt x="3938" y="2309"/>
                    <a:pt x="3903" y="2309"/>
                  </a:cubicBezTo>
                  <a:cubicBezTo>
                    <a:pt x="3867" y="2309"/>
                    <a:pt x="3832" y="2330"/>
                    <a:pt x="3818" y="2372"/>
                  </a:cubicBezTo>
                  <a:lnTo>
                    <a:pt x="3575" y="3252"/>
                  </a:lnTo>
                  <a:lnTo>
                    <a:pt x="3285" y="3252"/>
                  </a:lnTo>
                  <a:cubicBezTo>
                    <a:pt x="3191" y="2905"/>
                    <a:pt x="3088" y="2578"/>
                    <a:pt x="2995" y="2241"/>
                  </a:cubicBezTo>
                  <a:cubicBezTo>
                    <a:pt x="2981" y="2199"/>
                    <a:pt x="2946" y="2178"/>
                    <a:pt x="2911" y="2178"/>
                  </a:cubicBezTo>
                  <a:cubicBezTo>
                    <a:pt x="2876" y="2178"/>
                    <a:pt x="2840" y="2199"/>
                    <a:pt x="2826" y="2241"/>
                  </a:cubicBezTo>
                  <a:cubicBezTo>
                    <a:pt x="2723" y="2569"/>
                    <a:pt x="2630" y="2896"/>
                    <a:pt x="2574" y="3233"/>
                  </a:cubicBezTo>
                  <a:lnTo>
                    <a:pt x="2508" y="3233"/>
                  </a:lnTo>
                  <a:cubicBezTo>
                    <a:pt x="2396" y="2222"/>
                    <a:pt x="2246" y="1212"/>
                    <a:pt x="2068" y="192"/>
                  </a:cubicBezTo>
                  <a:cubicBezTo>
                    <a:pt x="2064" y="154"/>
                    <a:pt x="2026" y="136"/>
                    <a:pt x="1988" y="136"/>
                  </a:cubicBezTo>
                  <a:cubicBezTo>
                    <a:pt x="1949" y="136"/>
                    <a:pt x="1909" y="154"/>
                    <a:pt x="1900" y="192"/>
                  </a:cubicBezTo>
                  <a:cubicBezTo>
                    <a:pt x="1760" y="1212"/>
                    <a:pt x="1563" y="2222"/>
                    <a:pt x="1338" y="3214"/>
                  </a:cubicBezTo>
                  <a:lnTo>
                    <a:pt x="702" y="3214"/>
                  </a:lnTo>
                  <a:cubicBezTo>
                    <a:pt x="496" y="3214"/>
                    <a:pt x="300" y="3214"/>
                    <a:pt x="103" y="3224"/>
                  </a:cubicBezTo>
                  <a:cubicBezTo>
                    <a:pt x="0" y="3224"/>
                    <a:pt x="0" y="3392"/>
                    <a:pt x="103" y="3401"/>
                  </a:cubicBezTo>
                  <a:cubicBezTo>
                    <a:pt x="290" y="3411"/>
                    <a:pt x="468" y="3420"/>
                    <a:pt x="655" y="3420"/>
                  </a:cubicBezTo>
                  <a:cubicBezTo>
                    <a:pt x="749" y="3888"/>
                    <a:pt x="852" y="4347"/>
                    <a:pt x="945" y="4814"/>
                  </a:cubicBezTo>
                  <a:cubicBezTo>
                    <a:pt x="959" y="4860"/>
                    <a:pt x="995" y="4881"/>
                    <a:pt x="1031" y="4881"/>
                  </a:cubicBezTo>
                  <a:cubicBezTo>
                    <a:pt x="1070" y="4881"/>
                    <a:pt x="1109" y="4858"/>
                    <a:pt x="1123" y="4814"/>
                  </a:cubicBezTo>
                  <a:cubicBezTo>
                    <a:pt x="1245" y="4356"/>
                    <a:pt x="1367" y="3907"/>
                    <a:pt x="1469" y="3439"/>
                  </a:cubicBezTo>
                  <a:lnTo>
                    <a:pt x="2377" y="3439"/>
                  </a:lnTo>
                  <a:cubicBezTo>
                    <a:pt x="2396" y="3673"/>
                    <a:pt x="2415" y="3888"/>
                    <a:pt x="2443" y="4122"/>
                  </a:cubicBezTo>
                  <a:cubicBezTo>
                    <a:pt x="2447" y="4183"/>
                    <a:pt x="2489" y="4213"/>
                    <a:pt x="2532" y="4213"/>
                  </a:cubicBezTo>
                  <a:cubicBezTo>
                    <a:pt x="2574" y="4213"/>
                    <a:pt x="2616" y="4183"/>
                    <a:pt x="2621" y="4122"/>
                  </a:cubicBezTo>
                  <a:cubicBezTo>
                    <a:pt x="2639" y="3888"/>
                    <a:pt x="2677" y="3673"/>
                    <a:pt x="2714" y="3448"/>
                  </a:cubicBezTo>
                  <a:lnTo>
                    <a:pt x="3182" y="3448"/>
                  </a:lnTo>
                  <a:cubicBezTo>
                    <a:pt x="3238" y="3654"/>
                    <a:pt x="3313" y="3869"/>
                    <a:pt x="3369" y="4094"/>
                  </a:cubicBezTo>
                  <a:cubicBezTo>
                    <a:pt x="3378" y="4131"/>
                    <a:pt x="3414" y="4150"/>
                    <a:pt x="3449" y="4150"/>
                  </a:cubicBezTo>
                  <a:cubicBezTo>
                    <a:pt x="3484" y="4150"/>
                    <a:pt x="3519" y="4131"/>
                    <a:pt x="3528" y="4094"/>
                  </a:cubicBezTo>
                  <a:lnTo>
                    <a:pt x="3706" y="3458"/>
                  </a:lnTo>
                  <a:lnTo>
                    <a:pt x="4090" y="3458"/>
                  </a:lnTo>
                  <a:lnTo>
                    <a:pt x="4258" y="4141"/>
                  </a:lnTo>
                  <a:cubicBezTo>
                    <a:pt x="4267" y="4178"/>
                    <a:pt x="4305" y="4197"/>
                    <a:pt x="4341" y="4197"/>
                  </a:cubicBezTo>
                  <a:cubicBezTo>
                    <a:pt x="4377" y="4197"/>
                    <a:pt x="4413" y="4178"/>
                    <a:pt x="4417" y="4141"/>
                  </a:cubicBezTo>
                  <a:lnTo>
                    <a:pt x="4520" y="3467"/>
                  </a:lnTo>
                  <a:cubicBezTo>
                    <a:pt x="4735" y="3467"/>
                    <a:pt x="4932" y="3467"/>
                    <a:pt x="5147" y="3486"/>
                  </a:cubicBezTo>
                  <a:cubicBezTo>
                    <a:pt x="5259" y="4496"/>
                    <a:pt x="5362" y="5526"/>
                    <a:pt x="5493" y="6546"/>
                  </a:cubicBezTo>
                  <a:cubicBezTo>
                    <a:pt x="5498" y="6611"/>
                    <a:pt x="5542" y="6644"/>
                    <a:pt x="5587" y="6644"/>
                  </a:cubicBezTo>
                  <a:cubicBezTo>
                    <a:pt x="5631" y="6644"/>
                    <a:pt x="5676" y="6611"/>
                    <a:pt x="5681" y="6546"/>
                  </a:cubicBezTo>
                  <a:cubicBezTo>
                    <a:pt x="5802" y="5526"/>
                    <a:pt x="5924" y="4515"/>
                    <a:pt x="6045" y="3495"/>
                  </a:cubicBezTo>
                  <a:lnTo>
                    <a:pt x="6205" y="3495"/>
                  </a:lnTo>
                  <a:cubicBezTo>
                    <a:pt x="6336" y="3963"/>
                    <a:pt x="6457" y="4440"/>
                    <a:pt x="6579" y="4908"/>
                  </a:cubicBezTo>
                  <a:cubicBezTo>
                    <a:pt x="6593" y="4955"/>
                    <a:pt x="6635" y="4978"/>
                    <a:pt x="6676" y="4978"/>
                  </a:cubicBezTo>
                  <a:cubicBezTo>
                    <a:pt x="6717" y="4978"/>
                    <a:pt x="6757" y="4955"/>
                    <a:pt x="6766" y="4908"/>
                  </a:cubicBezTo>
                  <a:lnTo>
                    <a:pt x="7122" y="3504"/>
                  </a:lnTo>
                  <a:lnTo>
                    <a:pt x="7215" y="3504"/>
                  </a:lnTo>
                  <a:cubicBezTo>
                    <a:pt x="7309" y="3860"/>
                    <a:pt x="7421" y="4206"/>
                    <a:pt x="7580" y="4534"/>
                  </a:cubicBezTo>
                  <a:cubicBezTo>
                    <a:pt x="7592" y="4568"/>
                    <a:pt x="7617" y="4582"/>
                    <a:pt x="7646" y="4582"/>
                  </a:cubicBezTo>
                  <a:cubicBezTo>
                    <a:pt x="7686" y="4582"/>
                    <a:pt x="7732" y="4554"/>
                    <a:pt x="7749" y="4515"/>
                  </a:cubicBezTo>
                  <a:cubicBezTo>
                    <a:pt x="7880" y="4187"/>
                    <a:pt x="7973" y="3860"/>
                    <a:pt x="8048" y="3514"/>
                  </a:cubicBezTo>
                  <a:lnTo>
                    <a:pt x="8095" y="3514"/>
                  </a:lnTo>
                  <a:cubicBezTo>
                    <a:pt x="8123" y="3654"/>
                    <a:pt x="8151" y="3794"/>
                    <a:pt x="8188" y="3954"/>
                  </a:cubicBezTo>
                  <a:cubicBezTo>
                    <a:pt x="8196" y="4000"/>
                    <a:pt x="8226" y="4019"/>
                    <a:pt x="8260" y="4019"/>
                  </a:cubicBezTo>
                  <a:cubicBezTo>
                    <a:pt x="8308" y="4019"/>
                    <a:pt x="8365" y="3980"/>
                    <a:pt x="8376" y="3925"/>
                  </a:cubicBezTo>
                  <a:cubicBezTo>
                    <a:pt x="8385" y="3794"/>
                    <a:pt x="8404" y="3654"/>
                    <a:pt x="8422" y="3532"/>
                  </a:cubicBezTo>
                  <a:cubicBezTo>
                    <a:pt x="8825" y="3532"/>
                    <a:pt x="9236" y="3542"/>
                    <a:pt x="9648" y="3542"/>
                  </a:cubicBezTo>
                  <a:cubicBezTo>
                    <a:pt x="9742" y="3879"/>
                    <a:pt x="9835" y="4216"/>
                    <a:pt x="9938" y="4562"/>
                  </a:cubicBezTo>
                  <a:cubicBezTo>
                    <a:pt x="9953" y="4610"/>
                    <a:pt x="9999" y="4636"/>
                    <a:pt x="10043" y="4636"/>
                  </a:cubicBezTo>
                  <a:cubicBezTo>
                    <a:pt x="10085" y="4636"/>
                    <a:pt x="10126" y="4612"/>
                    <a:pt x="10135" y="4562"/>
                  </a:cubicBezTo>
                  <a:cubicBezTo>
                    <a:pt x="10200" y="4216"/>
                    <a:pt x="10266" y="3888"/>
                    <a:pt x="10322" y="3551"/>
                  </a:cubicBezTo>
                  <a:cubicBezTo>
                    <a:pt x="10331" y="3579"/>
                    <a:pt x="10341" y="3579"/>
                    <a:pt x="10359" y="3579"/>
                  </a:cubicBezTo>
                  <a:cubicBezTo>
                    <a:pt x="10434" y="3879"/>
                    <a:pt x="10490" y="4187"/>
                    <a:pt x="10565" y="4487"/>
                  </a:cubicBezTo>
                  <a:cubicBezTo>
                    <a:pt x="10573" y="4540"/>
                    <a:pt x="10610" y="4564"/>
                    <a:pt x="10650" y="4564"/>
                  </a:cubicBezTo>
                  <a:cubicBezTo>
                    <a:pt x="10708" y="4564"/>
                    <a:pt x="10773" y="4514"/>
                    <a:pt x="10762" y="4431"/>
                  </a:cubicBezTo>
                  <a:cubicBezTo>
                    <a:pt x="10706" y="4150"/>
                    <a:pt x="10640" y="3869"/>
                    <a:pt x="10584" y="3579"/>
                  </a:cubicBezTo>
                  <a:cubicBezTo>
                    <a:pt x="10855" y="3579"/>
                    <a:pt x="11136" y="3589"/>
                    <a:pt x="11407" y="3589"/>
                  </a:cubicBezTo>
                  <a:cubicBezTo>
                    <a:pt x="11529" y="3589"/>
                    <a:pt x="11529" y="3373"/>
                    <a:pt x="11407" y="3373"/>
                  </a:cubicBezTo>
                  <a:cubicBezTo>
                    <a:pt x="11108" y="3373"/>
                    <a:pt x="10827" y="3364"/>
                    <a:pt x="10537" y="3364"/>
                  </a:cubicBezTo>
                  <a:cubicBezTo>
                    <a:pt x="10500" y="3205"/>
                    <a:pt x="10472" y="3046"/>
                    <a:pt x="10434" y="2887"/>
                  </a:cubicBezTo>
                  <a:cubicBezTo>
                    <a:pt x="10420" y="2839"/>
                    <a:pt x="10374" y="2813"/>
                    <a:pt x="10329" y="2813"/>
                  </a:cubicBezTo>
                  <a:cubicBezTo>
                    <a:pt x="10287" y="2813"/>
                    <a:pt x="10247" y="2836"/>
                    <a:pt x="10238" y="2887"/>
                  </a:cubicBezTo>
                  <a:cubicBezTo>
                    <a:pt x="10210" y="3036"/>
                    <a:pt x="10172" y="3205"/>
                    <a:pt x="10154" y="3355"/>
                  </a:cubicBezTo>
                  <a:lnTo>
                    <a:pt x="9789" y="3355"/>
                  </a:lnTo>
                  <a:cubicBezTo>
                    <a:pt x="9470" y="2250"/>
                    <a:pt x="9143" y="1165"/>
                    <a:pt x="8834" y="70"/>
                  </a:cubicBezTo>
                  <a:cubicBezTo>
                    <a:pt x="8818" y="21"/>
                    <a:pt x="8784" y="1"/>
                    <a:pt x="8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3"/>
            <p:cNvSpPr/>
            <p:nvPr/>
          </p:nvSpPr>
          <p:spPr>
            <a:xfrm>
              <a:off x="4025925" y="4326025"/>
              <a:ext cx="158875" cy="139525"/>
            </a:xfrm>
            <a:custGeom>
              <a:rect b="b" l="l" r="r" t="t"/>
              <a:pathLst>
                <a:path extrusionOk="0" h="5581" w="6355">
                  <a:moveTo>
                    <a:pt x="3123" y="0"/>
                  </a:moveTo>
                  <a:cubicBezTo>
                    <a:pt x="2182" y="0"/>
                    <a:pt x="1234" y="47"/>
                    <a:pt x="178" y="134"/>
                  </a:cubicBezTo>
                  <a:cubicBezTo>
                    <a:pt x="131" y="134"/>
                    <a:pt x="84" y="143"/>
                    <a:pt x="47" y="190"/>
                  </a:cubicBezTo>
                  <a:cubicBezTo>
                    <a:pt x="19" y="237"/>
                    <a:pt x="0" y="321"/>
                    <a:pt x="47" y="340"/>
                  </a:cubicBezTo>
                  <a:cubicBezTo>
                    <a:pt x="0" y="1828"/>
                    <a:pt x="28" y="3315"/>
                    <a:pt x="113" y="4794"/>
                  </a:cubicBezTo>
                  <a:cubicBezTo>
                    <a:pt x="122" y="5019"/>
                    <a:pt x="141" y="5253"/>
                    <a:pt x="234" y="5440"/>
                  </a:cubicBezTo>
                  <a:cubicBezTo>
                    <a:pt x="1617" y="5505"/>
                    <a:pt x="3005" y="5558"/>
                    <a:pt x="4390" y="5558"/>
                  </a:cubicBezTo>
                  <a:cubicBezTo>
                    <a:pt x="4805" y="5558"/>
                    <a:pt x="5220" y="5553"/>
                    <a:pt x="5634" y="5543"/>
                  </a:cubicBezTo>
                  <a:cubicBezTo>
                    <a:pt x="5840" y="5533"/>
                    <a:pt x="6167" y="5580"/>
                    <a:pt x="6195" y="5299"/>
                  </a:cubicBezTo>
                  <a:cubicBezTo>
                    <a:pt x="6270" y="3755"/>
                    <a:pt x="6335" y="2202"/>
                    <a:pt x="6354" y="658"/>
                  </a:cubicBezTo>
                  <a:cubicBezTo>
                    <a:pt x="6354" y="527"/>
                    <a:pt x="6354" y="386"/>
                    <a:pt x="6335" y="274"/>
                  </a:cubicBezTo>
                  <a:cubicBezTo>
                    <a:pt x="6298" y="143"/>
                    <a:pt x="5961" y="143"/>
                    <a:pt x="5868" y="134"/>
                  </a:cubicBezTo>
                  <a:cubicBezTo>
                    <a:pt x="4902" y="43"/>
                    <a:pt x="4016" y="0"/>
                    <a:pt x="3123"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3"/>
            <p:cNvSpPr/>
            <p:nvPr/>
          </p:nvSpPr>
          <p:spPr>
            <a:xfrm>
              <a:off x="4072675" y="4377600"/>
              <a:ext cx="20400" cy="35625"/>
            </a:xfrm>
            <a:custGeom>
              <a:rect b="b" l="l" r="r" t="t"/>
              <a:pathLst>
                <a:path extrusionOk="0" h="1425" w="816">
                  <a:moveTo>
                    <a:pt x="162" y="1"/>
                  </a:moveTo>
                  <a:cubicBezTo>
                    <a:pt x="66" y="1"/>
                    <a:pt x="0" y="152"/>
                    <a:pt x="95" y="223"/>
                  </a:cubicBezTo>
                  <a:cubicBezTo>
                    <a:pt x="273" y="335"/>
                    <a:pt x="395" y="532"/>
                    <a:pt x="395" y="747"/>
                  </a:cubicBezTo>
                  <a:cubicBezTo>
                    <a:pt x="376" y="953"/>
                    <a:pt x="254" y="1093"/>
                    <a:pt x="114" y="1252"/>
                  </a:cubicBezTo>
                  <a:cubicBezTo>
                    <a:pt x="43" y="1315"/>
                    <a:pt x="98" y="1425"/>
                    <a:pt x="184" y="1425"/>
                  </a:cubicBezTo>
                  <a:cubicBezTo>
                    <a:pt x="200" y="1425"/>
                    <a:pt x="218" y="1421"/>
                    <a:pt x="236" y="1412"/>
                  </a:cubicBezTo>
                  <a:cubicBezTo>
                    <a:pt x="816" y="1131"/>
                    <a:pt x="666" y="326"/>
                    <a:pt x="217" y="17"/>
                  </a:cubicBezTo>
                  <a:cubicBezTo>
                    <a:pt x="198" y="6"/>
                    <a:pt x="180" y="1"/>
                    <a:pt x="162"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3"/>
            <p:cNvSpPr/>
            <p:nvPr/>
          </p:nvSpPr>
          <p:spPr>
            <a:xfrm>
              <a:off x="4081375" y="4358825"/>
              <a:ext cx="29950" cy="72825"/>
            </a:xfrm>
            <a:custGeom>
              <a:rect b="b" l="l" r="r" t="t"/>
              <a:pathLst>
                <a:path extrusionOk="0" h="2913" w="1198">
                  <a:moveTo>
                    <a:pt x="100" y="0"/>
                  </a:moveTo>
                  <a:cubicBezTo>
                    <a:pt x="59" y="0"/>
                    <a:pt x="24" y="29"/>
                    <a:pt x="9" y="57"/>
                  </a:cubicBezTo>
                  <a:cubicBezTo>
                    <a:pt x="0" y="66"/>
                    <a:pt x="0" y="66"/>
                    <a:pt x="0" y="85"/>
                  </a:cubicBezTo>
                  <a:lnTo>
                    <a:pt x="0" y="104"/>
                  </a:lnTo>
                  <a:cubicBezTo>
                    <a:pt x="0" y="141"/>
                    <a:pt x="19" y="188"/>
                    <a:pt x="56" y="197"/>
                  </a:cubicBezTo>
                  <a:cubicBezTo>
                    <a:pt x="543" y="422"/>
                    <a:pt x="917" y="881"/>
                    <a:pt x="936" y="1423"/>
                  </a:cubicBezTo>
                  <a:cubicBezTo>
                    <a:pt x="955" y="1919"/>
                    <a:pt x="702" y="2331"/>
                    <a:pt x="309" y="2612"/>
                  </a:cubicBezTo>
                  <a:cubicBezTo>
                    <a:pt x="300" y="2598"/>
                    <a:pt x="285" y="2591"/>
                    <a:pt x="271" y="2591"/>
                  </a:cubicBezTo>
                  <a:cubicBezTo>
                    <a:pt x="257" y="2591"/>
                    <a:pt x="243" y="2598"/>
                    <a:pt x="234" y="2612"/>
                  </a:cubicBezTo>
                  <a:cubicBezTo>
                    <a:pt x="197" y="2640"/>
                    <a:pt x="159" y="2687"/>
                    <a:pt x="122" y="2724"/>
                  </a:cubicBezTo>
                  <a:cubicBezTo>
                    <a:pt x="58" y="2811"/>
                    <a:pt x="123" y="2912"/>
                    <a:pt x="207" y="2912"/>
                  </a:cubicBezTo>
                  <a:cubicBezTo>
                    <a:pt x="221" y="2912"/>
                    <a:pt x="237" y="2909"/>
                    <a:pt x="253" y="2902"/>
                  </a:cubicBezTo>
                  <a:cubicBezTo>
                    <a:pt x="842" y="2668"/>
                    <a:pt x="1198" y="2013"/>
                    <a:pt x="1170" y="1405"/>
                  </a:cubicBezTo>
                  <a:cubicBezTo>
                    <a:pt x="1132" y="787"/>
                    <a:pt x="711" y="244"/>
                    <a:pt x="140" y="10"/>
                  </a:cubicBezTo>
                  <a:cubicBezTo>
                    <a:pt x="127" y="3"/>
                    <a:pt x="113" y="0"/>
                    <a:pt x="100"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3"/>
            <p:cNvSpPr/>
            <p:nvPr/>
          </p:nvSpPr>
          <p:spPr>
            <a:xfrm>
              <a:off x="4095925" y="4343225"/>
              <a:ext cx="43950" cy="104550"/>
            </a:xfrm>
            <a:custGeom>
              <a:rect b="b" l="l" r="r" t="t"/>
              <a:pathLst>
                <a:path extrusionOk="0" h="4182" w="1758">
                  <a:moveTo>
                    <a:pt x="343" y="0"/>
                  </a:moveTo>
                  <a:cubicBezTo>
                    <a:pt x="239" y="0"/>
                    <a:pt x="168" y="158"/>
                    <a:pt x="279" y="213"/>
                  </a:cubicBezTo>
                  <a:cubicBezTo>
                    <a:pt x="1009" y="587"/>
                    <a:pt x="1486" y="1383"/>
                    <a:pt x="1430" y="2216"/>
                  </a:cubicBezTo>
                  <a:cubicBezTo>
                    <a:pt x="1393" y="2627"/>
                    <a:pt x="1224" y="3021"/>
                    <a:pt x="971" y="3339"/>
                  </a:cubicBezTo>
                  <a:cubicBezTo>
                    <a:pt x="850" y="3479"/>
                    <a:pt x="728" y="3610"/>
                    <a:pt x="569" y="3713"/>
                  </a:cubicBezTo>
                  <a:cubicBezTo>
                    <a:pt x="419" y="3825"/>
                    <a:pt x="232" y="3891"/>
                    <a:pt x="64" y="4003"/>
                  </a:cubicBezTo>
                  <a:cubicBezTo>
                    <a:pt x="0" y="4048"/>
                    <a:pt x="7" y="4181"/>
                    <a:pt x="109" y="4181"/>
                  </a:cubicBezTo>
                  <a:cubicBezTo>
                    <a:pt x="113" y="4181"/>
                    <a:pt x="116" y="4181"/>
                    <a:pt x="120" y="4181"/>
                  </a:cubicBezTo>
                  <a:cubicBezTo>
                    <a:pt x="513" y="4143"/>
                    <a:pt x="906" y="3769"/>
                    <a:pt x="1159" y="3470"/>
                  </a:cubicBezTo>
                  <a:cubicBezTo>
                    <a:pt x="1430" y="3123"/>
                    <a:pt x="1598" y="2730"/>
                    <a:pt x="1645" y="2300"/>
                  </a:cubicBezTo>
                  <a:cubicBezTo>
                    <a:pt x="1758" y="1364"/>
                    <a:pt x="1215" y="438"/>
                    <a:pt x="401" y="17"/>
                  </a:cubicBezTo>
                  <a:cubicBezTo>
                    <a:pt x="381" y="5"/>
                    <a:pt x="361" y="0"/>
                    <a:pt x="343"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3"/>
            <p:cNvSpPr/>
            <p:nvPr/>
          </p:nvSpPr>
          <p:spPr>
            <a:xfrm>
              <a:off x="3826825" y="4858075"/>
              <a:ext cx="401950" cy="271400"/>
            </a:xfrm>
            <a:custGeom>
              <a:rect b="b" l="l" r="r" t="t"/>
              <a:pathLst>
                <a:path extrusionOk="0" h="10856" w="16078">
                  <a:moveTo>
                    <a:pt x="15301" y="1"/>
                  </a:moveTo>
                  <a:cubicBezTo>
                    <a:pt x="10453" y="94"/>
                    <a:pt x="5372" y="57"/>
                    <a:pt x="768" y="103"/>
                  </a:cubicBezTo>
                  <a:cubicBezTo>
                    <a:pt x="487" y="103"/>
                    <a:pt x="235" y="281"/>
                    <a:pt x="122" y="534"/>
                  </a:cubicBezTo>
                  <a:cubicBezTo>
                    <a:pt x="1" y="796"/>
                    <a:pt x="1" y="1077"/>
                    <a:pt x="1" y="1357"/>
                  </a:cubicBezTo>
                  <a:cubicBezTo>
                    <a:pt x="10" y="4183"/>
                    <a:pt x="10" y="7019"/>
                    <a:pt x="29" y="9845"/>
                  </a:cubicBezTo>
                  <a:cubicBezTo>
                    <a:pt x="29" y="10088"/>
                    <a:pt x="29" y="10350"/>
                    <a:pt x="150" y="10556"/>
                  </a:cubicBezTo>
                  <a:cubicBezTo>
                    <a:pt x="308" y="10790"/>
                    <a:pt x="2970" y="10856"/>
                    <a:pt x="6169" y="10856"/>
                  </a:cubicBezTo>
                  <a:cubicBezTo>
                    <a:pt x="9255" y="10856"/>
                    <a:pt x="12840" y="10794"/>
                    <a:pt x="15160" y="10762"/>
                  </a:cubicBezTo>
                  <a:cubicBezTo>
                    <a:pt x="15591" y="10743"/>
                    <a:pt x="15722" y="10584"/>
                    <a:pt x="15965" y="10247"/>
                  </a:cubicBezTo>
                  <a:cubicBezTo>
                    <a:pt x="16003" y="7169"/>
                    <a:pt x="15909" y="4183"/>
                    <a:pt x="16049" y="1105"/>
                  </a:cubicBezTo>
                  <a:cubicBezTo>
                    <a:pt x="16059" y="861"/>
                    <a:pt x="16077" y="590"/>
                    <a:pt x="15965" y="375"/>
                  </a:cubicBezTo>
                  <a:cubicBezTo>
                    <a:pt x="15862" y="150"/>
                    <a:pt x="15563" y="1"/>
                    <a:pt x="15301"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3"/>
            <p:cNvSpPr/>
            <p:nvPr/>
          </p:nvSpPr>
          <p:spPr>
            <a:xfrm>
              <a:off x="3854425" y="4907425"/>
              <a:ext cx="175725" cy="168500"/>
            </a:xfrm>
            <a:custGeom>
              <a:rect b="b" l="l" r="r" t="t"/>
              <a:pathLst>
                <a:path extrusionOk="0" h="6740" w="7029">
                  <a:moveTo>
                    <a:pt x="3556" y="714"/>
                  </a:moveTo>
                  <a:cubicBezTo>
                    <a:pt x="4425" y="714"/>
                    <a:pt x="5300" y="1130"/>
                    <a:pt x="5784" y="1882"/>
                  </a:cubicBezTo>
                  <a:cubicBezTo>
                    <a:pt x="6430" y="2874"/>
                    <a:pt x="6336" y="4184"/>
                    <a:pt x="5531" y="5045"/>
                  </a:cubicBezTo>
                  <a:cubicBezTo>
                    <a:pt x="5064" y="5532"/>
                    <a:pt x="4446" y="5859"/>
                    <a:pt x="3772" y="5981"/>
                  </a:cubicBezTo>
                  <a:cubicBezTo>
                    <a:pt x="3594" y="6013"/>
                    <a:pt x="3405" y="6027"/>
                    <a:pt x="3213" y="6027"/>
                  </a:cubicBezTo>
                  <a:cubicBezTo>
                    <a:pt x="3021" y="6027"/>
                    <a:pt x="2827" y="6013"/>
                    <a:pt x="2640" y="5990"/>
                  </a:cubicBezTo>
                  <a:cubicBezTo>
                    <a:pt x="2453" y="5962"/>
                    <a:pt x="2266" y="5915"/>
                    <a:pt x="2078" y="5878"/>
                  </a:cubicBezTo>
                  <a:cubicBezTo>
                    <a:pt x="1751" y="5719"/>
                    <a:pt x="1461" y="5438"/>
                    <a:pt x="1274" y="5129"/>
                  </a:cubicBezTo>
                  <a:cubicBezTo>
                    <a:pt x="927" y="4605"/>
                    <a:pt x="796" y="3987"/>
                    <a:pt x="815" y="3370"/>
                  </a:cubicBezTo>
                  <a:cubicBezTo>
                    <a:pt x="871" y="2200"/>
                    <a:pt x="1695" y="1171"/>
                    <a:pt x="2799" y="825"/>
                  </a:cubicBezTo>
                  <a:cubicBezTo>
                    <a:pt x="3044" y="750"/>
                    <a:pt x="3300" y="714"/>
                    <a:pt x="3556" y="714"/>
                  </a:cubicBezTo>
                  <a:close/>
                  <a:moveTo>
                    <a:pt x="3546" y="1"/>
                  </a:moveTo>
                  <a:cubicBezTo>
                    <a:pt x="3356" y="1"/>
                    <a:pt x="3166" y="16"/>
                    <a:pt x="2977" y="48"/>
                  </a:cubicBezTo>
                  <a:cubicBezTo>
                    <a:pt x="1564" y="282"/>
                    <a:pt x="385" y="1470"/>
                    <a:pt x="151" y="2874"/>
                  </a:cubicBezTo>
                  <a:cubicBezTo>
                    <a:pt x="1" y="3744"/>
                    <a:pt x="141" y="4671"/>
                    <a:pt x="591" y="5429"/>
                  </a:cubicBezTo>
                  <a:cubicBezTo>
                    <a:pt x="1030" y="6140"/>
                    <a:pt x="1742" y="6701"/>
                    <a:pt x="2584" y="6739"/>
                  </a:cubicBezTo>
                  <a:cubicBezTo>
                    <a:pt x="2597" y="6739"/>
                    <a:pt x="2665" y="6739"/>
                    <a:pt x="2764" y="6739"/>
                  </a:cubicBezTo>
                  <a:cubicBezTo>
                    <a:pt x="3010" y="6739"/>
                    <a:pt x="3445" y="6735"/>
                    <a:pt x="3679" y="6701"/>
                  </a:cubicBezTo>
                  <a:cubicBezTo>
                    <a:pt x="4446" y="6608"/>
                    <a:pt x="5148" y="6327"/>
                    <a:pt x="5737" y="5840"/>
                  </a:cubicBezTo>
                  <a:cubicBezTo>
                    <a:pt x="6280" y="5391"/>
                    <a:pt x="6682" y="4764"/>
                    <a:pt x="6851" y="4081"/>
                  </a:cubicBezTo>
                  <a:cubicBezTo>
                    <a:pt x="7029" y="3332"/>
                    <a:pt x="6926" y="2565"/>
                    <a:pt x="6608" y="1873"/>
                  </a:cubicBezTo>
                  <a:cubicBezTo>
                    <a:pt x="6054" y="692"/>
                    <a:pt x="4814" y="1"/>
                    <a:pt x="3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3"/>
            <p:cNvSpPr/>
            <p:nvPr/>
          </p:nvSpPr>
          <p:spPr>
            <a:xfrm>
              <a:off x="3932800" y="4907350"/>
              <a:ext cx="97350" cy="167150"/>
            </a:xfrm>
            <a:custGeom>
              <a:rect b="b" l="l" r="r" t="t"/>
              <a:pathLst>
                <a:path extrusionOk="0" h="6686" w="3894">
                  <a:moveTo>
                    <a:pt x="396" y="1"/>
                  </a:moveTo>
                  <a:cubicBezTo>
                    <a:pt x="264" y="1"/>
                    <a:pt x="132" y="8"/>
                    <a:pt x="1" y="23"/>
                  </a:cubicBezTo>
                  <a:lnTo>
                    <a:pt x="1" y="762"/>
                  </a:lnTo>
                  <a:cubicBezTo>
                    <a:pt x="139" y="740"/>
                    <a:pt x="279" y="729"/>
                    <a:pt x="420" y="729"/>
                  </a:cubicBezTo>
                  <a:cubicBezTo>
                    <a:pt x="1287" y="729"/>
                    <a:pt x="2166" y="1145"/>
                    <a:pt x="2649" y="1894"/>
                  </a:cubicBezTo>
                  <a:cubicBezTo>
                    <a:pt x="3295" y="2896"/>
                    <a:pt x="3201" y="4187"/>
                    <a:pt x="2396" y="5057"/>
                  </a:cubicBezTo>
                  <a:cubicBezTo>
                    <a:pt x="1929" y="5544"/>
                    <a:pt x="1311" y="5871"/>
                    <a:pt x="637" y="5993"/>
                  </a:cubicBezTo>
                  <a:cubicBezTo>
                    <a:pt x="534" y="6012"/>
                    <a:pt x="431" y="6030"/>
                    <a:pt x="310" y="6030"/>
                  </a:cubicBezTo>
                  <a:cubicBezTo>
                    <a:pt x="431" y="6246"/>
                    <a:pt x="572" y="6470"/>
                    <a:pt x="721" y="6686"/>
                  </a:cubicBezTo>
                  <a:cubicBezTo>
                    <a:pt x="1414" y="6564"/>
                    <a:pt x="2060" y="6293"/>
                    <a:pt x="2602" y="5843"/>
                  </a:cubicBezTo>
                  <a:cubicBezTo>
                    <a:pt x="3145" y="5394"/>
                    <a:pt x="3547" y="4767"/>
                    <a:pt x="3716" y="4084"/>
                  </a:cubicBezTo>
                  <a:cubicBezTo>
                    <a:pt x="3894" y="3335"/>
                    <a:pt x="3791" y="2568"/>
                    <a:pt x="3473" y="1876"/>
                  </a:cubicBezTo>
                  <a:cubicBezTo>
                    <a:pt x="2921" y="688"/>
                    <a:pt x="1671" y="1"/>
                    <a:pt x="396"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3"/>
            <p:cNvSpPr/>
            <p:nvPr/>
          </p:nvSpPr>
          <p:spPr>
            <a:xfrm>
              <a:off x="4070125" y="4924975"/>
              <a:ext cx="125200" cy="21100"/>
            </a:xfrm>
            <a:custGeom>
              <a:rect b="b" l="l" r="r" t="t"/>
              <a:pathLst>
                <a:path extrusionOk="0" h="844" w="5008">
                  <a:moveTo>
                    <a:pt x="1" y="1"/>
                  </a:moveTo>
                  <a:lnTo>
                    <a:pt x="1" y="647"/>
                  </a:lnTo>
                  <a:lnTo>
                    <a:pt x="1" y="740"/>
                  </a:lnTo>
                  <a:lnTo>
                    <a:pt x="1" y="834"/>
                  </a:lnTo>
                  <a:lnTo>
                    <a:pt x="29" y="834"/>
                  </a:lnTo>
                  <a:cubicBezTo>
                    <a:pt x="188" y="834"/>
                    <a:pt x="338" y="834"/>
                    <a:pt x="506" y="843"/>
                  </a:cubicBezTo>
                  <a:lnTo>
                    <a:pt x="3884" y="843"/>
                  </a:lnTo>
                  <a:cubicBezTo>
                    <a:pt x="4249" y="843"/>
                    <a:pt x="4549" y="843"/>
                    <a:pt x="4914" y="834"/>
                  </a:cubicBezTo>
                  <a:cubicBezTo>
                    <a:pt x="4937" y="838"/>
                    <a:pt x="4954" y="841"/>
                    <a:pt x="4966" y="841"/>
                  </a:cubicBezTo>
                  <a:cubicBezTo>
                    <a:pt x="4979" y="841"/>
                    <a:pt x="4989" y="838"/>
                    <a:pt x="4998" y="834"/>
                  </a:cubicBezTo>
                  <a:cubicBezTo>
                    <a:pt x="5007" y="787"/>
                    <a:pt x="4998" y="721"/>
                    <a:pt x="5007" y="675"/>
                  </a:cubicBezTo>
                  <a:lnTo>
                    <a:pt x="5007" y="516"/>
                  </a:lnTo>
                  <a:lnTo>
                    <a:pt x="5007" y="188"/>
                  </a:lnTo>
                  <a:lnTo>
                    <a:pt x="5007" y="10"/>
                  </a:lnTo>
                  <a:lnTo>
                    <a:pt x="4970" y="10"/>
                  </a:lnTo>
                  <a:cubicBezTo>
                    <a:pt x="4334" y="10"/>
                    <a:pt x="3688" y="10"/>
                    <a:pt x="30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3"/>
            <p:cNvSpPr/>
            <p:nvPr/>
          </p:nvSpPr>
          <p:spPr>
            <a:xfrm>
              <a:off x="4070125" y="4986050"/>
              <a:ext cx="97350" cy="21075"/>
            </a:xfrm>
            <a:custGeom>
              <a:rect b="b" l="l" r="r" t="t"/>
              <a:pathLst>
                <a:path extrusionOk="0" h="843" w="3894">
                  <a:moveTo>
                    <a:pt x="1" y="0"/>
                  </a:moveTo>
                  <a:lnTo>
                    <a:pt x="1" y="646"/>
                  </a:lnTo>
                  <a:lnTo>
                    <a:pt x="1" y="740"/>
                  </a:lnTo>
                  <a:lnTo>
                    <a:pt x="1" y="833"/>
                  </a:lnTo>
                  <a:lnTo>
                    <a:pt x="10" y="833"/>
                  </a:lnTo>
                  <a:cubicBezTo>
                    <a:pt x="141" y="833"/>
                    <a:pt x="263" y="833"/>
                    <a:pt x="385" y="842"/>
                  </a:cubicBezTo>
                  <a:lnTo>
                    <a:pt x="3033" y="842"/>
                  </a:lnTo>
                  <a:cubicBezTo>
                    <a:pt x="3314" y="842"/>
                    <a:pt x="3557" y="842"/>
                    <a:pt x="3838" y="833"/>
                  </a:cubicBezTo>
                  <a:cubicBezTo>
                    <a:pt x="3852" y="838"/>
                    <a:pt x="3863" y="840"/>
                    <a:pt x="3872" y="840"/>
                  </a:cubicBezTo>
                  <a:cubicBezTo>
                    <a:pt x="3880" y="840"/>
                    <a:pt x="3884" y="838"/>
                    <a:pt x="3884" y="833"/>
                  </a:cubicBezTo>
                  <a:cubicBezTo>
                    <a:pt x="3894" y="786"/>
                    <a:pt x="3884" y="730"/>
                    <a:pt x="3884" y="683"/>
                  </a:cubicBezTo>
                  <a:lnTo>
                    <a:pt x="3884" y="515"/>
                  </a:lnTo>
                  <a:lnTo>
                    <a:pt x="3884" y="187"/>
                  </a:lnTo>
                  <a:lnTo>
                    <a:pt x="3884" y="10"/>
                  </a:lnTo>
                  <a:lnTo>
                    <a:pt x="3866" y="10"/>
                  </a:lnTo>
                  <a:cubicBezTo>
                    <a:pt x="3360" y="10"/>
                    <a:pt x="2864" y="10"/>
                    <a:pt x="23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3"/>
            <p:cNvSpPr/>
            <p:nvPr/>
          </p:nvSpPr>
          <p:spPr>
            <a:xfrm>
              <a:off x="4070125" y="5047575"/>
              <a:ext cx="125200" cy="21075"/>
            </a:xfrm>
            <a:custGeom>
              <a:rect b="b" l="l" r="r" t="t"/>
              <a:pathLst>
                <a:path extrusionOk="0" h="843" w="5008">
                  <a:moveTo>
                    <a:pt x="1" y="0"/>
                  </a:moveTo>
                  <a:lnTo>
                    <a:pt x="1" y="637"/>
                  </a:lnTo>
                  <a:lnTo>
                    <a:pt x="1" y="730"/>
                  </a:lnTo>
                  <a:lnTo>
                    <a:pt x="1" y="824"/>
                  </a:lnTo>
                  <a:lnTo>
                    <a:pt x="29" y="824"/>
                  </a:lnTo>
                  <a:cubicBezTo>
                    <a:pt x="188" y="824"/>
                    <a:pt x="338" y="824"/>
                    <a:pt x="506" y="843"/>
                  </a:cubicBezTo>
                  <a:lnTo>
                    <a:pt x="3884" y="843"/>
                  </a:lnTo>
                  <a:cubicBezTo>
                    <a:pt x="4249" y="843"/>
                    <a:pt x="4549" y="843"/>
                    <a:pt x="4914" y="824"/>
                  </a:cubicBezTo>
                  <a:cubicBezTo>
                    <a:pt x="4937" y="833"/>
                    <a:pt x="4954" y="838"/>
                    <a:pt x="4966" y="838"/>
                  </a:cubicBezTo>
                  <a:cubicBezTo>
                    <a:pt x="4979" y="838"/>
                    <a:pt x="4989" y="833"/>
                    <a:pt x="4998" y="824"/>
                  </a:cubicBezTo>
                  <a:cubicBezTo>
                    <a:pt x="5007" y="777"/>
                    <a:pt x="4998" y="721"/>
                    <a:pt x="5007" y="674"/>
                  </a:cubicBezTo>
                  <a:lnTo>
                    <a:pt x="5007" y="515"/>
                  </a:lnTo>
                  <a:lnTo>
                    <a:pt x="5007" y="188"/>
                  </a:lnTo>
                  <a:lnTo>
                    <a:pt x="5007" y="10"/>
                  </a:lnTo>
                  <a:lnTo>
                    <a:pt x="4970" y="10"/>
                  </a:lnTo>
                  <a:cubicBezTo>
                    <a:pt x="4334" y="10"/>
                    <a:pt x="3688" y="10"/>
                    <a:pt x="3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3"/>
            <p:cNvSpPr/>
            <p:nvPr/>
          </p:nvSpPr>
          <p:spPr>
            <a:xfrm>
              <a:off x="3641075" y="4181575"/>
              <a:ext cx="117700" cy="101300"/>
            </a:xfrm>
            <a:custGeom>
              <a:rect b="b" l="l" r="r" t="t"/>
              <a:pathLst>
                <a:path extrusionOk="0" h="4052" w="4708">
                  <a:moveTo>
                    <a:pt x="3273" y="1"/>
                  </a:moveTo>
                  <a:cubicBezTo>
                    <a:pt x="2191" y="1"/>
                    <a:pt x="1105" y="39"/>
                    <a:pt x="29" y="91"/>
                  </a:cubicBezTo>
                  <a:cubicBezTo>
                    <a:pt x="19" y="1383"/>
                    <a:pt x="1" y="2683"/>
                    <a:pt x="1" y="3965"/>
                  </a:cubicBezTo>
                  <a:cubicBezTo>
                    <a:pt x="1068" y="3991"/>
                    <a:pt x="2109" y="4051"/>
                    <a:pt x="3157" y="4051"/>
                  </a:cubicBezTo>
                  <a:cubicBezTo>
                    <a:pt x="3643" y="4051"/>
                    <a:pt x="4131" y="4038"/>
                    <a:pt x="4623" y="4003"/>
                  </a:cubicBezTo>
                  <a:cubicBezTo>
                    <a:pt x="4652" y="2777"/>
                    <a:pt x="4680" y="1252"/>
                    <a:pt x="4708" y="26"/>
                  </a:cubicBezTo>
                  <a:cubicBezTo>
                    <a:pt x="4231" y="9"/>
                    <a:pt x="3752" y="1"/>
                    <a:pt x="3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3"/>
            <p:cNvSpPr/>
            <p:nvPr/>
          </p:nvSpPr>
          <p:spPr>
            <a:xfrm>
              <a:off x="3660275" y="4199100"/>
              <a:ext cx="77450" cy="65975"/>
            </a:xfrm>
            <a:custGeom>
              <a:rect b="b" l="l" r="r" t="t"/>
              <a:pathLst>
                <a:path extrusionOk="0" h="2639" w="3098">
                  <a:moveTo>
                    <a:pt x="2180" y="308"/>
                  </a:moveTo>
                  <a:cubicBezTo>
                    <a:pt x="2253" y="308"/>
                    <a:pt x="2324" y="321"/>
                    <a:pt x="2396" y="354"/>
                  </a:cubicBezTo>
                  <a:cubicBezTo>
                    <a:pt x="2433" y="363"/>
                    <a:pt x="2639" y="560"/>
                    <a:pt x="2667" y="597"/>
                  </a:cubicBezTo>
                  <a:cubicBezTo>
                    <a:pt x="2723" y="738"/>
                    <a:pt x="2723" y="888"/>
                    <a:pt x="2630" y="1019"/>
                  </a:cubicBezTo>
                  <a:cubicBezTo>
                    <a:pt x="2592" y="1065"/>
                    <a:pt x="2536" y="1121"/>
                    <a:pt x="2480" y="1159"/>
                  </a:cubicBezTo>
                  <a:cubicBezTo>
                    <a:pt x="2405" y="1206"/>
                    <a:pt x="2321" y="1243"/>
                    <a:pt x="2246" y="1262"/>
                  </a:cubicBezTo>
                  <a:cubicBezTo>
                    <a:pt x="2189" y="1279"/>
                    <a:pt x="2137" y="1287"/>
                    <a:pt x="2088" y="1287"/>
                  </a:cubicBezTo>
                  <a:cubicBezTo>
                    <a:pt x="1999" y="1287"/>
                    <a:pt x="1918" y="1260"/>
                    <a:pt x="1834" y="1206"/>
                  </a:cubicBezTo>
                  <a:cubicBezTo>
                    <a:pt x="1778" y="1168"/>
                    <a:pt x="1712" y="1121"/>
                    <a:pt x="1666" y="1075"/>
                  </a:cubicBezTo>
                  <a:cubicBezTo>
                    <a:pt x="1600" y="916"/>
                    <a:pt x="1619" y="728"/>
                    <a:pt x="1731" y="560"/>
                  </a:cubicBezTo>
                  <a:cubicBezTo>
                    <a:pt x="1797" y="457"/>
                    <a:pt x="1900" y="363"/>
                    <a:pt x="2021" y="326"/>
                  </a:cubicBezTo>
                  <a:cubicBezTo>
                    <a:pt x="2076" y="314"/>
                    <a:pt x="2128" y="308"/>
                    <a:pt x="2180" y="308"/>
                  </a:cubicBezTo>
                  <a:close/>
                  <a:moveTo>
                    <a:pt x="2198" y="0"/>
                  </a:moveTo>
                  <a:cubicBezTo>
                    <a:pt x="2146" y="0"/>
                    <a:pt x="2094" y="6"/>
                    <a:pt x="2040" y="17"/>
                  </a:cubicBezTo>
                  <a:cubicBezTo>
                    <a:pt x="1731" y="73"/>
                    <a:pt x="1497" y="420"/>
                    <a:pt x="1469" y="457"/>
                  </a:cubicBezTo>
                  <a:cubicBezTo>
                    <a:pt x="1404" y="560"/>
                    <a:pt x="1366" y="700"/>
                    <a:pt x="1357" y="813"/>
                  </a:cubicBezTo>
                  <a:cubicBezTo>
                    <a:pt x="1338" y="962"/>
                    <a:pt x="1376" y="1121"/>
                    <a:pt x="1450" y="1252"/>
                  </a:cubicBezTo>
                  <a:cubicBezTo>
                    <a:pt x="1422" y="1281"/>
                    <a:pt x="1385" y="1299"/>
                    <a:pt x="1366" y="1309"/>
                  </a:cubicBezTo>
                  <a:cubicBezTo>
                    <a:pt x="1282" y="1355"/>
                    <a:pt x="795" y="1758"/>
                    <a:pt x="721" y="1814"/>
                  </a:cubicBezTo>
                  <a:cubicBezTo>
                    <a:pt x="655" y="1870"/>
                    <a:pt x="384" y="2104"/>
                    <a:pt x="328" y="2170"/>
                  </a:cubicBezTo>
                  <a:lnTo>
                    <a:pt x="122" y="2366"/>
                  </a:lnTo>
                  <a:cubicBezTo>
                    <a:pt x="66" y="2422"/>
                    <a:pt x="0" y="2497"/>
                    <a:pt x="9" y="2572"/>
                  </a:cubicBezTo>
                  <a:cubicBezTo>
                    <a:pt x="9" y="2600"/>
                    <a:pt x="19" y="2637"/>
                    <a:pt x="56" y="2637"/>
                  </a:cubicBezTo>
                  <a:cubicBezTo>
                    <a:pt x="63" y="2638"/>
                    <a:pt x="71" y="2639"/>
                    <a:pt x="78" y="2639"/>
                  </a:cubicBezTo>
                  <a:cubicBezTo>
                    <a:pt x="150" y="2639"/>
                    <a:pt x="201" y="2596"/>
                    <a:pt x="253" y="2553"/>
                  </a:cubicBezTo>
                  <a:cubicBezTo>
                    <a:pt x="328" y="2497"/>
                    <a:pt x="618" y="2272"/>
                    <a:pt x="674" y="2216"/>
                  </a:cubicBezTo>
                  <a:cubicBezTo>
                    <a:pt x="749" y="2151"/>
                    <a:pt x="1029" y="1926"/>
                    <a:pt x="1095" y="1870"/>
                  </a:cubicBezTo>
                  <a:cubicBezTo>
                    <a:pt x="1170" y="1823"/>
                    <a:pt x="1460" y="1599"/>
                    <a:pt x="1525" y="1533"/>
                  </a:cubicBezTo>
                  <a:cubicBezTo>
                    <a:pt x="1563" y="1505"/>
                    <a:pt x="1600" y="1477"/>
                    <a:pt x="1638" y="1449"/>
                  </a:cubicBezTo>
                  <a:cubicBezTo>
                    <a:pt x="1694" y="1496"/>
                    <a:pt x="1759" y="1533"/>
                    <a:pt x="1844" y="1571"/>
                  </a:cubicBezTo>
                  <a:cubicBezTo>
                    <a:pt x="1853" y="1571"/>
                    <a:pt x="2087" y="1636"/>
                    <a:pt x="2152" y="1636"/>
                  </a:cubicBezTo>
                  <a:cubicBezTo>
                    <a:pt x="2208" y="1636"/>
                    <a:pt x="2349" y="1599"/>
                    <a:pt x="2405" y="1580"/>
                  </a:cubicBezTo>
                  <a:cubicBezTo>
                    <a:pt x="2480" y="1571"/>
                    <a:pt x="2742" y="1383"/>
                    <a:pt x="2826" y="1299"/>
                  </a:cubicBezTo>
                  <a:cubicBezTo>
                    <a:pt x="3004" y="1140"/>
                    <a:pt x="3097" y="869"/>
                    <a:pt x="3023" y="607"/>
                  </a:cubicBezTo>
                  <a:cubicBezTo>
                    <a:pt x="2966" y="420"/>
                    <a:pt x="2826" y="186"/>
                    <a:pt x="2639" y="111"/>
                  </a:cubicBezTo>
                  <a:cubicBezTo>
                    <a:pt x="2499" y="48"/>
                    <a:pt x="2353" y="0"/>
                    <a:pt x="2198"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3"/>
            <p:cNvSpPr/>
            <p:nvPr/>
          </p:nvSpPr>
          <p:spPr>
            <a:xfrm>
              <a:off x="3641075" y="4048125"/>
              <a:ext cx="117700" cy="101400"/>
            </a:xfrm>
            <a:custGeom>
              <a:rect b="b" l="l" r="r" t="t"/>
              <a:pathLst>
                <a:path extrusionOk="0" h="4056" w="4708">
                  <a:moveTo>
                    <a:pt x="3259" y="1"/>
                  </a:moveTo>
                  <a:cubicBezTo>
                    <a:pt x="2182" y="1"/>
                    <a:pt x="1101" y="44"/>
                    <a:pt x="29" y="95"/>
                  </a:cubicBezTo>
                  <a:cubicBezTo>
                    <a:pt x="19" y="1387"/>
                    <a:pt x="1" y="2678"/>
                    <a:pt x="1" y="3969"/>
                  </a:cubicBezTo>
                  <a:cubicBezTo>
                    <a:pt x="1068" y="3995"/>
                    <a:pt x="2109" y="4055"/>
                    <a:pt x="3157" y="4055"/>
                  </a:cubicBezTo>
                  <a:cubicBezTo>
                    <a:pt x="3643" y="4055"/>
                    <a:pt x="4131" y="4042"/>
                    <a:pt x="4623" y="4007"/>
                  </a:cubicBezTo>
                  <a:cubicBezTo>
                    <a:pt x="4652" y="2781"/>
                    <a:pt x="4680" y="1256"/>
                    <a:pt x="4708" y="30"/>
                  </a:cubicBezTo>
                  <a:cubicBezTo>
                    <a:pt x="4226" y="9"/>
                    <a:pt x="3743" y="1"/>
                    <a:pt x="32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3"/>
            <p:cNvSpPr/>
            <p:nvPr/>
          </p:nvSpPr>
          <p:spPr>
            <a:xfrm>
              <a:off x="3663300" y="4061525"/>
              <a:ext cx="73950" cy="69475"/>
            </a:xfrm>
            <a:custGeom>
              <a:rect b="b" l="l" r="r" t="t"/>
              <a:pathLst>
                <a:path extrusionOk="0" h="2779" w="2958">
                  <a:moveTo>
                    <a:pt x="1474" y="0"/>
                  </a:moveTo>
                  <a:cubicBezTo>
                    <a:pt x="1472" y="0"/>
                    <a:pt x="1470" y="3"/>
                    <a:pt x="1470" y="8"/>
                  </a:cubicBezTo>
                  <a:lnTo>
                    <a:pt x="1470" y="18"/>
                  </a:lnTo>
                  <a:lnTo>
                    <a:pt x="1451" y="27"/>
                  </a:lnTo>
                  <a:cubicBezTo>
                    <a:pt x="1404" y="83"/>
                    <a:pt x="1105" y="766"/>
                    <a:pt x="1030" y="907"/>
                  </a:cubicBezTo>
                  <a:lnTo>
                    <a:pt x="983" y="907"/>
                  </a:lnTo>
                  <a:cubicBezTo>
                    <a:pt x="936" y="907"/>
                    <a:pt x="197" y="1010"/>
                    <a:pt x="29" y="1057"/>
                  </a:cubicBezTo>
                  <a:cubicBezTo>
                    <a:pt x="1" y="1066"/>
                    <a:pt x="10" y="1094"/>
                    <a:pt x="38" y="1094"/>
                  </a:cubicBezTo>
                  <a:lnTo>
                    <a:pt x="422" y="1478"/>
                  </a:lnTo>
                  <a:cubicBezTo>
                    <a:pt x="497" y="1534"/>
                    <a:pt x="712" y="1758"/>
                    <a:pt x="712" y="1758"/>
                  </a:cubicBezTo>
                  <a:cubicBezTo>
                    <a:pt x="731" y="1768"/>
                    <a:pt x="740" y="1786"/>
                    <a:pt x="749" y="1786"/>
                  </a:cubicBezTo>
                  <a:cubicBezTo>
                    <a:pt x="749" y="1805"/>
                    <a:pt x="749" y="1833"/>
                    <a:pt x="740" y="1871"/>
                  </a:cubicBezTo>
                  <a:cubicBezTo>
                    <a:pt x="740" y="1899"/>
                    <a:pt x="731" y="1946"/>
                    <a:pt x="731" y="1983"/>
                  </a:cubicBezTo>
                  <a:cubicBezTo>
                    <a:pt x="712" y="2077"/>
                    <a:pt x="702" y="2170"/>
                    <a:pt x="693" y="2254"/>
                  </a:cubicBezTo>
                  <a:cubicBezTo>
                    <a:pt x="665" y="2423"/>
                    <a:pt x="637" y="2591"/>
                    <a:pt x="590" y="2750"/>
                  </a:cubicBezTo>
                  <a:cubicBezTo>
                    <a:pt x="590" y="2768"/>
                    <a:pt x="598" y="2779"/>
                    <a:pt x="606" y="2779"/>
                  </a:cubicBezTo>
                  <a:cubicBezTo>
                    <a:pt x="610" y="2779"/>
                    <a:pt x="615" y="2776"/>
                    <a:pt x="618" y="2769"/>
                  </a:cubicBezTo>
                  <a:cubicBezTo>
                    <a:pt x="805" y="2685"/>
                    <a:pt x="1460" y="2320"/>
                    <a:pt x="1498" y="2310"/>
                  </a:cubicBezTo>
                  <a:cubicBezTo>
                    <a:pt x="1788" y="2460"/>
                    <a:pt x="2087" y="2610"/>
                    <a:pt x="2378" y="2750"/>
                  </a:cubicBezTo>
                  <a:lnTo>
                    <a:pt x="2396" y="2750"/>
                  </a:lnTo>
                  <a:cubicBezTo>
                    <a:pt x="2424" y="2750"/>
                    <a:pt x="2434" y="2732"/>
                    <a:pt x="2424" y="2704"/>
                  </a:cubicBezTo>
                  <a:cubicBezTo>
                    <a:pt x="2396" y="2544"/>
                    <a:pt x="2378" y="2367"/>
                    <a:pt x="2340" y="2208"/>
                  </a:cubicBezTo>
                  <a:cubicBezTo>
                    <a:pt x="2321" y="2123"/>
                    <a:pt x="2303" y="2030"/>
                    <a:pt x="2284" y="1946"/>
                  </a:cubicBezTo>
                  <a:cubicBezTo>
                    <a:pt x="2275" y="1899"/>
                    <a:pt x="2256" y="1843"/>
                    <a:pt x="2247" y="1786"/>
                  </a:cubicBezTo>
                  <a:cubicBezTo>
                    <a:pt x="2368" y="1674"/>
                    <a:pt x="2480" y="1571"/>
                    <a:pt x="2583" y="1468"/>
                  </a:cubicBezTo>
                  <a:lnTo>
                    <a:pt x="2771" y="1281"/>
                  </a:lnTo>
                  <a:lnTo>
                    <a:pt x="2864" y="1188"/>
                  </a:lnTo>
                  <a:cubicBezTo>
                    <a:pt x="2902" y="1150"/>
                    <a:pt x="2939" y="1131"/>
                    <a:pt x="2958" y="1085"/>
                  </a:cubicBezTo>
                  <a:cubicBezTo>
                    <a:pt x="2930" y="1085"/>
                    <a:pt x="2907" y="1069"/>
                    <a:pt x="2889" y="1069"/>
                  </a:cubicBezTo>
                  <a:cubicBezTo>
                    <a:pt x="2883" y="1069"/>
                    <a:pt x="2878" y="1071"/>
                    <a:pt x="2874" y="1075"/>
                  </a:cubicBezTo>
                  <a:cubicBezTo>
                    <a:pt x="2874" y="1075"/>
                    <a:pt x="2827" y="1075"/>
                    <a:pt x="2799" y="1057"/>
                  </a:cubicBezTo>
                  <a:lnTo>
                    <a:pt x="2237" y="982"/>
                  </a:lnTo>
                  <a:cubicBezTo>
                    <a:pt x="2134" y="954"/>
                    <a:pt x="2031" y="944"/>
                    <a:pt x="1938" y="916"/>
                  </a:cubicBezTo>
                  <a:lnTo>
                    <a:pt x="1900" y="813"/>
                  </a:lnTo>
                  <a:cubicBezTo>
                    <a:pt x="1863" y="720"/>
                    <a:pt x="1825" y="626"/>
                    <a:pt x="1779" y="542"/>
                  </a:cubicBezTo>
                  <a:cubicBezTo>
                    <a:pt x="1704" y="364"/>
                    <a:pt x="1610" y="186"/>
                    <a:pt x="1489" y="27"/>
                  </a:cubicBezTo>
                  <a:lnTo>
                    <a:pt x="1489" y="18"/>
                  </a:lnTo>
                  <a:cubicBezTo>
                    <a:pt x="1489" y="11"/>
                    <a:pt x="1480" y="0"/>
                    <a:pt x="1474"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3"/>
            <p:cNvSpPr/>
            <p:nvPr/>
          </p:nvSpPr>
          <p:spPr>
            <a:xfrm>
              <a:off x="3912700" y="4138000"/>
              <a:ext cx="251975" cy="154425"/>
            </a:xfrm>
            <a:custGeom>
              <a:rect b="b" l="l" r="r" t="t"/>
              <a:pathLst>
                <a:path extrusionOk="0" h="6177" w="10079">
                  <a:moveTo>
                    <a:pt x="9816" y="0"/>
                  </a:moveTo>
                  <a:cubicBezTo>
                    <a:pt x="6973" y="0"/>
                    <a:pt x="4232" y="85"/>
                    <a:pt x="1286" y="85"/>
                  </a:cubicBezTo>
                  <a:cubicBezTo>
                    <a:pt x="1139" y="85"/>
                    <a:pt x="991" y="85"/>
                    <a:pt x="842" y="84"/>
                  </a:cubicBezTo>
                  <a:cubicBezTo>
                    <a:pt x="790" y="84"/>
                    <a:pt x="735" y="79"/>
                    <a:pt x="679" y="79"/>
                  </a:cubicBezTo>
                  <a:cubicBezTo>
                    <a:pt x="605" y="79"/>
                    <a:pt x="532" y="88"/>
                    <a:pt x="468" y="131"/>
                  </a:cubicBezTo>
                  <a:cubicBezTo>
                    <a:pt x="365" y="197"/>
                    <a:pt x="328" y="318"/>
                    <a:pt x="328" y="449"/>
                  </a:cubicBezTo>
                  <a:cubicBezTo>
                    <a:pt x="309" y="1694"/>
                    <a:pt x="300" y="2948"/>
                    <a:pt x="271" y="4211"/>
                  </a:cubicBezTo>
                  <a:cubicBezTo>
                    <a:pt x="215" y="4295"/>
                    <a:pt x="253" y="4408"/>
                    <a:pt x="318" y="4483"/>
                  </a:cubicBezTo>
                  <a:cubicBezTo>
                    <a:pt x="393" y="4548"/>
                    <a:pt x="496" y="4567"/>
                    <a:pt x="599" y="4585"/>
                  </a:cubicBezTo>
                  <a:cubicBezTo>
                    <a:pt x="739" y="4614"/>
                    <a:pt x="880" y="4614"/>
                    <a:pt x="1020" y="4614"/>
                  </a:cubicBezTo>
                  <a:cubicBezTo>
                    <a:pt x="599" y="5063"/>
                    <a:pt x="262" y="5643"/>
                    <a:pt x="0" y="6176"/>
                  </a:cubicBezTo>
                  <a:cubicBezTo>
                    <a:pt x="927" y="5624"/>
                    <a:pt x="1825" y="5053"/>
                    <a:pt x="2733" y="4454"/>
                  </a:cubicBezTo>
                  <a:cubicBezTo>
                    <a:pt x="3870" y="4384"/>
                    <a:pt x="5016" y="4373"/>
                    <a:pt x="6165" y="4373"/>
                  </a:cubicBezTo>
                  <a:cubicBezTo>
                    <a:pt x="6739" y="4373"/>
                    <a:pt x="7314" y="4375"/>
                    <a:pt x="7888" y="4375"/>
                  </a:cubicBezTo>
                  <a:cubicBezTo>
                    <a:pt x="8463" y="4375"/>
                    <a:pt x="9037" y="4373"/>
                    <a:pt x="9611" y="4361"/>
                  </a:cubicBezTo>
                  <a:cubicBezTo>
                    <a:pt x="9648" y="4361"/>
                    <a:pt x="9690" y="4368"/>
                    <a:pt x="9731" y="4368"/>
                  </a:cubicBezTo>
                  <a:cubicBezTo>
                    <a:pt x="9772" y="4368"/>
                    <a:pt x="9812" y="4361"/>
                    <a:pt x="9844" y="4333"/>
                  </a:cubicBezTo>
                  <a:cubicBezTo>
                    <a:pt x="9901" y="4267"/>
                    <a:pt x="9919" y="4239"/>
                    <a:pt x="9919" y="4155"/>
                  </a:cubicBezTo>
                  <a:cubicBezTo>
                    <a:pt x="9985" y="2938"/>
                    <a:pt x="9807" y="1769"/>
                    <a:pt x="10050" y="571"/>
                  </a:cubicBezTo>
                  <a:cubicBezTo>
                    <a:pt x="10069" y="459"/>
                    <a:pt x="10078" y="337"/>
                    <a:pt x="10050" y="225"/>
                  </a:cubicBezTo>
                  <a:cubicBezTo>
                    <a:pt x="10032" y="103"/>
                    <a:pt x="9929" y="0"/>
                    <a:pt x="9816"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3"/>
            <p:cNvSpPr/>
            <p:nvPr/>
          </p:nvSpPr>
          <p:spPr>
            <a:xfrm>
              <a:off x="3957750" y="4178075"/>
              <a:ext cx="38725" cy="31325"/>
            </a:xfrm>
            <a:custGeom>
              <a:rect b="b" l="l" r="r" t="t"/>
              <a:pathLst>
                <a:path extrusionOk="0" h="1253" w="1549">
                  <a:moveTo>
                    <a:pt x="852" y="1"/>
                  </a:moveTo>
                  <a:cubicBezTo>
                    <a:pt x="640" y="1"/>
                    <a:pt x="430" y="101"/>
                    <a:pt x="322" y="278"/>
                  </a:cubicBezTo>
                  <a:cubicBezTo>
                    <a:pt x="1" y="795"/>
                    <a:pt x="431" y="1253"/>
                    <a:pt x="864" y="1253"/>
                  </a:cubicBezTo>
                  <a:cubicBezTo>
                    <a:pt x="1073" y="1253"/>
                    <a:pt x="1283" y="1146"/>
                    <a:pt x="1408" y="886"/>
                  </a:cubicBezTo>
                  <a:cubicBezTo>
                    <a:pt x="1548" y="606"/>
                    <a:pt x="1417" y="222"/>
                    <a:pt x="1146" y="72"/>
                  </a:cubicBezTo>
                  <a:cubicBezTo>
                    <a:pt x="1055" y="24"/>
                    <a:pt x="953" y="1"/>
                    <a:pt x="8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3"/>
            <p:cNvSpPr/>
            <p:nvPr/>
          </p:nvSpPr>
          <p:spPr>
            <a:xfrm>
              <a:off x="4018825" y="4178075"/>
              <a:ext cx="38700" cy="31325"/>
            </a:xfrm>
            <a:custGeom>
              <a:rect b="b" l="l" r="r" t="t"/>
              <a:pathLst>
                <a:path extrusionOk="0" h="1253" w="1548">
                  <a:moveTo>
                    <a:pt x="858" y="1"/>
                  </a:moveTo>
                  <a:cubicBezTo>
                    <a:pt x="644" y="1"/>
                    <a:pt x="429" y="101"/>
                    <a:pt x="322" y="278"/>
                  </a:cubicBezTo>
                  <a:cubicBezTo>
                    <a:pt x="0" y="795"/>
                    <a:pt x="431" y="1253"/>
                    <a:pt x="863" y="1253"/>
                  </a:cubicBezTo>
                  <a:cubicBezTo>
                    <a:pt x="1072" y="1253"/>
                    <a:pt x="1282" y="1146"/>
                    <a:pt x="1407" y="886"/>
                  </a:cubicBezTo>
                  <a:cubicBezTo>
                    <a:pt x="1548" y="606"/>
                    <a:pt x="1417" y="222"/>
                    <a:pt x="1155" y="72"/>
                  </a:cubicBezTo>
                  <a:cubicBezTo>
                    <a:pt x="1064" y="24"/>
                    <a:pt x="961" y="1"/>
                    <a:pt x="8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3"/>
            <p:cNvSpPr/>
            <p:nvPr/>
          </p:nvSpPr>
          <p:spPr>
            <a:xfrm>
              <a:off x="4079800" y="4178075"/>
              <a:ext cx="38550" cy="31325"/>
            </a:xfrm>
            <a:custGeom>
              <a:rect b="b" l="l" r="r" t="t"/>
              <a:pathLst>
                <a:path extrusionOk="0" h="1253" w="1542">
                  <a:moveTo>
                    <a:pt x="852" y="1"/>
                  </a:moveTo>
                  <a:cubicBezTo>
                    <a:pt x="638" y="1"/>
                    <a:pt x="423" y="101"/>
                    <a:pt x="316" y="278"/>
                  </a:cubicBezTo>
                  <a:cubicBezTo>
                    <a:pt x="0" y="795"/>
                    <a:pt x="433" y="1253"/>
                    <a:pt x="863" y="1253"/>
                  </a:cubicBezTo>
                  <a:cubicBezTo>
                    <a:pt x="1072" y="1253"/>
                    <a:pt x="1279" y="1146"/>
                    <a:pt x="1401" y="886"/>
                  </a:cubicBezTo>
                  <a:cubicBezTo>
                    <a:pt x="1542" y="606"/>
                    <a:pt x="1411" y="222"/>
                    <a:pt x="1149" y="72"/>
                  </a:cubicBezTo>
                  <a:cubicBezTo>
                    <a:pt x="1058" y="24"/>
                    <a:pt x="955" y="1"/>
                    <a:pt x="8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3"/>
            <p:cNvSpPr/>
            <p:nvPr/>
          </p:nvSpPr>
          <p:spPr>
            <a:xfrm>
              <a:off x="2965450" y="4671850"/>
              <a:ext cx="69025" cy="84475"/>
            </a:xfrm>
            <a:custGeom>
              <a:rect b="b" l="l" r="r" t="t"/>
              <a:pathLst>
                <a:path extrusionOk="0" h="3379" w="2761">
                  <a:moveTo>
                    <a:pt x="1330" y="0"/>
                  </a:moveTo>
                  <a:cubicBezTo>
                    <a:pt x="1190" y="0"/>
                    <a:pt x="1050" y="24"/>
                    <a:pt x="917" y="76"/>
                  </a:cubicBezTo>
                  <a:cubicBezTo>
                    <a:pt x="347" y="300"/>
                    <a:pt x="0" y="993"/>
                    <a:pt x="159" y="1573"/>
                  </a:cubicBezTo>
                  <a:cubicBezTo>
                    <a:pt x="375" y="1489"/>
                    <a:pt x="618" y="1432"/>
                    <a:pt x="824" y="1348"/>
                  </a:cubicBezTo>
                  <a:cubicBezTo>
                    <a:pt x="777" y="1142"/>
                    <a:pt x="805" y="908"/>
                    <a:pt x="955" y="768"/>
                  </a:cubicBezTo>
                  <a:cubicBezTo>
                    <a:pt x="1065" y="658"/>
                    <a:pt x="1222" y="593"/>
                    <a:pt x="1379" y="593"/>
                  </a:cubicBezTo>
                  <a:cubicBezTo>
                    <a:pt x="1434" y="593"/>
                    <a:pt x="1490" y="601"/>
                    <a:pt x="1544" y="618"/>
                  </a:cubicBezTo>
                  <a:cubicBezTo>
                    <a:pt x="1741" y="674"/>
                    <a:pt x="1900" y="862"/>
                    <a:pt x="1937" y="1067"/>
                  </a:cubicBezTo>
                  <a:cubicBezTo>
                    <a:pt x="1965" y="1273"/>
                    <a:pt x="1881" y="1479"/>
                    <a:pt x="1741" y="1620"/>
                  </a:cubicBezTo>
                  <a:cubicBezTo>
                    <a:pt x="1610" y="1788"/>
                    <a:pt x="1404" y="1900"/>
                    <a:pt x="1198" y="1956"/>
                  </a:cubicBezTo>
                  <a:cubicBezTo>
                    <a:pt x="1310" y="2443"/>
                    <a:pt x="1460" y="2920"/>
                    <a:pt x="1619" y="3379"/>
                  </a:cubicBezTo>
                  <a:cubicBezTo>
                    <a:pt x="1797" y="3313"/>
                    <a:pt x="1975" y="3267"/>
                    <a:pt x="2153" y="3220"/>
                  </a:cubicBezTo>
                  <a:cubicBezTo>
                    <a:pt x="2087" y="2939"/>
                    <a:pt x="2068" y="2640"/>
                    <a:pt x="2012" y="2359"/>
                  </a:cubicBezTo>
                  <a:cubicBezTo>
                    <a:pt x="2536" y="2041"/>
                    <a:pt x="2761" y="1245"/>
                    <a:pt x="2490" y="693"/>
                  </a:cubicBezTo>
                  <a:cubicBezTo>
                    <a:pt x="2280" y="274"/>
                    <a:pt x="1803" y="0"/>
                    <a:pt x="1330"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3"/>
            <p:cNvSpPr/>
            <p:nvPr/>
          </p:nvSpPr>
          <p:spPr>
            <a:xfrm>
              <a:off x="3008950" y="4760875"/>
              <a:ext cx="18975" cy="17350"/>
            </a:xfrm>
            <a:custGeom>
              <a:rect b="b" l="l" r="r" t="t"/>
              <a:pathLst>
                <a:path extrusionOk="0" h="694" w="759">
                  <a:moveTo>
                    <a:pt x="404" y="0"/>
                  </a:moveTo>
                  <a:cubicBezTo>
                    <a:pt x="385" y="0"/>
                    <a:pt x="366" y="2"/>
                    <a:pt x="347" y="5"/>
                  </a:cubicBezTo>
                  <a:cubicBezTo>
                    <a:pt x="254" y="14"/>
                    <a:pt x="113" y="71"/>
                    <a:pt x="57" y="145"/>
                  </a:cubicBezTo>
                  <a:cubicBezTo>
                    <a:pt x="20" y="202"/>
                    <a:pt x="1" y="267"/>
                    <a:pt x="10" y="342"/>
                  </a:cubicBezTo>
                  <a:cubicBezTo>
                    <a:pt x="20" y="492"/>
                    <a:pt x="141" y="632"/>
                    <a:pt x="282" y="679"/>
                  </a:cubicBezTo>
                  <a:cubicBezTo>
                    <a:pt x="314" y="689"/>
                    <a:pt x="348" y="694"/>
                    <a:pt x="381" y="694"/>
                  </a:cubicBezTo>
                  <a:cubicBezTo>
                    <a:pt x="500" y="694"/>
                    <a:pt x="616" y="631"/>
                    <a:pt x="675" y="529"/>
                  </a:cubicBezTo>
                  <a:cubicBezTo>
                    <a:pt x="759" y="398"/>
                    <a:pt x="750" y="211"/>
                    <a:pt x="647" y="108"/>
                  </a:cubicBezTo>
                  <a:cubicBezTo>
                    <a:pt x="584" y="38"/>
                    <a:pt x="496" y="0"/>
                    <a:pt x="404"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3"/>
            <p:cNvSpPr/>
            <p:nvPr/>
          </p:nvSpPr>
          <p:spPr>
            <a:xfrm>
              <a:off x="3260925" y="4448700"/>
              <a:ext cx="40950" cy="51925"/>
            </a:xfrm>
            <a:custGeom>
              <a:rect b="b" l="l" r="r" t="t"/>
              <a:pathLst>
                <a:path extrusionOk="0" h="2077" w="1638">
                  <a:moveTo>
                    <a:pt x="858" y="1"/>
                  </a:moveTo>
                  <a:cubicBezTo>
                    <a:pt x="538" y="1"/>
                    <a:pt x="219" y="218"/>
                    <a:pt x="122" y="533"/>
                  </a:cubicBezTo>
                  <a:cubicBezTo>
                    <a:pt x="0" y="898"/>
                    <a:pt x="206" y="1356"/>
                    <a:pt x="552" y="1497"/>
                  </a:cubicBezTo>
                  <a:cubicBezTo>
                    <a:pt x="543" y="1665"/>
                    <a:pt x="552" y="1852"/>
                    <a:pt x="543" y="2030"/>
                  </a:cubicBezTo>
                  <a:cubicBezTo>
                    <a:pt x="646" y="2039"/>
                    <a:pt x="749" y="2067"/>
                    <a:pt x="871" y="2077"/>
                  </a:cubicBezTo>
                  <a:cubicBezTo>
                    <a:pt x="927" y="1787"/>
                    <a:pt x="973" y="1497"/>
                    <a:pt x="1002" y="1188"/>
                  </a:cubicBezTo>
                  <a:cubicBezTo>
                    <a:pt x="880" y="1169"/>
                    <a:pt x="758" y="1104"/>
                    <a:pt x="655" y="1038"/>
                  </a:cubicBezTo>
                  <a:cubicBezTo>
                    <a:pt x="552" y="963"/>
                    <a:pt x="477" y="851"/>
                    <a:pt x="477" y="720"/>
                  </a:cubicBezTo>
                  <a:cubicBezTo>
                    <a:pt x="477" y="589"/>
                    <a:pt x="562" y="477"/>
                    <a:pt x="683" y="420"/>
                  </a:cubicBezTo>
                  <a:cubicBezTo>
                    <a:pt x="728" y="394"/>
                    <a:pt x="777" y="383"/>
                    <a:pt x="827" y="383"/>
                  </a:cubicBezTo>
                  <a:cubicBezTo>
                    <a:pt x="903" y="383"/>
                    <a:pt x="981" y="409"/>
                    <a:pt x="1048" y="448"/>
                  </a:cubicBezTo>
                  <a:cubicBezTo>
                    <a:pt x="1151" y="523"/>
                    <a:pt x="1189" y="664"/>
                    <a:pt x="1170" y="795"/>
                  </a:cubicBezTo>
                  <a:cubicBezTo>
                    <a:pt x="1310" y="813"/>
                    <a:pt x="1469" y="832"/>
                    <a:pt x="1591" y="860"/>
                  </a:cubicBezTo>
                  <a:cubicBezTo>
                    <a:pt x="1638" y="486"/>
                    <a:pt x="1376" y="102"/>
                    <a:pt x="1011" y="18"/>
                  </a:cubicBezTo>
                  <a:cubicBezTo>
                    <a:pt x="961" y="6"/>
                    <a:pt x="909" y="1"/>
                    <a:pt x="858"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3"/>
            <p:cNvSpPr/>
            <p:nvPr/>
          </p:nvSpPr>
          <p:spPr>
            <a:xfrm>
              <a:off x="3270275" y="4504350"/>
              <a:ext cx="11725" cy="10725"/>
            </a:xfrm>
            <a:custGeom>
              <a:rect b="b" l="l" r="r" t="t"/>
              <a:pathLst>
                <a:path extrusionOk="0" h="429" w="469">
                  <a:moveTo>
                    <a:pt x="234" y="0"/>
                  </a:moveTo>
                  <a:cubicBezTo>
                    <a:pt x="169" y="19"/>
                    <a:pt x="94" y="38"/>
                    <a:pt x="57" y="94"/>
                  </a:cubicBezTo>
                  <a:cubicBezTo>
                    <a:pt x="1" y="169"/>
                    <a:pt x="10" y="281"/>
                    <a:pt x="75" y="356"/>
                  </a:cubicBezTo>
                  <a:cubicBezTo>
                    <a:pt x="114" y="402"/>
                    <a:pt x="180" y="429"/>
                    <a:pt x="245" y="429"/>
                  </a:cubicBezTo>
                  <a:cubicBezTo>
                    <a:pt x="274" y="429"/>
                    <a:pt x="302" y="424"/>
                    <a:pt x="328" y="412"/>
                  </a:cubicBezTo>
                  <a:cubicBezTo>
                    <a:pt x="412" y="375"/>
                    <a:pt x="468" y="281"/>
                    <a:pt x="459" y="188"/>
                  </a:cubicBezTo>
                  <a:cubicBezTo>
                    <a:pt x="459" y="141"/>
                    <a:pt x="440" y="113"/>
                    <a:pt x="412" y="75"/>
                  </a:cubicBezTo>
                  <a:cubicBezTo>
                    <a:pt x="375" y="29"/>
                    <a:pt x="281" y="0"/>
                    <a:pt x="234"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 name="Shape 822"/>
        <p:cNvGrpSpPr/>
        <p:nvPr/>
      </p:nvGrpSpPr>
      <p:grpSpPr>
        <a:xfrm>
          <a:off x="0" y="0"/>
          <a:ext cx="0" cy="0"/>
          <a:chOff x="0" y="0"/>
          <a:chExt cx="0" cy="0"/>
        </a:xfrm>
      </p:grpSpPr>
      <p:sp>
        <p:nvSpPr>
          <p:cNvPr id="823" name="Google Shape;823;p44"/>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ALTERNATIVE </a:t>
            </a:r>
            <a:r>
              <a:rPr lang="es">
                <a:solidFill>
                  <a:schemeClr val="accent4"/>
                </a:solidFill>
              </a:rPr>
              <a:t>RESOURCES</a:t>
            </a:r>
            <a:endParaRPr>
              <a:solidFill>
                <a:schemeClr val="accent4"/>
              </a:solidFill>
            </a:endParaRPr>
          </a:p>
        </p:txBody>
      </p:sp>
      <p:sp>
        <p:nvSpPr>
          <p:cNvPr id="824" name="Google Shape;824;p44"/>
          <p:cNvSpPr txBox="1"/>
          <p:nvPr/>
        </p:nvSpPr>
        <p:spPr>
          <a:xfrm>
            <a:off x="713228" y="1286875"/>
            <a:ext cx="3629100" cy="280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a:solidFill>
                  <a:schemeClr val="dk1"/>
                </a:solidFill>
                <a:latin typeface="Cabin"/>
                <a:ea typeface="Cabin"/>
                <a:cs typeface="Cabin"/>
                <a:sym typeface="Cabin"/>
              </a:rPr>
              <a:t>Here’s an assortment of alternative resources whose style fits the one of this template:</a:t>
            </a:r>
            <a:endParaRPr>
              <a:solidFill>
                <a:schemeClr val="dk1"/>
              </a:solidFill>
              <a:latin typeface="Cabin"/>
              <a:ea typeface="Cabin"/>
              <a:cs typeface="Cabin"/>
              <a:sym typeface="Cabin"/>
            </a:endParaRPr>
          </a:p>
          <a:p>
            <a:pPr indent="0" lvl="0" marL="0" rtl="0" algn="l">
              <a:lnSpc>
                <a:spcPct val="115000"/>
              </a:lnSpc>
              <a:spcBef>
                <a:spcPts val="0"/>
              </a:spcBef>
              <a:spcAft>
                <a:spcPts val="0"/>
              </a:spcAft>
              <a:buNone/>
            </a:pPr>
            <a:r>
              <a:t/>
            </a:r>
            <a:endParaRPr>
              <a:solidFill>
                <a:schemeClr val="dk1"/>
              </a:solidFill>
              <a:latin typeface="Cabin"/>
              <a:ea typeface="Cabin"/>
              <a:cs typeface="Cabin"/>
              <a:sym typeface="Cabin"/>
            </a:endParaRPr>
          </a:p>
          <a:p>
            <a:pPr indent="0" lvl="0" marL="0" rtl="0" algn="l">
              <a:lnSpc>
                <a:spcPct val="115000"/>
              </a:lnSpc>
              <a:spcBef>
                <a:spcPts val="1000"/>
              </a:spcBef>
              <a:spcAft>
                <a:spcPts val="0"/>
              </a:spcAft>
              <a:buNone/>
            </a:pPr>
            <a:r>
              <a:rPr b="1" lang="es" sz="1800">
                <a:solidFill>
                  <a:schemeClr val="dk1"/>
                </a:solidFill>
                <a:latin typeface="Candal"/>
                <a:ea typeface="Candal"/>
                <a:cs typeface="Candal"/>
                <a:sym typeface="Candal"/>
              </a:rPr>
              <a:t>VECTORS</a:t>
            </a:r>
            <a:endParaRPr b="1" sz="1800">
              <a:solidFill>
                <a:schemeClr val="dk1"/>
              </a:solidFill>
              <a:latin typeface="Candal"/>
              <a:ea typeface="Candal"/>
              <a:cs typeface="Candal"/>
              <a:sym typeface="Candal"/>
            </a:endParaRPr>
          </a:p>
          <a:p>
            <a:pPr indent="-317500" lvl="0" marL="457200" rtl="0" algn="l">
              <a:lnSpc>
                <a:spcPct val="115000"/>
              </a:lnSpc>
              <a:spcBef>
                <a:spcPts val="1000"/>
              </a:spcBef>
              <a:spcAft>
                <a:spcPts val="0"/>
              </a:spcAft>
              <a:buClr>
                <a:schemeClr val="accent4"/>
              </a:buClr>
              <a:buSzPts val="1400"/>
              <a:buFont typeface="Cabin"/>
              <a:buChar char="●"/>
            </a:pPr>
            <a:r>
              <a:rPr lang="es" u="sng">
                <a:solidFill>
                  <a:schemeClr val="dk1"/>
                </a:solidFill>
                <a:latin typeface="Cabin"/>
                <a:ea typeface="Cabin"/>
                <a:cs typeface="Cabin"/>
                <a:sym typeface="Cabin"/>
                <a:hlinkClick r:id="rId3">
                  <a:extLst>
                    <a:ext uri="{A12FA001-AC4F-418D-AE19-62706E023703}">
                      <ahyp:hlinkClr val="tx"/>
                    </a:ext>
                  </a:extLst>
                </a:hlinkClick>
              </a:rPr>
              <a:t>Hand drawn flat design npl illustration I</a:t>
            </a:r>
            <a:endParaRPr>
              <a:solidFill>
                <a:schemeClr val="dk1"/>
              </a:solidFill>
              <a:latin typeface="Cabin"/>
              <a:ea typeface="Cabin"/>
              <a:cs typeface="Cabin"/>
              <a:sym typeface="Cabin"/>
            </a:endParaRPr>
          </a:p>
          <a:p>
            <a:pPr indent="-317500" lvl="0" marL="457200" rtl="0" algn="l">
              <a:lnSpc>
                <a:spcPct val="115000"/>
              </a:lnSpc>
              <a:spcBef>
                <a:spcPts val="0"/>
              </a:spcBef>
              <a:spcAft>
                <a:spcPts val="0"/>
              </a:spcAft>
              <a:buClr>
                <a:schemeClr val="accent4"/>
              </a:buClr>
              <a:buSzPts val="1400"/>
              <a:buFont typeface="Cabin"/>
              <a:buChar char="●"/>
            </a:pPr>
            <a:r>
              <a:rPr lang="es" u="sng">
                <a:solidFill>
                  <a:schemeClr val="dk1"/>
                </a:solidFill>
                <a:latin typeface="Cabin"/>
                <a:ea typeface="Cabin"/>
                <a:cs typeface="Cabin"/>
                <a:sym typeface="Cabin"/>
                <a:hlinkClick r:id="rId4">
                  <a:extLst>
                    <a:ext uri="{A12FA001-AC4F-418D-AE19-62706E023703}">
                      <ahyp:hlinkClr val="tx"/>
                    </a:ext>
                  </a:extLst>
                </a:hlinkClick>
              </a:rPr>
              <a:t>Hand drawn flat design npl illustration II</a:t>
            </a:r>
            <a:endParaRPr>
              <a:solidFill>
                <a:schemeClr val="dk1"/>
              </a:solidFill>
              <a:latin typeface="Cabin"/>
              <a:ea typeface="Cabin"/>
              <a:cs typeface="Cabin"/>
              <a:sym typeface="Cabin"/>
            </a:endParaRPr>
          </a:p>
          <a:p>
            <a:pPr indent="-317500" lvl="0" marL="457200" rtl="0" algn="l">
              <a:lnSpc>
                <a:spcPct val="115000"/>
              </a:lnSpc>
              <a:spcBef>
                <a:spcPts val="0"/>
              </a:spcBef>
              <a:spcAft>
                <a:spcPts val="0"/>
              </a:spcAft>
              <a:buClr>
                <a:schemeClr val="accent4"/>
              </a:buClr>
              <a:buSzPts val="1400"/>
              <a:buFont typeface="Cabin"/>
              <a:buChar char="●"/>
            </a:pPr>
            <a:r>
              <a:rPr lang="es" u="sng">
                <a:solidFill>
                  <a:schemeClr val="dk1"/>
                </a:solidFill>
                <a:latin typeface="Cabin"/>
                <a:ea typeface="Cabin"/>
                <a:cs typeface="Cabin"/>
                <a:sym typeface="Cabin"/>
                <a:hlinkClick r:id="rId5">
                  <a:extLst>
                    <a:ext uri="{A12FA001-AC4F-418D-AE19-62706E023703}">
                      <ahyp:hlinkClr val="tx"/>
                    </a:ext>
                  </a:extLst>
                </a:hlinkClick>
              </a:rPr>
              <a:t>Hand drawn flat design rpa illustration</a:t>
            </a:r>
            <a:endParaRPr>
              <a:solidFill>
                <a:schemeClr val="dk1"/>
              </a:solidFill>
              <a:latin typeface="Cabin"/>
              <a:ea typeface="Cabin"/>
              <a:cs typeface="Cabin"/>
              <a:sym typeface="Cabin"/>
            </a:endParaRPr>
          </a:p>
          <a:p>
            <a:pPr indent="-317500" lvl="0" marL="457200" rtl="0" algn="l">
              <a:lnSpc>
                <a:spcPct val="115000"/>
              </a:lnSpc>
              <a:spcBef>
                <a:spcPts val="0"/>
              </a:spcBef>
              <a:spcAft>
                <a:spcPts val="0"/>
              </a:spcAft>
              <a:buClr>
                <a:schemeClr val="accent4"/>
              </a:buClr>
              <a:buSzPts val="1400"/>
              <a:buFont typeface="Cabin"/>
              <a:buChar char="●"/>
            </a:pPr>
            <a:r>
              <a:rPr lang="es" u="sng">
                <a:solidFill>
                  <a:schemeClr val="dk1"/>
                </a:solidFill>
                <a:latin typeface="Cabin"/>
                <a:ea typeface="Cabin"/>
                <a:cs typeface="Cabin"/>
                <a:sym typeface="Cabin"/>
                <a:hlinkClick r:id="rId6">
                  <a:extLst>
                    <a:ext uri="{A12FA001-AC4F-418D-AE19-62706E023703}">
                      <ahyp:hlinkClr val="tx"/>
                    </a:ext>
                  </a:extLst>
                </a:hlinkClick>
              </a:rPr>
              <a:t>Hand drawn flat design sql illustration</a:t>
            </a:r>
            <a:endParaRPr>
              <a:solidFill>
                <a:schemeClr val="dk1"/>
              </a:solidFill>
              <a:latin typeface="Cabin"/>
              <a:ea typeface="Cabin"/>
              <a:cs typeface="Cabin"/>
              <a:sym typeface="Cabin"/>
            </a:endParaRPr>
          </a:p>
        </p:txBody>
      </p:sp>
      <p:grpSp>
        <p:nvGrpSpPr>
          <p:cNvPr id="825" name="Google Shape;825;p44"/>
          <p:cNvGrpSpPr/>
          <p:nvPr/>
        </p:nvGrpSpPr>
        <p:grpSpPr>
          <a:xfrm>
            <a:off x="4758822" y="1316200"/>
            <a:ext cx="1623996" cy="1146464"/>
            <a:chOff x="3782325" y="3910375"/>
            <a:chExt cx="1276325" cy="901025"/>
          </a:xfrm>
        </p:grpSpPr>
        <p:sp>
          <p:nvSpPr>
            <p:cNvPr id="826" name="Google Shape;826;p44"/>
            <p:cNvSpPr/>
            <p:nvPr/>
          </p:nvSpPr>
          <p:spPr>
            <a:xfrm>
              <a:off x="3782325" y="3938500"/>
              <a:ext cx="1276325" cy="812175"/>
            </a:xfrm>
            <a:custGeom>
              <a:rect b="b" l="l" r="r" t="t"/>
              <a:pathLst>
                <a:path extrusionOk="0" h="32487" w="51053">
                  <a:moveTo>
                    <a:pt x="42535" y="1"/>
                  </a:moveTo>
                  <a:cubicBezTo>
                    <a:pt x="41305" y="1"/>
                    <a:pt x="40031" y="313"/>
                    <a:pt x="38786" y="1000"/>
                  </a:cubicBezTo>
                  <a:cubicBezTo>
                    <a:pt x="33404" y="3970"/>
                    <a:pt x="29721" y="9226"/>
                    <a:pt x="23313" y="9226"/>
                  </a:cubicBezTo>
                  <a:cubicBezTo>
                    <a:pt x="22751" y="9226"/>
                    <a:pt x="22168" y="9185"/>
                    <a:pt x="21562" y="9099"/>
                  </a:cubicBezTo>
                  <a:cubicBezTo>
                    <a:pt x="17716" y="8548"/>
                    <a:pt x="14494" y="6326"/>
                    <a:pt x="11121" y="6326"/>
                  </a:cubicBezTo>
                  <a:cubicBezTo>
                    <a:pt x="9457" y="6326"/>
                    <a:pt x="7757" y="6866"/>
                    <a:pt x="5928" y="8413"/>
                  </a:cubicBezTo>
                  <a:cubicBezTo>
                    <a:pt x="1" y="13428"/>
                    <a:pt x="3328" y="21196"/>
                    <a:pt x="8237" y="25532"/>
                  </a:cubicBezTo>
                  <a:cubicBezTo>
                    <a:pt x="12996" y="29719"/>
                    <a:pt x="19576" y="32487"/>
                    <a:pt x="26002" y="32487"/>
                  </a:cubicBezTo>
                  <a:cubicBezTo>
                    <a:pt x="26915" y="32487"/>
                    <a:pt x="27824" y="32431"/>
                    <a:pt x="28724" y="32316"/>
                  </a:cubicBezTo>
                  <a:cubicBezTo>
                    <a:pt x="36969" y="31250"/>
                    <a:pt x="44834" y="25678"/>
                    <a:pt x="48589" y="18273"/>
                  </a:cubicBezTo>
                  <a:cubicBezTo>
                    <a:pt x="49300" y="16827"/>
                    <a:pt x="49881" y="15317"/>
                    <a:pt x="50269" y="13751"/>
                  </a:cubicBezTo>
                  <a:cubicBezTo>
                    <a:pt x="50285" y="13718"/>
                    <a:pt x="50285" y="13702"/>
                    <a:pt x="50293" y="13670"/>
                  </a:cubicBezTo>
                  <a:cubicBezTo>
                    <a:pt x="50818" y="11522"/>
                    <a:pt x="51052" y="9277"/>
                    <a:pt x="50592" y="7089"/>
                  </a:cubicBezTo>
                  <a:cubicBezTo>
                    <a:pt x="49755" y="2998"/>
                    <a:pt x="46352" y="1"/>
                    <a:pt x="42535" y="1"/>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4"/>
            <p:cNvSpPr/>
            <p:nvPr/>
          </p:nvSpPr>
          <p:spPr>
            <a:xfrm>
              <a:off x="3983800" y="4084250"/>
              <a:ext cx="17400" cy="17750"/>
            </a:xfrm>
            <a:custGeom>
              <a:rect b="b" l="l" r="r" t="t"/>
              <a:pathLst>
                <a:path extrusionOk="0" h="710" w="696">
                  <a:moveTo>
                    <a:pt x="350" y="0"/>
                  </a:moveTo>
                  <a:cubicBezTo>
                    <a:pt x="254" y="0"/>
                    <a:pt x="163" y="39"/>
                    <a:pt x="98" y="104"/>
                  </a:cubicBezTo>
                  <a:cubicBezTo>
                    <a:pt x="41" y="177"/>
                    <a:pt x="1" y="265"/>
                    <a:pt x="1" y="362"/>
                  </a:cubicBezTo>
                  <a:cubicBezTo>
                    <a:pt x="1" y="459"/>
                    <a:pt x="33" y="548"/>
                    <a:pt x="98" y="613"/>
                  </a:cubicBezTo>
                  <a:cubicBezTo>
                    <a:pt x="170" y="669"/>
                    <a:pt x="259" y="710"/>
                    <a:pt x="356" y="710"/>
                  </a:cubicBezTo>
                  <a:cubicBezTo>
                    <a:pt x="380" y="710"/>
                    <a:pt x="405" y="710"/>
                    <a:pt x="421" y="693"/>
                  </a:cubicBezTo>
                  <a:cubicBezTo>
                    <a:pt x="445" y="693"/>
                    <a:pt x="461" y="685"/>
                    <a:pt x="485" y="669"/>
                  </a:cubicBezTo>
                  <a:lnTo>
                    <a:pt x="542" y="645"/>
                  </a:lnTo>
                  <a:cubicBezTo>
                    <a:pt x="566" y="629"/>
                    <a:pt x="574" y="621"/>
                    <a:pt x="590" y="605"/>
                  </a:cubicBezTo>
                  <a:cubicBezTo>
                    <a:pt x="655" y="532"/>
                    <a:pt x="695" y="443"/>
                    <a:pt x="695" y="346"/>
                  </a:cubicBezTo>
                  <a:cubicBezTo>
                    <a:pt x="695" y="249"/>
                    <a:pt x="655" y="169"/>
                    <a:pt x="590" y="96"/>
                  </a:cubicBezTo>
                  <a:cubicBezTo>
                    <a:pt x="582" y="88"/>
                    <a:pt x="566" y="64"/>
                    <a:pt x="542" y="55"/>
                  </a:cubicBezTo>
                  <a:lnTo>
                    <a:pt x="485" y="23"/>
                  </a:lnTo>
                  <a:cubicBezTo>
                    <a:pt x="461" y="15"/>
                    <a:pt x="445" y="7"/>
                    <a:pt x="421" y="7"/>
                  </a:cubicBezTo>
                  <a:cubicBezTo>
                    <a:pt x="397" y="2"/>
                    <a:pt x="374" y="0"/>
                    <a:pt x="3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4"/>
            <p:cNvSpPr/>
            <p:nvPr/>
          </p:nvSpPr>
          <p:spPr>
            <a:xfrm>
              <a:off x="3983800" y="4154050"/>
              <a:ext cx="17600" cy="87250"/>
            </a:xfrm>
            <a:custGeom>
              <a:rect b="b" l="l" r="r" t="t"/>
              <a:pathLst>
                <a:path extrusionOk="0" h="3490" w="704">
                  <a:moveTo>
                    <a:pt x="356" y="1"/>
                  </a:moveTo>
                  <a:cubicBezTo>
                    <a:pt x="162" y="1"/>
                    <a:pt x="1" y="162"/>
                    <a:pt x="1" y="356"/>
                  </a:cubicBezTo>
                  <a:cubicBezTo>
                    <a:pt x="1" y="542"/>
                    <a:pt x="162" y="704"/>
                    <a:pt x="356" y="704"/>
                  </a:cubicBezTo>
                  <a:cubicBezTo>
                    <a:pt x="542" y="704"/>
                    <a:pt x="703" y="542"/>
                    <a:pt x="703" y="356"/>
                  </a:cubicBezTo>
                  <a:cubicBezTo>
                    <a:pt x="703" y="162"/>
                    <a:pt x="542" y="1"/>
                    <a:pt x="356" y="1"/>
                  </a:cubicBezTo>
                  <a:close/>
                  <a:moveTo>
                    <a:pt x="356" y="2787"/>
                  </a:moveTo>
                  <a:cubicBezTo>
                    <a:pt x="162" y="2787"/>
                    <a:pt x="1" y="2948"/>
                    <a:pt x="1" y="3142"/>
                  </a:cubicBezTo>
                  <a:cubicBezTo>
                    <a:pt x="1" y="3328"/>
                    <a:pt x="162" y="3489"/>
                    <a:pt x="356" y="3489"/>
                  </a:cubicBezTo>
                  <a:cubicBezTo>
                    <a:pt x="542" y="3489"/>
                    <a:pt x="703" y="3328"/>
                    <a:pt x="703" y="3142"/>
                  </a:cubicBezTo>
                  <a:cubicBezTo>
                    <a:pt x="703" y="2948"/>
                    <a:pt x="542" y="2787"/>
                    <a:pt x="356" y="2787"/>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4"/>
            <p:cNvSpPr/>
            <p:nvPr/>
          </p:nvSpPr>
          <p:spPr>
            <a:xfrm>
              <a:off x="3983800" y="4293200"/>
              <a:ext cx="17600" cy="17550"/>
            </a:xfrm>
            <a:custGeom>
              <a:rect b="b" l="l" r="r" t="t"/>
              <a:pathLst>
                <a:path extrusionOk="0" h="702" w="704">
                  <a:moveTo>
                    <a:pt x="352" y="1"/>
                  </a:moveTo>
                  <a:cubicBezTo>
                    <a:pt x="330" y="1"/>
                    <a:pt x="308" y="3"/>
                    <a:pt x="283" y="7"/>
                  </a:cubicBezTo>
                  <a:cubicBezTo>
                    <a:pt x="251" y="7"/>
                    <a:pt x="235" y="15"/>
                    <a:pt x="211" y="23"/>
                  </a:cubicBezTo>
                  <a:lnTo>
                    <a:pt x="154" y="55"/>
                  </a:lnTo>
                  <a:cubicBezTo>
                    <a:pt x="130" y="63"/>
                    <a:pt x="122" y="80"/>
                    <a:pt x="98" y="96"/>
                  </a:cubicBezTo>
                  <a:cubicBezTo>
                    <a:pt x="41" y="168"/>
                    <a:pt x="1" y="257"/>
                    <a:pt x="1" y="346"/>
                  </a:cubicBezTo>
                  <a:cubicBezTo>
                    <a:pt x="1" y="443"/>
                    <a:pt x="33" y="532"/>
                    <a:pt x="98" y="604"/>
                  </a:cubicBezTo>
                  <a:cubicBezTo>
                    <a:pt x="170" y="661"/>
                    <a:pt x="259" y="701"/>
                    <a:pt x="356" y="701"/>
                  </a:cubicBezTo>
                  <a:cubicBezTo>
                    <a:pt x="380" y="701"/>
                    <a:pt x="405" y="701"/>
                    <a:pt x="421" y="693"/>
                  </a:cubicBezTo>
                  <a:cubicBezTo>
                    <a:pt x="453" y="693"/>
                    <a:pt x="477" y="685"/>
                    <a:pt x="493" y="669"/>
                  </a:cubicBezTo>
                  <a:lnTo>
                    <a:pt x="558" y="645"/>
                  </a:lnTo>
                  <a:cubicBezTo>
                    <a:pt x="574" y="629"/>
                    <a:pt x="582" y="621"/>
                    <a:pt x="606" y="604"/>
                  </a:cubicBezTo>
                  <a:cubicBezTo>
                    <a:pt x="663" y="532"/>
                    <a:pt x="703" y="451"/>
                    <a:pt x="703" y="346"/>
                  </a:cubicBezTo>
                  <a:cubicBezTo>
                    <a:pt x="703" y="249"/>
                    <a:pt x="663" y="152"/>
                    <a:pt x="606" y="96"/>
                  </a:cubicBezTo>
                  <a:cubicBezTo>
                    <a:pt x="598" y="88"/>
                    <a:pt x="574" y="63"/>
                    <a:pt x="558" y="55"/>
                  </a:cubicBezTo>
                  <a:lnTo>
                    <a:pt x="493" y="23"/>
                  </a:lnTo>
                  <a:cubicBezTo>
                    <a:pt x="461" y="15"/>
                    <a:pt x="445" y="7"/>
                    <a:pt x="421" y="7"/>
                  </a:cubicBezTo>
                  <a:cubicBezTo>
                    <a:pt x="396" y="3"/>
                    <a:pt x="374" y="1"/>
                    <a:pt x="35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4"/>
            <p:cNvSpPr/>
            <p:nvPr/>
          </p:nvSpPr>
          <p:spPr>
            <a:xfrm>
              <a:off x="4622750" y="4794075"/>
              <a:ext cx="17600" cy="17325"/>
            </a:xfrm>
            <a:custGeom>
              <a:rect b="b" l="l" r="r" t="t"/>
              <a:pathLst>
                <a:path extrusionOk="0" h="693" w="704">
                  <a:moveTo>
                    <a:pt x="352" y="0"/>
                  </a:moveTo>
                  <a:cubicBezTo>
                    <a:pt x="330" y="0"/>
                    <a:pt x="308" y="2"/>
                    <a:pt x="284" y="6"/>
                  </a:cubicBezTo>
                  <a:cubicBezTo>
                    <a:pt x="251" y="6"/>
                    <a:pt x="235" y="15"/>
                    <a:pt x="211" y="31"/>
                  </a:cubicBezTo>
                  <a:lnTo>
                    <a:pt x="154" y="55"/>
                  </a:lnTo>
                  <a:cubicBezTo>
                    <a:pt x="130" y="71"/>
                    <a:pt x="122" y="79"/>
                    <a:pt x="98" y="95"/>
                  </a:cubicBezTo>
                  <a:cubicBezTo>
                    <a:pt x="90" y="111"/>
                    <a:pt x="65" y="128"/>
                    <a:pt x="57" y="152"/>
                  </a:cubicBezTo>
                  <a:lnTo>
                    <a:pt x="33" y="208"/>
                  </a:lnTo>
                  <a:cubicBezTo>
                    <a:pt x="17" y="233"/>
                    <a:pt x="9" y="249"/>
                    <a:pt x="9" y="273"/>
                  </a:cubicBezTo>
                  <a:cubicBezTo>
                    <a:pt x="1" y="289"/>
                    <a:pt x="1" y="321"/>
                    <a:pt x="1" y="338"/>
                  </a:cubicBezTo>
                  <a:cubicBezTo>
                    <a:pt x="1" y="443"/>
                    <a:pt x="33" y="531"/>
                    <a:pt x="98" y="596"/>
                  </a:cubicBezTo>
                  <a:cubicBezTo>
                    <a:pt x="170" y="652"/>
                    <a:pt x="259" y="693"/>
                    <a:pt x="356" y="693"/>
                  </a:cubicBezTo>
                  <a:cubicBezTo>
                    <a:pt x="380" y="693"/>
                    <a:pt x="405" y="693"/>
                    <a:pt x="421" y="685"/>
                  </a:cubicBezTo>
                  <a:cubicBezTo>
                    <a:pt x="453" y="685"/>
                    <a:pt x="477" y="677"/>
                    <a:pt x="493" y="661"/>
                  </a:cubicBezTo>
                  <a:lnTo>
                    <a:pt x="558" y="636"/>
                  </a:lnTo>
                  <a:cubicBezTo>
                    <a:pt x="574" y="620"/>
                    <a:pt x="582" y="612"/>
                    <a:pt x="607" y="596"/>
                  </a:cubicBezTo>
                  <a:cubicBezTo>
                    <a:pt x="615" y="580"/>
                    <a:pt x="639" y="564"/>
                    <a:pt x="647" y="539"/>
                  </a:cubicBezTo>
                  <a:lnTo>
                    <a:pt x="679" y="483"/>
                  </a:lnTo>
                  <a:cubicBezTo>
                    <a:pt x="687" y="459"/>
                    <a:pt x="695" y="434"/>
                    <a:pt x="695" y="410"/>
                  </a:cubicBezTo>
                  <a:cubicBezTo>
                    <a:pt x="703" y="394"/>
                    <a:pt x="703" y="362"/>
                    <a:pt x="703" y="338"/>
                  </a:cubicBezTo>
                  <a:cubicBezTo>
                    <a:pt x="703" y="321"/>
                    <a:pt x="695" y="289"/>
                    <a:pt x="695" y="273"/>
                  </a:cubicBezTo>
                  <a:cubicBezTo>
                    <a:pt x="695" y="249"/>
                    <a:pt x="687" y="233"/>
                    <a:pt x="679" y="208"/>
                  </a:cubicBezTo>
                  <a:lnTo>
                    <a:pt x="647" y="152"/>
                  </a:lnTo>
                  <a:cubicBezTo>
                    <a:pt x="639" y="128"/>
                    <a:pt x="623" y="120"/>
                    <a:pt x="607" y="95"/>
                  </a:cubicBezTo>
                  <a:cubicBezTo>
                    <a:pt x="598" y="87"/>
                    <a:pt x="574" y="71"/>
                    <a:pt x="558" y="55"/>
                  </a:cubicBezTo>
                  <a:lnTo>
                    <a:pt x="493" y="31"/>
                  </a:lnTo>
                  <a:cubicBezTo>
                    <a:pt x="477" y="15"/>
                    <a:pt x="445" y="6"/>
                    <a:pt x="421" y="6"/>
                  </a:cubicBezTo>
                  <a:cubicBezTo>
                    <a:pt x="397" y="2"/>
                    <a:pt x="374" y="0"/>
                    <a:pt x="3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4"/>
            <p:cNvSpPr/>
            <p:nvPr/>
          </p:nvSpPr>
          <p:spPr>
            <a:xfrm>
              <a:off x="4483675" y="4793825"/>
              <a:ext cx="87425" cy="17575"/>
            </a:xfrm>
            <a:custGeom>
              <a:rect b="b" l="l" r="r" t="t"/>
              <a:pathLst>
                <a:path extrusionOk="0" h="703" w="3497">
                  <a:moveTo>
                    <a:pt x="355" y="0"/>
                  </a:moveTo>
                  <a:cubicBezTo>
                    <a:pt x="162" y="0"/>
                    <a:pt x="0" y="162"/>
                    <a:pt x="0" y="348"/>
                  </a:cubicBezTo>
                  <a:cubicBezTo>
                    <a:pt x="0" y="549"/>
                    <a:pt x="153" y="703"/>
                    <a:pt x="355" y="703"/>
                  </a:cubicBezTo>
                  <a:cubicBezTo>
                    <a:pt x="549" y="703"/>
                    <a:pt x="711" y="541"/>
                    <a:pt x="711" y="348"/>
                  </a:cubicBezTo>
                  <a:cubicBezTo>
                    <a:pt x="711" y="162"/>
                    <a:pt x="549" y="0"/>
                    <a:pt x="355" y="0"/>
                  </a:cubicBezTo>
                  <a:close/>
                  <a:moveTo>
                    <a:pt x="3141" y="0"/>
                  </a:moveTo>
                  <a:cubicBezTo>
                    <a:pt x="2947" y="0"/>
                    <a:pt x="2786" y="162"/>
                    <a:pt x="2786" y="348"/>
                  </a:cubicBezTo>
                  <a:cubicBezTo>
                    <a:pt x="2786" y="549"/>
                    <a:pt x="2939" y="703"/>
                    <a:pt x="3141" y="703"/>
                  </a:cubicBezTo>
                  <a:cubicBezTo>
                    <a:pt x="3335" y="703"/>
                    <a:pt x="3497" y="541"/>
                    <a:pt x="3497" y="348"/>
                  </a:cubicBezTo>
                  <a:cubicBezTo>
                    <a:pt x="3497" y="162"/>
                    <a:pt x="3335" y="0"/>
                    <a:pt x="31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4"/>
            <p:cNvSpPr/>
            <p:nvPr/>
          </p:nvSpPr>
          <p:spPr>
            <a:xfrm>
              <a:off x="4414025" y="4794075"/>
              <a:ext cx="17775" cy="17325"/>
            </a:xfrm>
            <a:custGeom>
              <a:rect b="b" l="l" r="r" t="t"/>
              <a:pathLst>
                <a:path extrusionOk="0" h="693" w="711">
                  <a:moveTo>
                    <a:pt x="352" y="0"/>
                  </a:moveTo>
                  <a:cubicBezTo>
                    <a:pt x="329" y="0"/>
                    <a:pt x="307" y="2"/>
                    <a:pt x="283" y="6"/>
                  </a:cubicBezTo>
                  <a:cubicBezTo>
                    <a:pt x="250" y="6"/>
                    <a:pt x="234" y="15"/>
                    <a:pt x="210" y="31"/>
                  </a:cubicBezTo>
                  <a:lnTo>
                    <a:pt x="154" y="55"/>
                  </a:lnTo>
                  <a:cubicBezTo>
                    <a:pt x="129" y="71"/>
                    <a:pt x="121" y="79"/>
                    <a:pt x="105" y="95"/>
                  </a:cubicBezTo>
                  <a:cubicBezTo>
                    <a:pt x="89" y="111"/>
                    <a:pt x="73" y="128"/>
                    <a:pt x="65" y="152"/>
                  </a:cubicBezTo>
                  <a:lnTo>
                    <a:pt x="32" y="208"/>
                  </a:lnTo>
                  <a:cubicBezTo>
                    <a:pt x="16" y="233"/>
                    <a:pt x="16" y="249"/>
                    <a:pt x="8" y="273"/>
                  </a:cubicBezTo>
                  <a:cubicBezTo>
                    <a:pt x="0" y="289"/>
                    <a:pt x="0" y="321"/>
                    <a:pt x="0" y="338"/>
                  </a:cubicBezTo>
                  <a:cubicBezTo>
                    <a:pt x="0" y="443"/>
                    <a:pt x="40" y="531"/>
                    <a:pt x="105" y="596"/>
                  </a:cubicBezTo>
                  <a:cubicBezTo>
                    <a:pt x="170" y="652"/>
                    <a:pt x="267" y="693"/>
                    <a:pt x="355" y="693"/>
                  </a:cubicBezTo>
                  <a:cubicBezTo>
                    <a:pt x="372" y="693"/>
                    <a:pt x="404" y="693"/>
                    <a:pt x="428" y="685"/>
                  </a:cubicBezTo>
                  <a:cubicBezTo>
                    <a:pt x="452" y="685"/>
                    <a:pt x="477" y="677"/>
                    <a:pt x="493" y="661"/>
                  </a:cubicBezTo>
                  <a:lnTo>
                    <a:pt x="557" y="636"/>
                  </a:lnTo>
                  <a:cubicBezTo>
                    <a:pt x="573" y="620"/>
                    <a:pt x="590" y="612"/>
                    <a:pt x="606" y="596"/>
                  </a:cubicBezTo>
                  <a:cubicBezTo>
                    <a:pt x="670" y="523"/>
                    <a:pt x="711" y="434"/>
                    <a:pt x="711" y="338"/>
                  </a:cubicBezTo>
                  <a:cubicBezTo>
                    <a:pt x="711" y="321"/>
                    <a:pt x="695" y="289"/>
                    <a:pt x="695" y="273"/>
                  </a:cubicBezTo>
                  <a:cubicBezTo>
                    <a:pt x="695" y="249"/>
                    <a:pt x="686" y="233"/>
                    <a:pt x="678" y="208"/>
                  </a:cubicBezTo>
                  <a:lnTo>
                    <a:pt x="646" y="152"/>
                  </a:lnTo>
                  <a:cubicBezTo>
                    <a:pt x="638" y="128"/>
                    <a:pt x="630" y="120"/>
                    <a:pt x="606" y="95"/>
                  </a:cubicBezTo>
                  <a:cubicBezTo>
                    <a:pt x="598" y="87"/>
                    <a:pt x="573" y="71"/>
                    <a:pt x="557" y="55"/>
                  </a:cubicBezTo>
                  <a:lnTo>
                    <a:pt x="493" y="31"/>
                  </a:lnTo>
                  <a:cubicBezTo>
                    <a:pt x="468" y="15"/>
                    <a:pt x="444" y="6"/>
                    <a:pt x="428" y="6"/>
                  </a:cubicBezTo>
                  <a:cubicBezTo>
                    <a:pt x="400" y="2"/>
                    <a:pt x="376" y="0"/>
                    <a:pt x="3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4"/>
            <p:cNvSpPr/>
            <p:nvPr/>
          </p:nvSpPr>
          <p:spPr>
            <a:xfrm>
              <a:off x="4144700" y="3928350"/>
              <a:ext cx="435900" cy="733675"/>
            </a:xfrm>
            <a:custGeom>
              <a:rect b="b" l="l" r="r" t="t"/>
              <a:pathLst>
                <a:path extrusionOk="0" h="29347" w="17436">
                  <a:moveTo>
                    <a:pt x="1083" y="1"/>
                  </a:moveTo>
                  <a:cubicBezTo>
                    <a:pt x="485" y="1"/>
                    <a:pt x="1" y="485"/>
                    <a:pt x="1" y="1083"/>
                  </a:cubicBezTo>
                  <a:lnTo>
                    <a:pt x="1" y="28264"/>
                  </a:lnTo>
                  <a:cubicBezTo>
                    <a:pt x="1" y="28862"/>
                    <a:pt x="485" y="29346"/>
                    <a:pt x="1083" y="29346"/>
                  </a:cubicBezTo>
                  <a:lnTo>
                    <a:pt x="16353" y="29346"/>
                  </a:lnTo>
                  <a:cubicBezTo>
                    <a:pt x="16951" y="29346"/>
                    <a:pt x="17435" y="28862"/>
                    <a:pt x="17435" y="28264"/>
                  </a:cubicBezTo>
                  <a:lnTo>
                    <a:pt x="17435" y="1083"/>
                  </a:lnTo>
                  <a:cubicBezTo>
                    <a:pt x="17435" y="485"/>
                    <a:pt x="16951" y="1"/>
                    <a:pt x="163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4"/>
            <p:cNvSpPr/>
            <p:nvPr/>
          </p:nvSpPr>
          <p:spPr>
            <a:xfrm>
              <a:off x="4162475" y="3946125"/>
              <a:ext cx="400550" cy="698325"/>
            </a:xfrm>
            <a:custGeom>
              <a:rect b="b" l="l" r="r" t="t"/>
              <a:pathLst>
                <a:path extrusionOk="0" h="27933" w="16022">
                  <a:moveTo>
                    <a:pt x="372" y="1"/>
                  </a:moveTo>
                  <a:cubicBezTo>
                    <a:pt x="162" y="1"/>
                    <a:pt x="0" y="170"/>
                    <a:pt x="0" y="372"/>
                  </a:cubicBezTo>
                  <a:lnTo>
                    <a:pt x="0" y="27553"/>
                  </a:lnTo>
                  <a:cubicBezTo>
                    <a:pt x="0" y="27755"/>
                    <a:pt x="170" y="27933"/>
                    <a:pt x="372" y="27933"/>
                  </a:cubicBezTo>
                  <a:lnTo>
                    <a:pt x="15642" y="27933"/>
                  </a:lnTo>
                  <a:cubicBezTo>
                    <a:pt x="15860" y="27933"/>
                    <a:pt x="16022" y="27755"/>
                    <a:pt x="16022" y="27553"/>
                  </a:cubicBezTo>
                  <a:lnTo>
                    <a:pt x="16022" y="372"/>
                  </a:lnTo>
                  <a:cubicBezTo>
                    <a:pt x="16022" y="170"/>
                    <a:pt x="15860" y="1"/>
                    <a:pt x="15642" y="1"/>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4"/>
            <p:cNvSpPr/>
            <p:nvPr/>
          </p:nvSpPr>
          <p:spPr>
            <a:xfrm>
              <a:off x="4162475" y="3946125"/>
              <a:ext cx="400550" cy="698325"/>
            </a:xfrm>
            <a:custGeom>
              <a:rect b="b" l="l" r="r" t="t"/>
              <a:pathLst>
                <a:path extrusionOk="0" h="27933" w="16022">
                  <a:moveTo>
                    <a:pt x="13195" y="1"/>
                  </a:moveTo>
                  <a:lnTo>
                    <a:pt x="0" y="18953"/>
                  </a:lnTo>
                  <a:lnTo>
                    <a:pt x="0" y="27553"/>
                  </a:lnTo>
                  <a:cubicBezTo>
                    <a:pt x="0" y="27755"/>
                    <a:pt x="170" y="27933"/>
                    <a:pt x="372" y="27933"/>
                  </a:cubicBezTo>
                  <a:lnTo>
                    <a:pt x="4942" y="27933"/>
                  </a:lnTo>
                  <a:lnTo>
                    <a:pt x="16022" y="11968"/>
                  </a:lnTo>
                  <a:lnTo>
                    <a:pt x="16022" y="372"/>
                  </a:lnTo>
                  <a:cubicBezTo>
                    <a:pt x="16022" y="170"/>
                    <a:pt x="15860" y="1"/>
                    <a:pt x="15642"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4"/>
            <p:cNvSpPr/>
            <p:nvPr/>
          </p:nvSpPr>
          <p:spPr>
            <a:xfrm>
              <a:off x="4229700" y="4028300"/>
              <a:ext cx="266100" cy="266100"/>
            </a:xfrm>
            <a:custGeom>
              <a:rect b="b" l="l" r="r" t="t"/>
              <a:pathLst>
                <a:path extrusionOk="0" h="10644" w="10644">
                  <a:moveTo>
                    <a:pt x="5322" y="0"/>
                  </a:moveTo>
                  <a:cubicBezTo>
                    <a:pt x="2383" y="0"/>
                    <a:pt x="0" y="2382"/>
                    <a:pt x="0" y="5322"/>
                  </a:cubicBezTo>
                  <a:cubicBezTo>
                    <a:pt x="0" y="8261"/>
                    <a:pt x="2383" y="10643"/>
                    <a:pt x="5322" y="10643"/>
                  </a:cubicBezTo>
                  <a:cubicBezTo>
                    <a:pt x="8261" y="10643"/>
                    <a:pt x="10644" y="8261"/>
                    <a:pt x="10644" y="5322"/>
                  </a:cubicBezTo>
                  <a:cubicBezTo>
                    <a:pt x="10644" y="2382"/>
                    <a:pt x="8261" y="0"/>
                    <a:pt x="5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4"/>
            <p:cNvSpPr/>
            <p:nvPr/>
          </p:nvSpPr>
          <p:spPr>
            <a:xfrm>
              <a:off x="4357700" y="4045850"/>
              <a:ext cx="2650" cy="21825"/>
            </a:xfrm>
            <a:custGeom>
              <a:rect b="b" l="l" r="r" t="t"/>
              <a:pathLst>
                <a:path extrusionOk="0" h="873" w="106">
                  <a:moveTo>
                    <a:pt x="57" y="1"/>
                  </a:moveTo>
                  <a:cubicBezTo>
                    <a:pt x="24" y="1"/>
                    <a:pt x="0" y="17"/>
                    <a:pt x="0" y="49"/>
                  </a:cubicBezTo>
                  <a:lnTo>
                    <a:pt x="0" y="824"/>
                  </a:lnTo>
                  <a:cubicBezTo>
                    <a:pt x="0" y="857"/>
                    <a:pt x="24" y="873"/>
                    <a:pt x="57" y="873"/>
                  </a:cubicBezTo>
                  <a:cubicBezTo>
                    <a:pt x="81" y="873"/>
                    <a:pt x="105" y="857"/>
                    <a:pt x="105" y="824"/>
                  </a:cubicBezTo>
                  <a:lnTo>
                    <a:pt x="105" y="49"/>
                  </a:lnTo>
                  <a:cubicBezTo>
                    <a:pt x="105" y="17"/>
                    <a:pt x="81" y="1"/>
                    <a:pt x="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4"/>
            <p:cNvSpPr/>
            <p:nvPr/>
          </p:nvSpPr>
          <p:spPr>
            <a:xfrm>
              <a:off x="4355675" y="4043825"/>
              <a:ext cx="7075" cy="7100"/>
            </a:xfrm>
            <a:custGeom>
              <a:rect b="b" l="l" r="r" t="t"/>
              <a:pathLst>
                <a:path extrusionOk="0" h="284" w="283">
                  <a:moveTo>
                    <a:pt x="146" y="1"/>
                  </a:moveTo>
                  <a:cubicBezTo>
                    <a:pt x="65" y="1"/>
                    <a:pt x="0" y="57"/>
                    <a:pt x="0" y="138"/>
                  </a:cubicBezTo>
                  <a:cubicBezTo>
                    <a:pt x="0" y="219"/>
                    <a:pt x="65" y="284"/>
                    <a:pt x="146" y="284"/>
                  </a:cubicBezTo>
                  <a:cubicBezTo>
                    <a:pt x="226" y="284"/>
                    <a:pt x="283" y="211"/>
                    <a:pt x="283" y="138"/>
                  </a:cubicBezTo>
                  <a:cubicBezTo>
                    <a:pt x="283" y="57"/>
                    <a:pt x="226" y="1"/>
                    <a:pt x="1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4"/>
            <p:cNvSpPr/>
            <p:nvPr/>
          </p:nvSpPr>
          <p:spPr>
            <a:xfrm>
              <a:off x="4306200" y="4215625"/>
              <a:ext cx="112875" cy="28100"/>
            </a:xfrm>
            <a:custGeom>
              <a:rect b="b" l="l" r="r" t="t"/>
              <a:pathLst>
                <a:path extrusionOk="0" h="1124" w="4515">
                  <a:moveTo>
                    <a:pt x="437" y="1"/>
                  </a:moveTo>
                  <a:cubicBezTo>
                    <a:pt x="195" y="1"/>
                    <a:pt x="1" y="195"/>
                    <a:pt x="1" y="437"/>
                  </a:cubicBezTo>
                  <a:lnTo>
                    <a:pt x="1" y="687"/>
                  </a:lnTo>
                  <a:cubicBezTo>
                    <a:pt x="1" y="930"/>
                    <a:pt x="195" y="1123"/>
                    <a:pt x="437" y="1123"/>
                  </a:cubicBezTo>
                  <a:lnTo>
                    <a:pt x="4079" y="1123"/>
                  </a:lnTo>
                  <a:cubicBezTo>
                    <a:pt x="4321" y="1123"/>
                    <a:pt x="4515" y="930"/>
                    <a:pt x="4515" y="687"/>
                  </a:cubicBezTo>
                  <a:lnTo>
                    <a:pt x="4515" y="437"/>
                  </a:lnTo>
                  <a:cubicBezTo>
                    <a:pt x="4515" y="195"/>
                    <a:pt x="4321" y="1"/>
                    <a:pt x="40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4"/>
            <p:cNvSpPr/>
            <p:nvPr/>
          </p:nvSpPr>
          <p:spPr>
            <a:xfrm>
              <a:off x="4348000" y="4063225"/>
              <a:ext cx="22225" cy="22225"/>
            </a:xfrm>
            <a:custGeom>
              <a:rect b="b" l="l" r="r" t="t"/>
              <a:pathLst>
                <a:path extrusionOk="0" h="889" w="889">
                  <a:moveTo>
                    <a:pt x="340" y="0"/>
                  </a:moveTo>
                  <a:cubicBezTo>
                    <a:pt x="146" y="0"/>
                    <a:pt x="0" y="146"/>
                    <a:pt x="0" y="339"/>
                  </a:cubicBezTo>
                  <a:lnTo>
                    <a:pt x="0" y="888"/>
                  </a:lnTo>
                  <a:lnTo>
                    <a:pt x="889" y="888"/>
                  </a:lnTo>
                  <a:lnTo>
                    <a:pt x="889" y="339"/>
                  </a:lnTo>
                  <a:cubicBezTo>
                    <a:pt x="889" y="146"/>
                    <a:pt x="735" y="0"/>
                    <a:pt x="542"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4"/>
            <p:cNvSpPr/>
            <p:nvPr/>
          </p:nvSpPr>
          <p:spPr>
            <a:xfrm>
              <a:off x="4254125" y="4133075"/>
              <a:ext cx="33750" cy="39175"/>
            </a:xfrm>
            <a:custGeom>
              <a:rect b="b" l="l" r="r" t="t"/>
              <a:pathLst>
                <a:path extrusionOk="0" h="1567" w="1350">
                  <a:moveTo>
                    <a:pt x="606" y="0"/>
                  </a:moveTo>
                  <a:cubicBezTo>
                    <a:pt x="267" y="0"/>
                    <a:pt x="1" y="275"/>
                    <a:pt x="1" y="606"/>
                  </a:cubicBezTo>
                  <a:lnTo>
                    <a:pt x="1" y="961"/>
                  </a:lnTo>
                  <a:cubicBezTo>
                    <a:pt x="1" y="1292"/>
                    <a:pt x="267" y="1567"/>
                    <a:pt x="606" y="1567"/>
                  </a:cubicBezTo>
                  <a:lnTo>
                    <a:pt x="1349" y="1567"/>
                  </a:lnTo>
                  <a:lnTo>
                    <a:pt x="1349"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4"/>
            <p:cNvSpPr/>
            <p:nvPr/>
          </p:nvSpPr>
          <p:spPr>
            <a:xfrm>
              <a:off x="4437425" y="4133075"/>
              <a:ext cx="33950" cy="39175"/>
            </a:xfrm>
            <a:custGeom>
              <a:rect b="b" l="l" r="r" t="t"/>
              <a:pathLst>
                <a:path extrusionOk="0" h="1567" w="1358">
                  <a:moveTo>
                    <a:pt x="1" y="0"/>
                  </a:moveTo>
                  <a:lnTo>
                    <a:pt x="1" y="1567"/>
                  </a:lnTo>
                  <a:lnTo>
                    <a:pt x="752" y="1567"/>
                  </a:lnTo>
                  <a:cubicBezTo>
                    <a:pt x="1083" y="1567"/>
                    <a:pt x="1357" y="1292"/>
                    <a:pt x="1357" y="961"/>
                  </a:cubicBezTo>
                  <a:lnTo>
                    <a:pt x="1357" y="606"/>
                  </a:lnTo>
                  <a:cubicBezTo>
                    <a:pt x="1357" y="275"/>
                    <a:pt x="1083" y="0"/>
                    <a:pt x="752"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4"/>
            <p:cNvSpPr/>
            <p:nvPr/>
          </p:nvSpPr>
          <p:spPr>
            <a:xfrm>
              <a:off x="4271475" y="4114900"/>
              <a:ext cx="182125" cy="114275"/>
            </a:xfrm>
            <a:custGeom>
              <a:rect b="b" l="l" r="r" t="t"/>
              <a:pathLst>
                <a:path extrusionOk="0" h="4571" w="7285">
                  <a:moveTo>
                    <a:pt x="6720" y="0"/>
                  </a:moveTo>
                  <a:cubicBezTo>
                    <a:pt x="6542" y="323"/>
                    <a:pt x="6332" y="671"/>
                    <a:pt x="5985" y="792"/>
                  </a:cubicBezTo>
                  <a:cubicBezTo>
                    <a:pt x="5831" y="840"/>
                    <a:pt x="5670" y="848"/>
                    <a:pt x="5508" y="856"/>
                  </a:cubicBezTo>
                  <a:cubicBezTo>
                    <a:pt x="4760" y="896"/>
                    <a:pt x="4009" y="933"/>
                    <a:pt x="3257" y="933"/>
                  </a:cubicBezTo>
                  <a:cubicBezTo>
                    <a:pt x="2783" y="933"/>
                    <a:pt x="2309" y="918"/>
                    <a:pt x="1834" y="881"/>
                  </a:cubicBezTo>
                  <a:cubicBezTo>
                    <a:pt x="1551" y="856"/>
                    <a:pt x="1285" y="832"/>
                    <a:pt x="1027" y="711"/>
                  </a:cubicBezTo>
                  <a:cubicBezTo>
                    <a:pt x="776" y="598"/>
                    <a:pt x="566" y="372"/>
                    <a:pt x="518" y="105"/>
                  </a:cubicBezTo>
                  <a:lnTo>
                    <a:pt x="485" y="81"/>
                  </a:lnTo>
                  <a:cubicBezTo>
                    <a:pt x="179" y="517"/>
                    <a:pt x="1" y="1026"/>
                    <a:pt x="1" y="1575"/>
                  </a:cubicBezTo>
                  <a:cubicBezTo>
                    <a:pt x="1" y="2100"/>
                    <a:pt x="171" y="2593"/>
                    <a:pt x="461" y="3029"/>
                  </a:cubicBezTo>
                  <a:cubicBezTo>
                    <a:pt x="978" y="3804"/>
                    <a:pt x="1899" y="4361"/>
                    <a:pt x="2989" y="4523"/>
                  </a:cubicBezTo>
                  <a:cubicBezTo>
                    <a:pt x="3199" y="4555"/>
                    <a:pt x="3425" y="4571"/>
                    <a:pt x="3643" y="4571"/>
                  </a:cubicBezTo>
                  <a:cubicBezTo>
                    <a:pt x="5662" y="4571"/>
                    <a:pt x="7285" y="3230"/>
                    <a:pt x="7285" y="1575"/>
                  </a:cubicBezTo>
                  <a:cubicBezTo>
                    <a:pt x="7285" y="1002"/>
                    <a:pt x="7099" y="469"/>
                    <a:pt x="6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4"/>
            <p:cNvSpPr/>
            <p:nvPr/>
          </p:nvSpPr>
          <p:spPr>
            <a:xfrm>
              <a:off x="4284000" y="4079575"/>
              <a:ext cx="156075" cy="58575"/>
            </a:xfrm>
            <a:custGeom>
              <a:rect b="b" l="l" r="r" t="t"/>
              <a:pathLst>
                <a:path extrusionOk="0" h="2343" w="6243">
                  <a:moveTo>
                    <a:pt x="3150" y="0"/>
                  </a:moveTo>
                  <a:cubicBezTo>
                    <a:pt x="1809" y="0"/>
                    <a:pt x="631" y="598"/>
                    <a:pt x="1" y="1494"/>
                  </a:cubicBezTo>
                  <a:lnTo>
                    <a:pt x="33" y="1518"/>
                  </a:lnTo>
                  <a:cubicBezTo>
                    <a:pt x="81" y="1785"/>
                    <a:pt x="291" y="2003"/>
                    <a:pt x="550" y="2124"/>
                  </a:cubicBezTo>
                  <a:cubicBezTo>
                    <a:pt x="800" y="2245"/>
                    <a:pt x="1083" y="2269"/>
                    <a:pt x="1357" y="2294"/>
                  </a:cubicBezTo>
                  <a:cubicBezTo>
                    <a:pt x="1834" y="2328"/>
                    <a:pt x="2313" y="2342"/>
                    <a:pt x="2793" y="2342"/>
                  </a:cubicBezTo>
                  <a:cubicBezTo>
                    <a:pt x="3540" y="2342"/>
                    <a:pt x="4289" y="2309"/>
                    <a:pt x="5032" y="2269"/>
                  </a:cubicBezTo>
                  <a:cubicBezTo>
                    <a:pt x="5193" y="2261"/>
                    <a:pt x="5355" y="2261"/>
                    <a:pt x="5508" y="2205"/>
                  </a:cubicBezTo>
                  <a:cubicBezTo>
                    <a:pt x="5847" y="2084"/>
                    <a:pt x="6057" y="1736"/>
                    <a:pt x="6243" y="1413"/>
                  </a:cubicBezTo>
                  <a:cubicBezTo>
                    <a:pt x="5605" y="566"/>
                    <a:pt x="4458" y="0"/>
                    <a:pt x="31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4"/>
            <p:cNvSpPr/>
            <p:nvPr/>
          </p:nvSpPr>
          <p:spPr>
            <a:xfrm>
              <a:off x="4339925" y="4173950"/>
              <a:ext cx="45650" cy="12650"/>
            </a:xfrm>
            <a:custGeom>
              <a:rect b="b" l="l" r="r" t="t"/>
              <a:pathLst>
                <a:path extrusionOk="0" h="506" w="1826">
                  <a:moveTo>
                    <a:pt x="51" y="0"/>
                  </a:moveTo>
                  <a:cubicBezTo>
                    <a:pt x="43" y="0"/>
                    <a:pt x="34" y="4"/>
                    <a:pt x="25" y="13"/>
                  </a:cubicBezTo>
                  <a:cubicBezTo>
                    <a:pt x="9" y="29"/>
                    <a:pt x="0" y="61"/>
                    <a:pt x="17" y="85"/>
                  </a:cubicBezTo>
                  <a:cubicBezTo>
                    <a:pt x="227" y="344"/>
                    <a:pt x="566" y="505"/>
                    <a:pt x="913" y="505"/>
                  </a:cubicBezTo>
                  <a:cubicBezTo>
                    <a:pt x="1260" y="505"/>
                    <a:pt x="1591" y="352"/>
                    <a:pt x="1809" y="93"/>
                  </a:cubicBezTo>
                  <a:cubicBezTo>
                    <a:pt x="1825" y="69"/>
                    <a:pt x="1825" y="45"/>
                    <a:pt x="1801" y="21"/>
                  </a:cubicBezTo>
                  <a:cubicBezTo>
                    <a:pt x="1795" y="17"/>
                    <a:pt x="1785" y="15"/>
                    <a:pt x="1775" y="15"/>
                  </a:cubicBezTo>
                  <a:cubicBezTo>
                    <a:pt x="1760" y="15"/>
                    <a:pt x="1743" y="19"/>
                    <a:pt x="1729" y="29"/>
                  </a:cubicBezTo>
                  <a:cubicBezTo>
                    <a:pt x="1543" y="263"/>
                    <a:pt x="1236" y="408"/>
                    <a:pt x="921" y="408"/>
                  </a:cubicBezTo>
                  <a:lnTo>
                    <a:pt x="913" y="408"/>
                  </a:lnTo>
                  <a:cubicBezTo>
                    <a:pt x="606" y="408"/>
                    <a:pt x="299" y="263"/>
                    <a:pt x="97" y="21"/>
                  </a:cubicBezTo>
                  <a:cubicBezTo>
                    <a:pt x="82" y="10"/>
                    <a:pt x="67" y="0"/>
                    <a:pt x="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4"/>
            <p:cNvSpPr/>
            <p:nvPr/>
          </p:nvSpPr>
          <p:spPr>
            <a:xfrm>
              <a:off x="4314075" y="4154475"/>
              <a:ext cx="13750" cy="13750"/>
            </a:xfrm>
            <a:custGeom>
              <a:rect b="b" l="l" r="r" t="t"/>
              <a:pathLst>
                <a:path extrusionOk="0" h="550" w="550">
                  <a:moveTo>
                    <a:pt x="275" y="0"/>
                  </a:moveTo>
                  <a:cubicBezTo>
                    <a:pt x="122" y="0"/>
                    <a:pt x="1" y="121"/>
                    <a:pt x="1" y="275"/>
                  </a:cubicBezTo>
                  <a:cubicBezTo>
                    <a:pt x="1" y="428"/>
                    <a:pt x="122" y="549"/>
                    <a:pt x="275" y="549"/>
                  </a:cubicBezTo>
                  <a:cubicBezTo>
                    <a:pt x="429" y="549"/>
                    <a:pt x="550" y="420"/>
                    <a:pt x="550" y="275"/>
                  </a:cubicBezTo>
                  <a:cubicBezTo>
                    <a:pt x="550" y="121"/>
                    <a:pt x="429" y="0"/>
                    <a:pt x="2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4"/>
            <p:cNvSpPr/>
            <p:nvPr/>
          </p:nvSpPr>
          <p:spPr>
            <a:xfrm>
              <a:off x="4397875" y="4154475"/>
              <a:ext cx="13550" cy="13750"/>
            </a:xfrm>
            <a:custGeom>
              <a:rect b="b" l="l" r="r" t="t"/>
              <a:pathLst>
                <a:path extrusionOk="0" h="550" w="542">
                  <a:moveTo>
                    <a:pt x="275" y="0"/>
                  </a:moveTo>
                  <a:cubicBezTo>
                    <a:pt x="121" y="0"/>
                    <a:pt x="0" y="121"/>
                    <a:pt x="0" y="275"/>
                  </a:cubicBezTo>
                  <a:cubicBezTo>
                    <a:pt x="0" y="428"/>
                    <a:pt x="121" y="549"/>
                    <a:pt x="275" y="549"/>
                  </a:cubicBezTo>
                  <a:cubicBezTo>
                    <a:pt x="420" y="549"/>
                    <a:pt x="541" y="428"/>
                    <a:pt x="541" y="275"/>
                  </a:cubicBezTo>
                  <a:cubicBezTo>
                    <a:pt x="541" y="121"/>
                    <a:pt x="420" y="0"/>
                    <a:pt x="2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4"/>
            <p:cNvSpPr/>
            <p:nvPr/>
          </p:nvSpPr>
          <p:spPr>
            <a:xfrm>
              <a:off x="4283400" y="4190800"/>
              <a:ext cx="63000" cy="37375"/>
            </a:xfrm>
            <a:custGeom>
              <a:rect b="b" l="l" r="r" t="t"/>
              <a:pathLst>
                <a:path extrusionOk="0" h="1495" w="2520">
                  <a:moveTo>
                    <a:pt x="0" y="1"/>
                  </a:moveTo>
                  <a:cubicBezTo>
                    <a:pt x="509" y="784"/>
                    <a:pt x="1430" y="1333"/>
                    <a:pt x="2520" y="1495"/>
                  </a:cubicBezTo>
                  <a:lnTo>
                    <a:pt x="2520" y="1147"/>
                  </a:lnTo>
                  <a:cubicBezTo>
                    <a:pt x="2520" y="509"/>
                    <a:pt x="2003" y="1"/>
                    <a:pt x="1381"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4"/>
            <p:cNvSpPr/>
            <p:nvPr/>
          </p:nvSpPr>
          <p:spPr>
            <a:xfrm>
              <a:off x="4379300" y="4190800"/>
              <a:ext cx="63000" cy="37375"/>
            </a:xfrm>
            <a:custGeom>
              <a:rect b="b" l="l" r="r" t="t"/>
              <a:pathLst>
                <a:path extrusionOk="0" h="1495" w="2520">
                  <a:moveTo>
                    <a:pt x="1139" y="1"/>
                  </a:moveTo>
                  <a:cubicBezTo>
                    <a:pt x="501" y="1"/>
                    <a:pt x="0" y="509"/>
                    <a:pt x="0" y="1147"/>
                  </a:cubicBezTo>
                  <a:lnTo>
                    <a:pt x="0" y="1495"/>
                  </a:lnTo>
                  <a:cubicBezTo>
                    <a:pt x="1090" y="1333"/>
                    <a:pt x="2003" y="784"/>
                    <a:pt x="2520"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4"/>
            <p:cNvSpPr/>
            <p:nvPr/>
          </p:nvSpPr>
          <p:spPr>
            <a:xfrm>
              <a:off x="4681700" y="3957700"/>
              <a:ext cx="215025" cy="253525"/>
            </a:xfrm>
            <a:custGeom>
              <a:rect b="b" l="l" r="r" t="t"/>
              <a:pathLst>
                <a:path extrusionOk="0" h="10141" w="8601">
                  <a:moveTo>
                    <a:pt x="2737" y="0"/>
                  </a:moveTo>
                  <a:cubicBezTo>
                    <a:pt x="2611" y="0"/>
                    <a:pt x="2485" y="7"/>
                    <a:pt x="2359" y="22"/>
                  </a:cubicBezTo>
                  <a:cubicBezTo>
                    <a:pt x="1374" y="135"/>
                    <a:pt x="437" y="789"/>
                    <a:pt x="178" y="1726"/>
                  </a:cubicBezTo>
                  <a:cubicBezTo>
                    <a:pt x="1" y="2356"/>
                    <a:pt x="138" y="3018"/>
                    <a:pt x="348" y="3632"/>
                  </a:cubicBezTo>
                  <a:cubicBezTo>
                    <a:pt x="421" y="3834"/>
                    <a:pt x="502" y="4035"/>
                    <a:pt x="526" y="4253"/>
                  </a:cubicBezTo>
                  <a:cubicBezTo>
                    <a:pt x="623" y="4867"/>
                    <a:pt x="308" y="5481"/>
                    <a:pt x="397" y="6095"/>
                  </a:cubicBezTo>
                  <a:cubicBezTo>
                    <a:pt x="405" y="6175"/>
                    <a:pt x="437" y="6272"/>
                    <a:pt x="518" y="6296"/>
                  </a:cubicBezTo>
                  <a:cubicBezTo>
                    <a:pt x="538" y="6307"/>
                    <a:pt x="560" y="6311"/>
                    <a:pt x="582" y="6311"/>
                  </a:cubicBezTo>
                  <a:cubicBezTo>
                    <a:pt x="612" y="6311"/>
                    <a:pt x="643" y="6302"/>
                    <a:pt x="671" y="6288"/>
                  </a:cubicBezTo>
                  <a:cubicBezTo>
                    <a:pt x="849" y="6232"/>
                    <a:pt x="1034" y="6175"/>
                    <a:pt x="1204" y="6151"/>
                  </a:cubicBezTo>
                  <a:cubicBezTo>
                    <a:pt x="1559" y="6781"/>
                    <a:pt x="1995" y="7379"/>
                    <a:pt x="2480" y="7920"/>
                  </a:cubicBezTo>
                  <a:cubicBezTo>
                    <a:pt x="2569" y="8025"/>
                    <a:pt x="2666" y="8121"/>
                    <a:pt x="2779" y="8202"/>
                  </a:cubicBezTo>
                  <a:cubicBezTo>
                    <a:pt x="2919" y="8295"/>
                    <a:pt x="3088" y="8341"/>
                    <a:pt x="3257" y="8341"/>
                  </a:cubicBezTo>
                  <a:cubicBezTo>
                    <a:pt x="3516" y="8341"/>
                    <a:pt x="3776" y="8234"/>
                    <a:pt x="3942" y="8025"/>
                  </a:cubicBezTo>
                  <a:cubicBezTo>
                    <a:pt x="4160" y="8719"/>
                    <a:pt x="4394" y="9414"/>
                    <a:pt x="4709" y="10100"/>
                  </a:cubicBezTo>
                  <a:cubicBezTo>
                    <a:pt x="4717" y="10116"/>
                    <a:pt x="4717" y="10132"/>
                    <a:pt x="4725" y="10140"/>
                  </a:cubicBezTo>
                  <a:cubicBezTo>
                    <a:pt x="4781" y="10124"/>
                    <a:pt x="4838" y="10108"/>
                    <a:pt x="4886" y="10084"/>
                  </a:cubicBezTo>
                  <a:cubicBezTo>
                    <a:pt x="4886" y="10076"/>
                    <a:pt x="4903" y="10076"/>
                    <a:pt x="4903" y="10076"/>
                  </a:cubicBezTo>
                  <a:cubicBezTo>
                    <a:pt x="6283" y="9518"/>
                    <a:pt x="7309" y="8331"/>
                    <a:pt x="8601" y="7467"/>
                  </a:cubicBezTo>
                  <a:cubicBezTo>
                    <a:pt x="8060" y="6902"/>
                    <a:pt x="7543" y="6272"/>
                    <a:pt x="7333" y="5513"/>
                  </a:cubicBezTo>
                  <a:cubicBezTo>
                    <a:pt x="7244" y="5198"/>
                    <a:pt x="7212" y="4867"/>
                    <a:pt x="7180" y="4544"/>
                  </a:cubicBezTo>
                  <a:cubicBezTo>
                    <a:pt x="7059" y="3777"/>
                    <a:pt x="6841" y="3018"/>
                    <a:pt x="6518" y="2315"/>
                  </a:cubicBezTo>
                  <a:cubicBezTo>
                    <a:pt x="6413" y="2089"/>
                    <a:pt x="6300" y="1855"/>
                    <a:pt x="6154" y="1653"/>
                  </a:cubicBezTo>
                  <a:cubicBezTo>
                    <a:pt x="5888" y="1290"/>
                    <a:pt x="5516" y="1007"/>
                    <a:pt x="5129" y="765"/>
                  </a:cubicBezTo>
                  <a:cubicBezTo>
                    <a:pt x="4412" y="315"/>
                    <a:pt x="3580" y="0"/>
                    <a:pt x="27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4"/>
            <p:cNvSpPr/>
            <p:nvPr/>
          </p:nvSpPr>
          <p:spPr>
            <a:xfrm>
              <a:off x="4799200" y="4065600"/>
              <a:ext cx="26675" cy="10550"/>
            </a:xfrm>
            <a:custGeom>
              <a:rect b="b" l="l" r="r" t="t"/>
              <a:pathLst>
                <a:path extrusionOk="0" h="422" w="1067">
                  <a:moveTo>
                    <a:pt x="1011" y="0"/>
                  </a:moveTo>
                  <a:cubicBezTo>
                    <a:pt x="998" y="0"/>
                    <a:pt x="986" y="6"/>
                    <a:pt x="978" y="18"/>
                  </a:cubicBezTo>
                  <a:cubicBezTo>
                    <a:pt x="816" y="188"/>
                    <a:pt x="582" y="285"/>
                    <a:pt x="348" y="309"/>
                  </a:cubicBezTo>
                  <a:cubicBezTo>
                    <a:pt x="332" y="310"/>
                    <a:pt x="315" y="311"/>
                    <a:pt x="297" y="311"/>
                  </a:cubicBezTo>
                  <a:cubicBezTo>
                    <a:pt x="223" y="311"/>
                    <a:pt x="135" y="295"/>
                    <a:pt x="89" y="236"/>
                  </a:cubicBezTo>
                  <a:cubicBezTo>
                    <a:pt x="77" y="228"/>
                    <a:pt x="65" y="224"/>
                    <a:pt x="53" y="224"/>
                  </a:cubicBezTo>
                  <a:cubicBezTo>
                    <a:pt x="41" y="224"/>
                    <a:pt x="29" y="228"/>
                    <a:pt x="17" y="236"/>
                  </a:cubicBezTo>
                  <a:cubicBezTo>
                    <a:pt x="1" y="260"/>
                    <a:pt x="1" y="285"/>
                    <a:pt x="17" y="309"/>
                  </a:cubicBezTo>
                  <a:cubicBezTo>
                    <a:pt x="81" y="365"/>
                    <a:pt x="178" y="406"/>
                    <a:pt x="307" y="406"/>
                  </a:cubicBezTo>
                  <a:cubicBezTo>
                    <a:pt x="324" y="406"/>
                    <a:pt x="340" y="406"/>
                    <a:pt x="364" y="422"/>
                  </a:cubicBezTo>
                  <a:cubicBezTo>
                    <a:pt x="614" y="398"/>
                    <a:pt x="865" y="277"/>
                    <a:pt x="1050" y="83"/>
                  </a:cubicBezTo>
                  <a:cubicBezTo>
                    <a:pt x="1067" y="67"/>
                    <a:pt x="1067" y="34"/>
                    <a:pt x="1050" y="18"/>
                  </a:cubicBezTo>
                  <a:cubicBezTo>
                    <a:pt x="1038" y="6"/>
                    <a:pt x="1024" y="0"/>
                    <a:pt x="10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4"/>
            <p:cNvSpPr/>
            <p:nvPr/>
          </p:nvSpPr>
          <p:spPr>
            <a:xfrm>
              <a:off x="4780025" y="4102575"/>
              <a:ext cx="42025" cy="108650"/>
            </a:xfrm>
            <a:custGeom>
              <a:rect b="b" l="l" r="r" t="t"/>
              <a:pathLst>
                <a:path extrusionOk="0" h="4346" w="1681">
                  <a:moveTo>
                    <a:pt x="1680" y="1"/>
                  </a:moveTo>
                  <a:lnTo>
                    <a:pt x="1680" y="1"/>
                  </a:lnTo>
                  <a:cubicBezTo>
                    <a:pt x="1212" y="792"/>
                    <a:pt x="655" y="1567"/>
                    <a:pt x="0" y="2230"/>
                  </a:cubicBezTo>
                  <a:cubicBezTo>
                    <a:pt x="227" y="2932"/>
                    <a:pt x="461" y="3651"/>
                    <a:pt x="784" y="4345"/>
                  </a:cubicBezTo>
                  <a:cubicBezTo>
                    <a:pt x="832" y="4329"/>
                    <a:pt x="897" y="4313"/>
                    <a:pt x="945" y="4289"/>
                  </a:cubicBezTo>
                  <a:cubicBezTo>
                    <a:pt x="945" y="4281"/>
                    <a:pt x="953" y="4281"/>
                    <a:pt x="953" y="4281"/>
                  </a:cubicBezTo>
                  <a:lnTo>
                    <a:pt x="945" y="4256"/>
                  </a:lnTo>
                  <a:cubicBezTo>
                    <a:pt x="1478" y="2908"/>
                    <a:pt x="1583" y="1430"/>
                    <a:pt x="1680"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4"/>
            <p:cNvSpPr/>
            <p:nvPr/>
          </p:nvSpPr>
          <p:spPr>
            <a:xfrm>
              <a:off x="4701700" y="4048650"/>
              <a:ext cx="35350" cy="8325"/>
            </a:xfrm>
            <a:custGeom>
              <a:rect b="b" l="l" r="r" t="t"/>
              <a:pathLst>
                <a:path extrusionOk="0" h="333" w="1414">
                  <a:moveTo>
                    <a:pt x="608" y="0"/>
                  </a:moveTo>
                  <a:cubicBezTo>
                    <a:pt x="405" y="0"/>
                    <a:pt x="201" y="52"/>
                    <a:pt x="33" y="155"/>
                  </a:cubicBezTo>
                  <a:cubicBezTo>
                    <a:pt x="0" y="179"/>
                    <a:pt x="0" y="212"/>
                    <a:pt x="8" y="228"/>
                  </a:cubicBezTo>
                  <a:cubicBezTo>
                    <a:pt x="25" y="249"/>
                    <a:pt x="44" y="257"/>
                    <a:pt x="60" y="257"/>
                  </a:cubicBezTo>
                  <a:cubicBezTo>
                    <a:pt x="68" y="257"/>
                    <a:pt x="76" y="255"/>
                    <a:pt x="81" y="252"/>
                  </a:cubicBezTo>
                  <a:cubicBezTo>
                    <a:pt x="239" y="154"/>
                    <a:pt x="423" y="98"/>
                    <a:pt x="608" y="98"/>
                  </a:cubicBezTo>
                  <a:cubicBezTo>
                    <a:pt x="650" y="98"/>
                    <a:pt x="693" y="101"/>
                    <a:pt x="735" y="107"/>
                  </a:cubicBezTo>
                  <a:cubicBezTo>
                    <a:pt x="816" y="115"/>
                    <a:pt x="913" y="147"/>
                    <a:pt x="1010" y="179"/>
                  </a:cubicBezTo>
                  <a:cubicBezTo>
                    <a:pt x="1115" y="220"/>
                    <a:pt x="1220" y="260"/>
                    <a:pt x="1325" y="317"/>
                  </a:cubicBezTo>
                  <a:cubicBezTo>
                    <a:pt x="1325" y="333"/>
                    <a:pt x="1333" y="333"/>
                    <a:pt x="1341" y="333"/>
                  </a:cubicBezTo>
                  <a:cubicBezTo>
                    <a:pt x="1365" y="333"/>
                    <a:pt x="1373" y="317"/>
                    <a:pt x="1405" y="301"/>
                  </a:cubicBezTo>
                  <a:cubicBezTo>
                    <a:pt x="1413" y="268"/>
                    <a:pt x="1405" y="236"/>
                    <a:pt x="1381" y="228"/>
                  </a:cubicBezTo>
                  <a:cubicBezTo>
                    <a:pt x="1284" y="171"/>
                    <a:pt x="1163" y="115"/>
                    <a:pt x="1050" y="74"/>
                  </a:cubicBezTo>
                  <a:cubicBezTo>
                    <a:pt x="953" y="34"/>
                    <a:pt x="848" y="18"/>
                    <a:pt x="759" y="10"/>
                  </a:cubicBezTo>
                  <a:cubicBezTo>
                    <a:pt x="709" y="3"/>
                    <a:pt x="659" y="0"/>
                    <a:pt x="6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4"/>
            <p:cNvSpPr/>
            <p:nvPr/>
          </p:nvSpPr>
          <p:spPr>
            <a:xfrm>
              <a:off x="4712800" y="4062275"/>
              <a:ext cx="12325" cy="14375"/>
            </a:xfrm>
            <a:custGeom>
              <a:rect b="b" l="l" r="r" t="t"/>
              <a:pathLst>
                <a:path extrusionOk="0" h="575" w="493">
                  <a:moveTo>
                    <a:pt x="121" y="1"/>
                  </a:moveTo>
                  <a:cubicBezTo>
                    <a:pt x="96" y="1"/>
                    <a:pt x="78" y="4"/>
                    <a:pt x="73" y="14"/>
                  </a:cubicBezTo>
                  <a:cubicBezTo>
                    <a:pt x="49" y="54"/>
                    <a:pt x="33" y="95"/>
                    <a:pt x="0" y="135"/>
                  </a:cubicBezTo>
                  <a:cubicBezTo>
                    <a:pt x="73" y="313"/>
                    <a:pt x="162" y="490"/>
                    <a:pt x="332" y="563"/>
                  </a:cubicBezTo>
                  <a:cubicBezTo>
                    <a:pt x="349" y="569"/>
                    <a:pt x="362" y="574"/>
                    <a:pt x="379" y="574"/>
                  </a:cubicBezTo>
                  <a:cubicBezTo>
                    <a:pt x="387" y="574"/>
                    <a:pt x="395" y="573"/>
                    <a:pt x="404" y="571"/>
                  </a:cubicBezTo>
                  <a:cubicBezTo>
                    <a:pt x="453" y="563"/>
                    <a:pt x="477" y="523"/>
                    <a:pt x="485" y="474"/>
                  </a:cubicBezTo>
                  <a:cubicBezTo>
                    <a:pt x="493" y="402"/>
                    <a:pt x="485" y="321"/>
                    <a:pt x="445" y="256"/>
                  </a:cubicBezTo>
                  <a:cubicBezTo>
                    <a:pt x="412" y="200"/>
                    <a:pt x="364" y="135"/>
                    <a:pt x="299" y="87"/>
                  </a:cubicBezTo>
                  <a:cubicBezTo>
                    <a:pt x="259" y="54"/>
                    <a:pt x="227" y="14"/>
                    <a:pt x="178" y="6"/>
                  </a:cubicBezTo>
                  <a:cubicBezTo>
                    <a:pt x="158" y="3"/>
                    <a:pt x="138" y="1"/>
                    <a:pt x="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4"/>
            <p:cNvSpPr/>
            <p:nvPr/>
          </p:nvSpPr>
          <p:spPr>
            <a:xfrm>
              <a:off x="4756000" y="4621225"/>
              <a:ext cx="81175" cy="91875"/>
            </a:xfrm>
            <a:custGeom>
              <a:rect b="b" l="l" r="r" t="t"/>
              <a:pathLst>
                <a:path extrusionOk="0" h="3675" w="3247">
                  <a:moveTo>
                    <a:pt x="57" y="0"/>
                  </a:moveTo>
                  <a:lnTo>
                    <a:pt x="57" y="0"/>
                  </a:lnTo>
                  <a:cubicBezTo>
                    <a:pt x="1" y="670"/>
                    <a:pt x="81" y="1373"/>
                    <a:pt x="356" y="1987"/>
                  </a:cubicBezTo>
                  <a:cubicBezTo>
                    <a:pt x="622" y="2600"/>
                    <a:pt x="1107" y="3149"/>
                    <a:pt x="1737" y="3416"/>
                  </a:cubicBezTo>
                  <a:cubicBezTo>
                    <a:pt x="1987" y="3529"/>
                    <a:pt x="2254" y="3593"/>
                    <a:pt x="2512" y="3658"/>
                  </a:cubicBezTo>
                  <a:lnTo>
                    <a:pt x="2552" y="3674"/>
                  </a:lnTo>
                  <a:cubicBezTo>
                    <a:pt x="2738" y="2770"/>
                    <a:pt x="2964" y="1898"/>
                    <a:pt x="3239" y="1017"/>
                  </a:cubicBezTo>
                  <a:lnTo>
                    <a:pt x="3247" y="977"/>
                  </a:lnTo>
                  <a:cubicBezTo>
                    <a:pt x="3069" y="913"/>
                    <a:pt x="2883" y="848"/>
                    <a:pt x="2714" y="775"/>
                  </a:cubicBezTo>
                  <a:cubicBezTo>
                    <a:pt x="2334" y="622"/>
                    <a:pt x="1963" y="428"/>
                    <a:pt x="1583" y="299"/>
                  </a:cubicBezTo>
                  <a:cubicBezTo>
                    <a:pt x="1155" y="145"/>
                    <a:pt x="719" y="65"/>
                    <a:pt x="267" y="16"/>
                  </a:cubicBezTo>
                  <a:cubicBezTo>
                    <a:pt x="202" y="8"/>
                    <a:pt x="130" y="8"/>
                    <a:pt x="57"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4"/>
            <p:cNvSpPr/>
            <p:nvPr/>
          </p:nvSpPr>
          <p:spPr>
            <a:xfrm>
              <a:off x="4807475" y="4645850"/>
              <a:ext cx="113275" cy="159500"/>
            </a:xfrm>
            <a:custGeom>
              <a:rect b="b" l="l" r="r" t="t"/>
              <a:pathLst>
                <a:path extrusionOk="0" h="6380" w="4531">
                  <a:moveTo>
                    <a:pt x="1188" y="0"/>
                  </a:moveTo>
                  <a:lnTo>
                    <a:pt x="1180" y="41"/>
                  </a:lnTo>
                  <a:cubicBezTo>
                    <a:pt x="905" y="913"/>
                    <a:pt x="679" y="1801"/>
                    <a:pt x="493" y="2697"/>
                  </a:cubicBezTo>
                  <a:cubicBezTo>
                    <a:pt x="243" y="3917"/>
                    <a:pt x="81" y="5152"/>
                    <a:pt x="1" y="6380"/>
                  </a:cubicBezTo>
                  <a:cubicBezTo>
                    <a:pt x="1131" y="6363"/>
                    <a:pt x="2262" y="6307"/>
                    <a:pt x="3392" y="6210"/>
                  </a:cubicBezTo>
                  <a:cubicBezTo>
                    <a:pt x="3271" y="4328"/>
                    <a:pt x="3909" y="2503"/>
                    <a:pt x="4531" y="751"/>
                  </a:cubicBezTo>
                  <a:lnTo>
                    <a:pt x="4523" y="679"/>
                  </a:lnTo>
                  <a:cubicBezTo>
                    <a:pt x="4452" y="684"/>
                    <a:pt x="4381" y="686"/>
                    <a:pt x="4310" y="686"/>
                  </a:cubicBezTo>
                  <a:cubicBezTo>
                    <a:pt x="3821" y="686"/>
                    <a:pt x="3325" y="572"/>
                    <a:pt x="2859" y="452"/>
                  </a:cubicBezTo>
                  <a:cubicBezTo>
                    <a:pt x="2302" y="315"/>
                    <a:pt x="1737" y="170"/>
                    <a:pt x="1188"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4"/>
            <p:cNvSpPr/>
            <p:nvPr/>
          </p:nvSpPr>
          <p:spPr>
            <a:xfrm>
              <a:off x="4696450" y="4620250"/>
              <a:ext cx="123375" cy="184975"/>
            </a:xfrm>
            <a:custGeom>
              <a:rect b="b" l="l" r="r" t="t"/>
              <a:pathLst>
                <a:path extrusionOk="0" h="7399" w="4935">
                  <a:moveTo>
                    <a:pt x="1589" y="1"/>
                  </a:moveTo>
                  <a:cubicBezTo>
                    <a:pt x="1074" y="1"/>
                    <a:pt x="556" y="42"/>
                    <a:pt x="41" y="120"/>
                  </a:cubicBezTo>
                  <a:cubicBezTo>
                    <a:pt x="0" y="2478"/>
                    <a:pt x="0" y="7210"/>
                    <a:pt x="0" y="7210"/>
                  </a:cubicBezTo>
                  <a:cubicBezTo>
                    <a:pt x="1309" y="7339"/>
                    <a:pt x="2630" y="7398"/>
                    <a:pt x="3952" y="7398"/>
                  </a:cubicBezTo>
                  <a:cubicBezTo>
                    <a:pt x="4115" y="7398"/>
                    <a:pt x="4279" y="7397"/>
                    <a:pt x="4442" y="7396"/>
                  </a:cubicBezTo>
                  <a:cubicBezTo>
                    <a:pt x="4522" y="6152"/>
                    <a:pt x="4684" y="4925"/>
                    <a:pt x="4934" y="3713"/>
                  </a:cubicBezTo>
                  <a:lnTo>
                    <a:pt x="4894" y="3697"/>
                  </a:lnTo>
                  <a:cubicBezTo>
                    <a:pt x="4636" y="3641"/>
                    <a:pt x="4369" y="3568"/>
                    <a:pt x="4119" y="3455"/>
                  </a:cubicBezTo>
                  <a:cubicBezTo>
                    <a:pt x="3505" y="3188"/>
                    <a:pt x="3020" y="2647"/>
                    <a:pt x="2738" y="2026"/>
                  </a:cubicBezTo>
                  <a:cubicBezTo>
                    <a:pt x="2463" y="1412"/>
                    <a:pt x="2383" y="709"/>
                    <a:pt x="2439" y="39"/>
                  </a:cubicBezTo>
                  <a:cubicBezTo>
                    <a:pt x="2157" y="13"/>
                    <a:pt x="1874" y="1"/>
                    <a:pt x="1589"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4"/>
            <p:cNvSpPr/>
            <p:nvPr/>
          </p:nvSpPr>
          <p:spPr>
            <a:xfrm>
              <a:off x="4673825" y="4144175"/>
              <a:ext cx="289325" cy="518700"/>
            </a:xfrm>
            <a:custGeom>
              <a:rect b="b" l="l" r="r" t="t"/>
              <a:pathLst>
                <a:path extrusionOk="0" h="20748" w="11573">
                  <a:moveTo>
                    <a:pt x="8908" y="0"/>
                  </a:moveTo>
                  <a:cubicBezTo>
                    <a:pt x="7616" y="848"/>
                    <a:pt x="6598" y="2051"/>
                    <a:pt x="5201" y="2609"/>
                  </a:cubicBezTo>
                  <a:cubicBezTo>
                    <a:pt x="5201" y="2617"/>
                    <a:pt x="5193" y="2617"/>
                    <a:pt x="5193" y="2617"/>
                  </a:cubicBezTo>
                  <a:cubicBezTo>
                    <a:pt x="5145" y="2633"/>
                    <a:pt x="5080" y="2657"/>
                    <a:pt x="5032" y="2673"/>
                  </a:cubicBezTo>
                  <a:cubicBezTo>
                    <a:pt x="5024" y="2665"/>
                    <a:pt x="5024" y="2657"/>
                    <a:pt x="5008" y="2633"/>
                  </a:cubicBezTo>
                  <a:lnTo>
                    <a:pt x="4951" y="2665"/>
                  </a:lnTo>
                  <a:cubicBezTo>
                    <a:pt x="3837" y="3489"/>
                    <a:pt x="3029" y="4660"/>
                    <a:pt x="2359" y="5863"/>
                  </a:cubicBezTo>
                  <a:cubicBezTo>
                    <a:pt x="1479" y="7413"/>
                    <a:pt x="752" y="9085"/>
                    <a:pt x="582" y="10853"/>
                  </a:cubicBezTo>
                  <a:cubicBezTo>
                    <a:pt x="469" y="11911"/>
                    <a:pt x="574" y="12977"/>
                    <a:pt x="550" y="14043"/>
                  </a:cubicBezTo>
                  <a:cubicBezTo>
                    <a:pt x="542" y="15077"/>
                    <a:pt x="421" y="16110"/>
                    <a:pt x="300" y="17144"/>
                  </a:cubicBezTo>
                  <a:cubicBezTo>
                    <a:pt x="219" y="17847"/>
                    <a:pt x="138" y="18557"/>
                    <a:pt x="1" y="19348"/>
                  </a:cubicBezTo>
                  <a:cubicBezTo>
                    <a:pt x="308" y="19260"/>
                    <a:pt x="631" y="19203"/>
                    <a:pt x="946" y="19147"/>
                  </a:cubicBezTo>
                  <a:cubicBezTo>
                    <a:pt x="1442" y="19066"/>
                    <a:pt x="1946" y="19029"/>
                    <a:pt x="2449" y="19029"/>
                  </a:cubicBezTo>
                  <a:cubicBezTo>
                    <a:pt x="2748" y="19029"/>
                    <a:pt x="3046" y="19042"/>
                    <a:pt x="3344" y="19066"/>
                  </a:cubicBezTo>
                  <a:cubicBezTo>
                    <a:pt x="3417" y="19082"/>
                    <a:pt x="3489" y="19082"/>
                    <a:pt x="3554" y="19090"/>
                  </a:cubicBezTo>
                  <a:cubicBezTo>
                    <a:pt x="3998" y="19139"/>
                    <a:pt x="4442" y="19219"/>
                    <a:pt x="4870" y="19373"/>
                  </a:cubicBezTo>
                  <a:cubicBezTo>
                    <a:pt x="5266" y="19502"/>
                    <a:pt x="5629" y="19688"/>
                    <a:pt x="6001" y="19849"/>
                  </a:cubicBezTo>
                  <a:cubicBezTo>
                    <a:pt x="6178" y="19914"/>
                    <a:pt x="6364" y="19986"/>
                    <a:pt x="6542" y="20051"/>
                  </a:cubicBezTo>
                  <a:cubicBezTo>
                    <a:pt x="7091" y="20229"/>
                    <a:pt x="7656" y="20374"/>
                    <a:pt x="8213" y="20511"/>
                  </a:cubicBezTo>
                  <a:cubicBezTo>
                    <a:pt x="8669" y="20635"/>
                    <a:pt x="9153" y="20748"/>
                    <a:pt x="9632" y="20748"/>
                  </a:cubicBezTo>
                  <a:cubicBezTo>
                    <a:pt x="9714" y="20748"/>
                    <a:pt x="9796" y="20745"/>
                    <a:pt x="9877" y="20737"/>
                  </a:cubicBezTo>
                  <a:cubicBezTo>
                    <a:pt x="10095" y="20713"/>
                    <a:pt x="10313" y="20665"/>
                    <a:pt x="10523" y="20584"/>
                  </a:cubicBezTo>
                  <a:cubicBezTo>
                    <a:pt x="9788" y="19591"/>
                    <a:pt x="9828" y="18250"/>
                    <a:pt x="9933" y="17023"/>
                  </a:cubicBezTo>
                  <a:cubicBezTo>
                    <a:pt x="10127" y="14923"/>
                    <a:pt x="10450" y="12824"/>
                    <a:pt x="10902" y="10765"/>
                  </a:cubicBezTo>
                  <a:cubicBezTo>
                    <a:pt x="11040" y="10135"/>
                    <a:pt x="11185" y="9513"/>
                    <a:pt x="11290" y="8875"/>
                  </a:cubicBezTo>
                  <a:cubicBezTo>
                    <a:pt x="11573" y="7106"/>
                    <a:pt x="11468" y="5273"/>
                    <a:pt x="10983" y="3545"/>
                  </a:cubicBezTo>
                  <a:cubicBezTo>
                    <a:pt x="10604" y="2189"/>
                    <a:pt x="10046" y="816"/>
                    <a:pt x="8908"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4"/>
            <p:cNvSpPr/>
            <p:nvPr/>
          </p:nvSpPr>
          <p:spPr>
            <a:xfrm>
              <a:off x="4806275" y="4645275"/>
              <a:ext cx="31925" cy="161700"/>
            </a:xfrm>
            <a:custGeom>
              <a:rect b="b" l="l" r="r" t="t"/>
              <a:pathLst>
                <a:path extrusionOk="0" h="6468" w="1277">
                  <a:moveTo>
                    <a:pt x="1219" y="1"/>
                  </a:moveTo>
                  <a:cubicBezTo>
                    <a:pt x="1203" y="1"/>
                    <a:pt x="1185" y="14"/>
                    <a:pt x="1179" y="31"/>
                  </a:cubicBezTo>
                  <a:cubicBezTo>
                    <a:pt x="905" y="903"/>
                    <a:pt x="670" y="1800"/>
                    <a:pt x="493" y="2696"/>
                  </a:cubicBezTo>
                  <a:cubicBezTo>
                    <a:pt x="243" y="3924"/>
                    <a:pt x="81" y="5151"/>
                    <a:pt x="0" y="6395"/>
                  </a:cubicBezTo>
                  <a:lnTo>
                    <a:pt x="0" y="6411"/>
                  </a:lnTo>
                  <a:cubicBezTo>
                    <a:pt x="0" y="6443"/>
                    <a:pt x="16" y="6467"/>
                    <a:pt x="49" y="6467"/>
                  </a:cubicBezTo>
                  <a:cubicBezTo>
                    <a:pt x="81" y="6467"/>
                    <a:pt x="97" y="6435"/>
                    <a:pt x="89" y="6403"/>
                  </a:cubicBezTo>
                  <a:lnTo>
                    <a:pt x="89" y="6395"/>
                  </a:lnTo>
                  <a:cubicBezTo>
                    <a:pt x="170" y="5175"/>
                    <a:pt x="331" y="3932"/>
                    <a:pt x="582" y="2720"/>
                  </a:cubicBezTo>
                  <a:cubicBezTo>
                    <a:pt x="767" y="1824"/>
                    <a:pt x="994" y="936"/>
                    <a:pt x="1268" y="64"/>
                  </a:cubicBezTo>
                  <a:cubicBezTo>
                    <a:pt x="1276" y="47"/>
                    <a:pt x="1268" y="15"/>
                    <a:pt x="1236" y="7"/>
                  </a:cubicBezTo>
                  <a:cubicBezTo>
                    <a:pt x="1231" y="3"/>
                    <a:pt x="1225" y="1"/>
                    <a:pt x="12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4"/>
            <p:cNvSpPr/>
            <p:nvPr/>
          </p:nvSpPr>
          <p:spPr>
            <a:xfrm>
              <a:off x="4754800" y="4619200"/>
              <a:ext cx="64625" cy="94900"/>
            </a:xfrm>
            <a:custGeom>
              <a:rect b="b" l="l" r="r" t="t"/>
              <a:pathLst>
                <a:path extrusionOk="0" h="3796" w="2585">
                  <a:moveTo>
                    <a:pt x="113" y="0"/>
                  </a:moveTo>
                  <a:cubicBezTo>
                    <a:pt x="89" y="0"/>
                    <a:pt x="65" y="16"/>
                    <a:pt x="65" y="49"/>
                  </a:cubicBezTo>
                  <a:lnTo>
                    <a:pt x="65" y="57"/>
                  </a:lnTo>
                  <a:cubicBezTo>
                    <a:pt x="0" y="792"/>
                    <a:pt x="97" y="1494"/>
                    <a:pt x="363" y="2076"/>
                  </a:cubicBezTo>
                  <a:cubicBezTo>
                    <a:pt x="654" y="2746"/>
                    <a:pt x="1171" y="3271"/>
                    <a:pt x="1777" y="3537"/>
                  </a:cubicBezTo>
                  <a:cubicBezTo>
                    <a:pt x="2019" y="3650"/>
                    <a:pt x="2285" y="3723"/>
                    <a:pt x="2552" y="3796"/>
                  </a:cubicBezTo>
                  <a:lnTo>
                    <a:pt x="2584" y="3731"/>
                  </a:lnTo>
                  <a:lnTo>
                    <a:pt x="2584" y="3683"/>
                  </a:lnTo>
                  <a:cubicBezTo>
                    <a:pt x="2326" y="3610"/>
                    <a:pt x="2067" y="3553"/>
                    <a:pt x="1825" y="3440"/>
                  </a:cubicBezTo>
                  <a:cubicBezTo>
                    <a:pt x="1236" y="3174"/>
                    <a:pt x="743" y="2665"/>
                    <a:pt x="460" y="2027"/>
                  </a:cubicBezTo>
                  <a:cubicBezTo>
                    <a:pt x="194" y="1462"/>
                    <a:pt x="105" y="784"/>
                    <a:pt x="170" y="65"/>
                  </a:cubicBezTo>
                  <a:lnTo>
                    <a:pt x="170" y="49"/>
                  </a:lnTo>
                  <a:cubicBezTo>
                    <a:pt x="170" y="16"/>
                    <a:pt x="145" y="0"/>
                    <a:pt x="1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4"/>
            <p:cNvSpPr/>
            <p:nvPr/>
          </p:nvSpPr>
          <p:spPr>
            <a:xfrm>
              <a:off x="4837150" y="4438925"/>
              <a:ext cx="25" cy="25"/>
            </a:xfrm>
            <a:custGeom>
              <a:rect b="b" l="l" r="r" t="t"/>
              <a:pathLst>
                <a:path extrusionOk="0" fill="none" h="1" w="1">
                  <a:moveTo>
                    <a:pt x="1" y="0"/>
                  </a:moveTo>
                  <a:close/>
                </a:path>
              </a:pathLst>
            </a:custGeom>
            <a:noFill/>
            <a:ln cap="flat" cmpd="sng" w="2625">
              <a:solidFill>
                <a:srgbClr val="000000"/>
              </a:solidFill>
              <a:prstDash val="solid"/>
              <a:miter lim="807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4"/>
            <p:cNvSpPr/>
            <p:nvPr/>
          </p:nvSpPr>
          <p:spPr>
            <a:xfrm>
              <a:off x="4813950" y="4249075"/>
              <a:ext cx="44025" cy="227225"/>
            </a:xfrm>
            <a:custGeom>
              <a:rect b="b" l="l" r="r" t="t"/>
              <a:pathLst>
                <a:path extrusionOk="0" h="9089" w="1761">
                  <a:moveTo>
                    <a:pt x="1542" y="1"/>
                  </a:moveTo>
                  <a:cubicBezTo>
                    <a:pt x="1523" y="1"/>
                    <a:pt x="1506" y="11"/>
                    <a:pt x="1494" y="36"/>
                  </a:cubicBezTo>
                  <a:cubicBezTo>
                    <a:pt x="1001" y="1497"/>
                    <a:pt x="678" y="3040"/>
                    <a:pt x="363" y="4526"/>
                  </a:cubicBezTo>
                  <a:cubicBezTo>
                    <a:pt x="226" y="5196"/>
                    <a:pt x="73" y="5890"/>
                    <a:pt x="24" y="6585"/>
                  </a:cubicBezTo>
                  <a:cubicBezTo>
                    <a:pt x="16" y="6754"/>
                    <a:pt x="0" y="6972"/>
                    <a:pt x="57" y="7158"/>
                  </a:cubicBezTo>
                  <a:cubicBezTo>
                    <a:pt x="105" y="7344"/>
                    <a:pt x="202" y="7505"/>
                    <a:pt x="307" y="7643"/>
                  </a:cubicBezTo>
                  <a:cubicBezTo>
                    <a:pt x="678" y="8192"/>
                    <a:pt x="1147" y="8676"/>
                    <a:pt x="1656" y="9080"/>
                  </a:cubicBezTo>
                  <a:cubicBezTo>
                    <a:pt x="1672" y="9088"/>
                    <a:pt x="1680" y="9088"/>
                    <a:pt x="1688" y="9088"/>
                  </a:cubicBezTo>
                  <a:cubicBezTo>
                    <a:pt x="1712" y="9088"/>
                    <a:pt x="1720" y="9088"/>
                    <a:pt x="1736" y="9056"/>
                  </a:cubicBezTo>
                  <a:cubicBezTo>
                    <a:pt x="1761" y="9040"/>
                    <a:pt x="1752" y="9007"/>
                    <a:pt x="1728" y="8991"/>
                  </a:cubicBezTo>
                  <a:cubicBezTo>
                    <a:pt x="1228" y="8595"/>
                    <a:pt x="767" y="8119"/>
                    <a:pt x="396" y="7586"/>
                  </a:cubicBezTo>
                  <a:cubicBezTo>
                    <a:pt x="307" y="7457"/>
                    <a:pt x="202" y="7303"/>
                    <a:pt x="154" y="7134"/>
                  </a:cubicBezTo>
                  <a:cubicBezTo>
                    <a:pt x="105" y="6948"/>
                    <a:pt x="113" y="6754"/>
                    <a:pt x="121" y="6585"/>
                  </a:cubicBezTo>
                  <a:cubicBezTo>
                    <a:pt x="178" y="5890"/>
                    <a:pt x="315" y="5204"/>
                    <a:pt x="460" y="4534"/>
                  </a:cubicBezTo>
                  <a:cubicBezTo>
                    <a:pt x="767" y="3056"/>
                    <a:pt x="1090" y="1530"/>
                    <a:pt x="1591" y="68"/>
                  </a:cubicBezTo>
                  <a:cubicBezTo>
                    <a:pt x="1599" y="44"/>
                    <a:pt x="1591" y="11"/>
                    <a:pt x="1559" y="3"/>
                  </a:cubicBezTo>
                  <a:cubicBezTo>
                    <a:pt x="1553" y="2"/>
                    <a:pt x="1547" y="1"/>
                    <a:pt x="15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4"/>
            <p:cNvSpPr/>
            <p:nvPr/>
          </p:nvSpPr>
          <p:spPr>
            <a:xfrm>
              <a:off x="4542000" y="4261475"/>
              <a:ext cx="67650" cy="67650"/>
            </a:xfrm>
            <a:custGeom>
              <a:rect b="b" l="l" r="r" t="t"/>
              <a:pathLst>
                <a:path extrusionOk="0" h="2706" w="2706">
                  <a:moveTo>
                    <a:pt x="461" y="0"/>
                  </a:moveTo>
                  <a:cubicBezTo>
                    <a:pt x="372" y="81"/>
                    <a:pt x="275" y="145"/>
                    <a:pt x="195" y="202"/>
                  </a:cubicBezTo>
                  <a:cubicBezTo>
                    <a:pt x="98" y="275"/>
                    <a:pt x="17" y="363"/>
                    <a:pt x="1" y="476"/>
                  </a:cubicBezTo>
                  <a:cubicBezTo>
                    <a:pt x="493" y="1074"/>
                    <a:pt x="1010" y="1672"/>
                    <a:pt x="1527" y="2253"/>
                  </a:cubicBezTo>
                  <a:lnTo>
                    <a:pt x="1511" y="2277"/>
                  </a:lnTo>
                  <a:cubicBezTo>
                    <a:pt x="1907" y="2414"/>
                    <a:pt x="2302" y="2560"/>
                    <a:pt x="2698" y="2705"/>
                  </a:cubicBezTo>
                  <a:lnTo>
                    <a:pt x="2706" y="2689"/>
                  </a:lnTo>
                  <a:cubicBezTo>
                    <a:pt x="1915" y="1825"/>
                    <a:pt x="1172" y="929"/>
                    <a:pt x="461"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4"/>
            <p:cNvSpPr/>
            <p:nvPr/>
          </p:nvSpPr>
          <p:spPr>
            <a:xfrm>
              <a:off x="4556950" y="4309700"/>
              <a:ext cx="175250" cy="162750"/>
            </a:xfrm>
            <a:custGeom>
              <a:rect b="b" l="l" r="r" t="t"/>
              <a:pathLst>
                <a:path extrusionOk="0" h="6510" w="7010">
                  <a:moveTo>
                    <a:pt x="2383" y="1"/>
                  </a:moveTo>
                  <a:cubicBezTo>
                    <a:pt x="2310" y="1"/>
                    <a:pt x="2237" y="9"/>
                    <a:pt x="2189" y="58"/>
                  </a:cubicBezTo>
                  <a:cubicBezTo>
                    <a:pt x="2124" y="122"/>
                    <a:pt x="2124" y="219"/>
                    <a:pt x="2165" y="300"/>
                  </a:cubicBezTo>
                  <a:cubicBezTo>
                    <a:pt x="2205" y="381"/>
                    <a:pt x="2269" y="437"/>
                    <a:pt x="2342" y="494"/>
                  </a:cubicBezTo>
                  <a:cubicBezTo>
                    <a:pt x="2601" y="720"/>
                    <a:pt x="2867" y="946"/>
                    <a:pt x="3125" y="1188"/>
                  </a:cubicBezTo>
                  <a:cubicBezTo>
                    <a:pt x="2786" y="1059"/>
                    <a:pt x="2439" y="930"/>
                    <a:pt x="2084" y="800"/>
                  </a:cubicBezTo>
                  <a:cubicBezTo>
                    <a:pt x="1696" y="647"/>
                    <a:pt x="1300" y="502"/>
                    <a:pt x="905" y="364"/>
                  </a:cubicBezTo>
                  <a:cubicBezTo>
                    <a:pt x="824" y="332"/>
                    <a:pt x="751" y="316"/>
                    <a:pt x="687" y="284"/>
                  </a:cubicBezTo>
                  <a:cubicBezTo>
                    <a:pt x="586" y="252"/>
                    <a:pt x="472" y="217"/>
                    <a:pt x="366" y="217"/>
                  </a:cubicBezTo>
                  <a:cubicBezTo>
                    <a:pt x="311" y="217"/>
                    <a:pt x="258" y="226"/>
                    <a:pt x="210" y="251"/>
                  </a:cubicBezTo>
                  <a:cubicBezTo>
                    <a:pt x="16" y="356"/>
                    <a:pt x="0" y="639"/>
                    <a:pt x="105" y="833"/>
                  </a:cubicBezTo>
                  <a:cubicBezTo>
                    <a:pt x="226" y="1018"/>
                    <a:pt x="428" y="1132"/>
                    <a:pt x="622" y="1236"/>
                  </a:cubicBezTo>
                  <a:cubicBezTo>
                    <a:pt x="727" y="1285"/>
                    <a:pt x="816" y="1333"/>
                    <a:pt x="913" y="1382"/>
                  </a:cubicBezTo>
                  <a:lnTo>
                    <a:pt x="905" y="1406"/>
                  </a:lnTo>
                  <a:cubicBezTo>
                    <a:pt x="767" y="1559"/>
                    <a:pt x="767" y="1810"/>
                    <a:pt x="864" y="2004"/>
                  </a:cubicBezTo>
                  <a:cubicBezTo>
                    <a:pt x="969" y="2189"/>
                    <a:pt x="1139" y="2327"/>
                    <a:pt x="1317" y="2448"/>
                  </a:cubicBezTo>
                  <a:cubicBezTo>
                    <a:pt x="1333" y="2456"/>
                    <a:pt x="1341" y="2456"/>
                    <a:pt x="1349" y="2464"/>
                  </a:cubicBezTo>
                  <a:lnTo>
                    <a:pt x="1333" y="2496"/>
                  </a:lnTo>
                  <a:cubicBezTo>
                    <a:pt x="1228" y="2706"/>
                    <a:pt x="1276" y="2973"/>
                    <a:pt x="1422" y="3150"/>
                  </a:cubicBezTo>
                  <a:cubicBezTo>
                    <a:pt x="1551" y="3344"/>
                    <a:pt x="1753" y="3465"/>
                    <a:pt x="1955" y="3586"/>
                  </a:cubicBezTo>
                  <a:cubicBezTo>
                    <a:pt x="2181" y="3716"/>
                    <a:pt x="2407" y="3837"/>
                    <a:pt x="2649" y="3926"/>
                  </a:cubicBezTo>
                  <a:cubicBezTo>
                    <a:pt x="2996" y="4063"/>
                    <a:pt x="3360" y="4119"/>
                    <a:pt x="3683" y="4289"/>
                  </a:cubicBezTo>
                  <a:cubicBezTo>
                    <a:pt x="3941" y="4434"/>
                    <a:pt x="4167" y="4644"/>
                    <a:pt x="4385" y="4846"/>
                  </a:cubicBezTo>
                  <a:cubicBezTo>
                    <a:pt x="5047" y="5444"/>
                    <a:pt x="5710" y="6041"/>
                    <a:pt x="6461" y="6510"/>
                  </a:cubicBezTo>
                  <a:cubicBezTo>
                    <a:pt x="6662" y="5864"/>
                    <a:pt x="6557" y="5161"/>
                    <a:pt x="6670" y="4491"/>
                  </a:cubicBezTo>
                  <a:cubicBezTo>
                    <a:pt x="6711" y="4249"/>
                    <a:pt x="6792" y="3990"/>
                    <a:pt x="7010" y="3869"/>
                  </a:cubicBezTo>
                  <a:cubicBezTo>
                    <a:pt x="6541" y="3586"/>
                    <a:pt x="6057" y="3231"/>
                    <a:pt x="5580" y="2973"/>
                  </a:cubicBezTo>
                  <a:cubicBezTo>
                    <a:pt x="5435" y="2876"/>
                    <a:pt x="5290" y="2787"/>
                    <a:pt x="5168" y="2674"/>
                  </a:cubicBezTo>
                  <a:cubicBezTo>
                    <a:pt x="4845" y="2383"/>
                    <a:pt x="4692" y="1939"/>
                    <a:pt x="4539" y="1527"/>
                  </a:cubicBezTo>
                  <a:cubicBezTo>
                    <a:pt x="4490" y="1406"/>
                    <a:pt x="4450" y="1285"/>
                    <a:pt x="4369" y="1180"/>
                  </a:cubicBezTo>
                  <a:cubicBezTo>
                    <a:pt x="4304" y="1107"/>
                    <a:pt x="4224" y="1051"/>
                    <a:pt x="4143" y="1002"/>
                  </a:cubicBezTo>
                  <a:cubicBezTo>
                    <a:pt x="3780" y="744"/>
                    <a:pt x="3416" y="485"/>
                    <a:pt x="3045" y="251"/>
                  </a:cubicBezTo>
                  <a:cubicBezTo>
                    <a:pt x="2843" y="130"/>
                    <a:pt x="262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4"/>
            <p:cNvSpPr/>
            <p:nvPr/>
          </p:nvSpPr>
          <p:spPr>
            <a:xfrm>
              <a:off x="4651625" y="3910375"/>
              <a:ext cx="220875" cy="161275"/>
            </a:xfrm>
            <a:custGeom>
              <a:rect b="b" l="l" r="r" t="t"/>
              <a:pathLst>
                <a:path extrusionOk="0" h="6451" w="8835">
                  <a:moveTo>
                    <a:pt x="3653" y="1"/>
                  </a:moveTo>
                  <a:cubicBezTo>
                    <a:pt x="3455" y="1"/>
                    <a:pt x="3258" y="15"/>
                    <a:pt x="3061" y="50"/>
                  </a:cubicBezTo>
                  <a:cubicBezTo>
                    <a:pt x="2770" y="98"/>
                    <a:pt x="2488" y="195"/>
                    <a:pt x="2221" y="316"/>
                  </a:cubicBezTo>
                  <a:cubicBezTo>
                    <a:pt x="1721" y="542"/>
                    <a:pt x="1228" y="801"/>
                    <a:pt x="824" y="1188"/>
                  </a:cubicBezTo>
                  <a:cubicBezTo>
                    <a:pt x="421" y="1568"/>
                    <a:pt x="122" y="2077"/>
                    <a:pt x="65" y="2618"/>
                  </a:cubicBezTo>
                  <a:cubicBezTo>
                    <a:pt x="1" y="3151"/>
                    <a:pt x="259" y="3780"/>
                    <a:pt x="784" y="3934"/>
                  </a:cubicBezTo>
                  <a:cubicBezTo>
                    <a:pt x="867" y="3957"/>
                    <a:pt x="952" y="3967"/>
                    <a:pt x="1037" y="3967"/>
                  </a:cubicBezTo>
                  <a:cubicBezTo>
                    <a:pt x="1309" y="3967"/>
                    <a:pt x="1588" y="3863"/>
                    <a:pt x="1834" y="3740"/>
                  </a:cubicBezTo>
                  <a:cubicBezTo>
                    <a:pt x="2157" y="3579"/>
                    <a:pt x="2488" y="3377"/>
                    <a:pt x="2851" y="3344"/>
                  </a:cubicBezTo>
                  <a:cubicBezTo>
                    <a:pt x="2885" y="3341"/>
                    <a:pt x="2919" y="3340"/>
                    <a:pt x="2952" y="3340"/>
                  </a:cubicBezTo>
                  <a:cubicBezTo>
                    <a:pt x="3272" y="3340"/>
                    <a:pt x="3584" y="3473"/>
                    <a:pt x="3869" y="3619"/>
                  </a:cubicBezTo>
                  <a:cubicBezTo>
                    <a:pt x="3990" y="3675"/>
                    <a:pt x="4119" y="3748"/>
                    <a:pt x="4200" y="3861"/>
                  </a:cubicBezTo>
                  <a:cubicBezTo>
                    <a:pt x="4281" y="3958"/>
                    <a:pt x="4321" y="4087"/>
                    <a:pt x="4377" y="4192"/>
                  </a:cubicBezTo>
                  <a:cubicBezTo>
                    <a:pt x="4547" y="4693"/>
                    <a:pt x="4717" y="5194"/>
                    <a:pt x="4935" y="5662"/>
                  </a:cubicBezTo>
                  <a:cubicBezTo>
                    <a:pt x="5153" y="5646"/>
                    <a:pt x="5387" y="5646"/>
                    <a:pt x="5629" y="5638"/>
                  </a:cubicBezTo>
                  <a:cubicBezTo>
                    <a:pt x="5678" y="5218"/>
                    <a:pt x="5742" y="4758"/>
                    <a:pt x="6041" y="4459"/>
                  </a:cubicBezTo>
                  <a:cubicBezTo>
                    <a:pt x="6138" y="4362"/>
                    <a:pt x="6265" y="4282"/>
                    <a:pt x="6391" y="4282"/>
                  </a:cubicBezTo>
                  <a:cubicBezTo>
                    <a:pt x="6411" y="4282"/>
                    <a:pt x="6432" y="4285"/>
                    <a:pt x="6453" y="4289"/>
                  </a:cubicBezTo>
                  <a:cubicBezTo>
                    <a:pt x="6582" y="4305"/>
                    <a:pt x="6695" y="4410"/>
                    <a:pt x="6784" y="4507"/>
                  </a:cubicBezTo>
                  <a:cubicBezTo>
                    <a:pt x="7188" y="5000"/>
                    <a:pt x="7252" y="5751"/>
                    <a:pt x="6921" y="6292"/>
                  </a:cubicBezTo>
                  <a:cubicBezTo>
                    <a:pt x="7062" y="6401"/>
                    <a:pt x="7231" y="6450"/>
                    <a:pt x="7403" y="6450"/>
                  </a:cubicBezTo>
                  <a:cubicBezTo>
                    <a:pt x="7676" y="6450"/>
                    <a:pt x="7959" y="6328"/>
                    <a:pt x="8157" y="6130"/>
                  </a:cubicBezTo>
                  <a:cubicBezTo>
                    <a:pt x="8480" y="5807"/>
                    <a:pt x="8617" y="5347"/>
                    <a:pt x="8682" y="4895"/>
                  </a:cubicBezTo>
                  <a:cubicBezTo>
                    <a:pt x="8835" y="3861"/>
                    <a:pt x="8706" y="2771"/>
                    <a:pt x="8181" y="1875"/>
                  </a:cubicBezTo>
                  <a:cubicBezTo>
                    <a:pt x="8076" y="1689"/>
                    <a:pt x="7955" y="1519"/>
                    <a:pt x="7785" y="1398"/>
                  </a:cubicBezTo>
                  <a:cubicBezTo>
                    <a:pt x="7573" y="1243"/>
                    <a:pt x="7310" y="1197"/>
                    <a:pt x="7032" y="1197"/>
                  </a:cubicBezTo>
                  <a:cubicBezTo>
                    <a:pt x="6877" y="1197"/>
                    <a:pt x="6717" y="1211"/>
                    <a:pt x="6558" y="1229"/>
                  </a:cubicBezTo>
                  <a:cubicBezTo>
                    <a:pt x="6194" y="841"/>
                    <a:pt x="5831" y="462"/>
                    <a:pt x="5346" y="252"/>
                  </a:cubicBezTo>
                  <a:cubicBezTo>
                    <a:pt x="4967" y="90"/>
                    <a:pt x="4555" y="50"/>
                    <a:pt x="4151" y="25"/>
                  </a:cubicBezTo>
                  <a:cubicBezTo>
                    <a:pt x="3985" y="11"/>
                    <a:pt x="3819" y="1"/>
                    <a:pt x="36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4"/>
            <p:cNvSpPr/>
            <p:nvPr/>
          </p:nvSpPr>
          <p:spPr>
            <a:xfrm>
              <a:off x="4724900" y="4094175"/>
              <a:ext cx="35175" cy="40725"/>
            </a:xfrm>
            <a:custGeom>
              <a:rect b="b" l="l" r="r" t="t"/>
              <a:pathLst>
                <a:path extrusionOk="0" h="1629" w="1407">
                  <a:moveTo>
                    <a:pt x="1341" y="1"/>
                  </a:moveTo>
                  <a:cubicBezTo>
                    <a:pt x="1321" y="1"/>
                    <a:pt x="1301" y="21"/>
                    <a:pt x="1301" y="46"/>
                  </a:cubicBezTo>
                  <a:cubicBezTo>
                    <a:pt x="1204" y="942"/>
                    <a:pt x="413" y="1322"/>
                    <a:pt x="82" y="1500"/>
                  </a:cubicBezTo>
                  <a:lnTo>
                    <a:pt x="33" y="1524"/>
                  </a:lnTo>
                  <a:cubicBezTo>
                    <a:pt x="9" y="1548"/>
                    <a:pt x="1" y="1580"/>
                    <a:pt x="9" y="1597"/>
                  </a:cubicBezTo>
                  <a:cubicBezTo>
                    <a:pt x="9" y="1621"/>
                    <a:pt x="33" y="1629"/>
                    <a:pt x="49" y="1629"/>
                  </a:cubicBezTo>
                  <a:cubicBezTo>
                    <a:pt x="66" y="1629"/>
                    <a:pt x="74" y="1629"/>
                    <a:pt x="74" y="1621"/>
                  </a:cubicBezTo>
                  <a:lnTo>
                    <a:pt x="122" y="1588"/>
                  </a:lnTo>
                  <a:cubicBezTo>
                    <a:pt x="469" y="1419"/>
                    <a:pt x="1293" y="999"/>
                    <a:pt x="1398" y="54"/>
                  </a:cubicBezTo>
                  <a:cubicBezTo>
                    <a:pt x="1406" y="30"/>
                    <a:pt x="1382" y="6"/>
                    <a:pt x="1358" y="6"/>
                  </a:cubicBezTo>
                  <a:cubicBezTo>
                    <a:pt x="1352" y="2"/>
                    <a:pt x="1347" y="1"/>
                    <a:pt x="13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4"/>
            <p:cNvSpPr/>
            <p:nvPr/>
          </p:nvSpPr>
          <p:spPr>
            <a:xfrm>
              <a:off x="4777400" y="4152475"/>
              <a:ext cx="130450" cy="78125"/>
            </a:xfrm>
            <a:custGeom>
              <a:rect b="b" l="l" r="r" t="t"/>
              <a:pathLst>
                <a:path extrusionOk="0" h="3125" w="5218">
                  <a:moveTo>
                    <a:pt x="5160" y="1"/>
                  </a:moveTo>
                  <a:cubicBezTo>
                    <a:pt x="5144" y="1"/>
                    <a:pt x="5130" y="10"/>
                    <a:pt x="5120" y="24"/>
                  </a:cubicBezTo>
                  <a:cubicBezTo>
                    <a:pt x="4991" y="234"/>
                    <a:pt x="4797" y="419"/>
                    <a:pt x="4611" y="597"/>
                  </a:cubicBezTo>
                  <a:cubicBezTo>
                    <a:pt x="4022" y="1186"/>
                    <a:pt x="3344" y="1841"/>
                    <a:pt x="2568" y="2317"/>
                  </a:cubicBezTo>
                  <a:cubicBezTo>
                    <a:pt x="2034" y="2654"/>
                    <a:pt x="1227" y="3024"/>
                    <a:pt x="329" y="3024"/>
                  </a:cubicBezTo>
                  <a:cubicBezTo>
                    <a:pt x="237" y="3024"/>
                    <a:pt x="143" y="3020"/>
                    <a:pt x="49" y="3011"/>
                  </a:cubicBezTo>
                  <a:cubicBezTo>
                    <a:pt x="33" y="3011"/>
                    <a:pt x="0" y="3028"/>
                    <a:pt x="0" y="3060"/>
                  </a:cubicBezTo>
                  <a:cubicBezTo>
                    <a:pt x="0" y="3084"/>
                    <a:pt x="25" y="3108"/>
                    <a:pt x="49" y="3108"/>
                  </a:cubicBezTo>
                  <a:cubicBezTo>
                    <a:pt x="138" y="3124"/>
                    <a:pt x="243" y="3124"/>
                    <a:pt x="332" y="3124"/>
                  </a:cubicBezTo>
                  <a:cubicBezTo>
                    <a:pt x="1260" y="3124"/>
                    <a:pt x="2084" y="2737"/>
                    <a:pt x="2617" y="2406"/>
                  </a:cubicBezTo>
                  <a:cubicBezTo>
                    <a:pt x="3392" y="1921"/>
                    <a:pt x="4078" y="1267"/>
                    <a:pt x="4676" y="678"/>
                  </a:cubicBezTo>
                  <a:cubicBezTo>
                    <a:pt x="4870" y="500"/>
                    <a:pt x="5056" y="306"/>
                    <a:pt x="5201" y="80"/>
                  </a:cubicBezTo>
                  <a:cubicBezTo>
                    <a:pt x="5217" y="64"/>
                    <a:pt x="5209" y="32"/>
                    <a:pt x="5193" y="16"/>
                  </a:cubicBezTo>
                  <a:cubicBezTo>
                    <a:pt x="5183" y="5"/>
                    <a:pt x="5171" y="1"/>
                    <a:pt x="516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4"/>
            <p:cNvSpPr/>
            <p:nvPr/>
          </p:nvSpPr>
          <p:spPr>
            <a:xfrm>
              <a:off x="4571275" y="4338700"/>
              <a:ext cx="35150" cy="19500"/>
            </a:xfrm>
            <a:custGeom>
              <a:rect b="b" l="l" r="r" t="t"/>
              <a:pathLst>
                <a:path extrusionOk="0" h="780" w="1406">
                  <a:moveTo>
                    <a:pt x="56" y="1"/>
                  </a:moveTo>
                  <a:cubicBezTo>
                    <a:pt x="34" y="1"/>
                    <a:pt x="15" y="8"/>
                    <a:pt x="9" y="20"/>
                  </a:cubicBezTo>
                  <a:cubicBezTo>
                    <a:pt x="1" y="52"/>
                    <a:pt x="9" y="85"/>
                    <a:pt x="33" y="93"/>
                  </a:cubicBezTo>
                  <a:cubicBezTo>
                    <a:pt x="130" y="141"/>
                    <a:pt x="219" y="198"/>
                    <a:pt x="324" y="246"/>
                  </a:cubicBezTo>
                  <a:lnTo>
                    <a:pt x="582" y="383"/>
                  </a:lnTo>
                  <a:cubicBezTo>
                    <a:pt x="824" y="521"/>
                    <a:pt x="1083" y="642"/>
                    <a:pt x="1325" y="771"/>
                  </a:cubicBezTo>
                  <a:cubicBezTo>
                    <a:pt x="1325" y="779"/>
                    <a:pt x="1333" y="779"/>
                    <a:pt x="1341" y="779"/>
                  </a:cubicBezTo>
                  <a:cubicBezTo>
                    <a:pt x="1365" y="779"/>
                    <a:pt x="1373" y="771"/>
                    <a:pt x="1390" y="747"/>
                  </a:cubicBezTo>
                  <a:cubicBezTo>
                    <a:pt x="1406" y="722"/>
                    <a:pt x="1390" y="690"/>
                    <a:pt x="1373" y="682"/>
                  </a:cubicBezTo>
                  <a:cubicBezTo>
                    <a:pt x="1131" y="545"/>
                    <a:pt x="881" y="424"/>
                    <a:pt x="639" y="295"/>
                  </a:cubicBezTo>
                  <a:lnTo>
                    <a:pt x="372" y="157"/>
                  </a:lnTo>
                  <a:cubicBezTo>
                    <a:pt x="275" y="101"/>
                    <a:pt x="178" y="52"/>
                    <a:pt x="81" y="4"/>
                  </a:cubicBezTo>
                  <a:cubicBezTo>
                    <a:pt x="73" y="2"/>
                    <a:pt x="64" y="1"/>
                    <a:pt x="5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4"/>
            <p:cNvSpPr/>
            <p:nvPr/>
          </p:nvSpPr>
          <p:spPr>
            <a:xfrm>
              <a:off x="4574300" y="4343375"/>
              <a:ext cx="32325" cy="37025"/>
            </a:xfrm>
            <a:custGeom>
              <a:rect b="b" l="l" r="r" t="t"/>
              <a:pathLst>
                <a:path extrusionOk="0" h="1481" w="1293">
                  <a:moveTo>
                    <a:pt x="207" y="1"/>
                  </a:moveTo>
                  <a:cubicBezTo>
                    <a:pt x="195" y="1"/>
                    <a:pt x="183" y="7"/>
                    <a:pt x="170" y="19"/>
                  </a:cubicBezTo>
                  <a:cubicBezTo>
                    <a:pt x="17" y="180"/>
                    <a:pt x="1" y="455"/>
                    <a:pt x="122" y="673"/>
                  </a:cubicBezTo>
                  <a:cubicBezTo>
                    <a:pt x="219" y="875"/>
                    <a:pt x="413" y="1028"/>
                    <a:pt x="582" y="1141"/>
                  </a:cubicBezTo>
                  <a:lnTo>
                    <a:pt x="615" y="1157"/>
                  </a:lnTo>
                  <a:cubicBezTo>
                    <a:pt x="808" y="1278"/>
                    <a:pt x="1010" y="1391"/>
                    <a:pt x="1212" y="1480"/>
                  </a:cubicBezTo>
                  <a:lnTo>
                    <a:pt x="1228" y="1480"/>
                  </a:lnTo>
                  <a:cubicBezTo>
                    <a:pt x="1252" y="1480"/>
                    <a:pt x="1269" y="1472"/>
                    <a:pt x="1285" y="1464"/>
                  </a:cubicBezTo>
                  <a:cubicBezTo>
                    <a:pt x="1293" y="1432"/>
                    <a:pt x="1285" y="1400"/>
                    <a:pt x="1252" y="1391"/>
                  </a:cubicBezTo>
                  <a:cubicBezTo>
                    <a:pt x="1051" y="1303"/>
                    <a:pt x="857" y="1198"/>
                    <a:pt x="679" y="1077"/>
                  </a:cubicBezTo>
                  <a:lnTo>
                    <a:pt x="647" y="1060"/>
                  </a:lnTo>
                  <a:cubicBezTo>
                    <a:pt x="485" y="955"/>
                    <a:pt x="316" y="826"/>
                    <a:pt x="211" y="632"/>
                  </a:cubicBezTo>
                  <a:cubicBezTo>
                    <a:pt x="130" y="471"/>
                    <a:pt x="98" y="237"/>
                    <a:pt x="243" y="91"/>
                  </a:cubicBezTo>
                  <a:cubicBezTo>
                    <a:pt x="259" y="67"/>
                    <a:pt x="259" y="35"/>
                    <a:pt x="243" y="19"/>
                  </a:cubicBezTo>
                  <a:cubicBezTo>
                    <a:pt x="231" y="7"/>
                    <a:pt x="219" y="1"/>
                    <a:pt x="2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4"/>
            <p:cNvSpPr/>
            <p:nvPr/>
          </p:nvSpPr>
          <p:spPr>
            <a:xfrm>
              <a:off x="4717050" y="4405100"/>
              <a:ext cx="221475" cy="140425"/>
            </a:xfrm>
            <a:custGeom>
              <a:rect b="b" l="l" r="r" t="t"/>
              <a:pathLst>
                <a:path extrusionOk="0" h="5617" w="8859">
                  <a:moveTo>
                    <a:pt x="599" y="1"/>
                  </a:moveTo>
                  <a:cubicBezTo>
                    <a:pt x="592" y="1"/>
                    <a:pt x="585" y="5"/>
                    <a:pt x="581" y="13"/>
                  </a:cubicBezTo>
                  <a:cubicBezTo>
                    <a:pt x="323" y="150"/>
                    <a:pt x="258" y="457"/>
                    <a:pt x="218" y="667"/>
                  </a:cubicBezTo>
                  <a:cubicBezTo>
                    <a:pt x="162" y="949"/>
                    <a:pt x="153" y="1232"/>
                    <a:pt x="145" y="1515"/>
                  </a:cubicBezTo>
                  <a:cubicBezTo>
                    <a:pt x="129" y="1894"/>
                    <a:pt x="121" y="2298"/>
                    <a:pt x="0" y="2677"/>
                  </a:cubicBezTo>
                  <a:lnTo>
                    <a:pt x="0" y="2694"/>
                  </a:lnTo>
                  <a:cubicBezTo>
                    <a:pt x="0" y="2718"/>
                    <a:pt x="16" y="2726"/>
                    <a:pt x="24" y="2734"/>
                  </a:cubicBezTo>
                  <a:cubicBezTo>
                    <a:pt x="1114" y="3687"/>
                    <a:pt x="2342" y="4486"/>
                    <a:pt x="3674" y="5100"/>
                  </a:cubicBezTo>
                  <a:cubicBezTo>
                    <a:pt x="4256" y="5358"/>
                    <a:pt x="4910" y="5617"/>
                    <a:pt x="5588" y="5617"/>
                  </a:cubicBezTo>
                  <a:cubicBezTo>
                    <a:pt x="5733" y="5617"/>
                    <a:pt x="5895" y="5601"/>
                    <a:pt x="6056" y="5560"/>
                  </a:cubicBezTo>
                  <a:cubicBezTo>
                    <a:pt x="6719" y="5439"/>
                    <a:pt x="7340" y="5003"/>
                    <a:pt x="7833" y="4357"/>
                  </a:cubicBezTo>
                  <a:cubicBezTo>
                    <a:pt x="8285" y="3768"/>
                    <a:pt x="8600" y="3041"/>
                    <a:pt x="8842" y="2451"/>
                  </a:cubicBezTo>
                  <a:cubicBezTo>
                    <a:pt x="8859" y="2419"/>
                    <a:pt x="8842" y="2395"/>
                    <a:pt x="8810" y="2379"/>
                  </a:cubicBezTo>
                  <a:cubicBezTo>
                    <a:pt x="8804" y="2377"/>
                    <a:pt x="8798" y="2376"/>
                    <a:pt x="8792" y="2376"/>
                  </a:cubicBezTo>
                  <a:cubicBezTo>
                    <a:pt x="8772" y="2376"/>
                    <a:pt x="8752" y="2386"/>
                    <a:pt x="8745" y="2411"/>
                  </a:cubicBezTo>
                  <a:cubicBezTo>
                    <a:pt x="8431" y="3146"/>
                    <a:pt x="8156" y="3751"/>
                    <a:pt x="7744" y="4301"/>
                  </a:cubicBezTo>
                  <a:cubicBezTo>
                    <a:pt x="7260" y="4922"/>
                    <a:pt x="6654" y="5342"/>
                    <a:pt x="6024" y="5463"/>
                  </a:cubicBezTo>
                  <a:cubicBezTo>
                    <a:pt x="5871" y="5494"/>
                    <a:pt x="5717" y="5508"/>
                    <a:pt x="5564" y="5508"/>
                  </a:cubicBezTo>
                  <a:cubicBezTo>
                    <a:pt x="4911" y="5508"/>
                    <a:pt x="4269" y="5257"/>
                    <a:pt x="3707" y="4995"/>
                  </a:cubicBezTo>
                  <a:cubicBezTo>
                    <a:pt x="2390" y="4389"/>
                    <a:pt x="1179" y="3614"/>
                    <a:pt x="105" y="2677"/>
                  </a:cubicBezTo>
                  <a:cubicBezTo>
                    <a:pt x="210" y="2298"/>
                    <a:pt x="234" y="1894"/>
                    <a:pt x="242" y="1515"/>
                  </a:cubicBezTo>
                  <a:cubicBezTo>
                    <a:pt x="258" y="1232"/>
                    <a:pt x="266" y="949"/>
                    <a:pt x="315" y="675"/>
                  </a:cubicBezTo>
                  <a:cubicBezTo>
                    <a:pt x="363" y="384"/>
                    <a:pt x="460" y="190"/>
                    <a:pt x="606" y="101"/>
                  </a:cubicBezTo>
                  <a:cubicBezTo>
                    <a:pt x="1728" y="513"/>
                    <a:pt x="2883" y="877"/>
                    <a:pt x="4030" y="1208"/>
                  </a:cubicBezTo>
                  <a:cubicBezTo>
                    <a:pt x="4034" y="1212"/>
                    <a:pt x="4040" y="1214"/>
                    <a:pt x="4046" y="1214"/>
                  </a:cubicBezTo>
                  <a:cubicBezTo>
                    <a:pt x="4062" y="1214"/>
                    <a:pt x="4083" y="1201"/>
                    <a:pt x="4094" y="1184"/>
                  </a:cubicBezTo>
                  <a:cubicBezTo>
                    <a:pt x="4102" y="1159"/>
                    <a:pt x="4094" y="1127"/>
                    <a:pt x="4062" y="1119"/>
                  </a:cubicBezTo>
                  <a:cubicBezTo>
                    <a:pt x="2907" y="796"/>
                    <a:pt x="1752" y="416"/>
                    <a:pt x="622" y="13"/>
                  </a:cubicBezTo>
                  <a:cubicBezTo>
                    <a:pt x="614" y="5"/>
                    <a:pt x="606" y="1"/>
                    <a:pt x="5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4"/>
            <p:cNvSpPr/>
            <p:nvPr/>
          </p:nvSpPr>
          <p:spPr>
            <a:xfrm>
              <a:off x="4053450" y="4235975"/>
              <a:ext cx="312150" cy="186600"/>
            </a:xfrm>
            <a:custGeom>
              <a:rect b="b" l="l" r="r" t="t"/>
              <a:pathLst>
                <a:path extrusionOk="0" h="7464" w="12486">
                  <a:moveTo>
                    <a:pt x="8041" y="1"/>
                  </a:moveTo>
                  <a:cubicBezTo>
                    <a:pt x="7933" y="1"/>
                    <a:pt x="7822" y="49"/>
                    <a:pt x="7745" y="156"/>
                  </a:cubicBezTo>
                  <a:lnTo>
                    <a:pt x="6590" y="1787"/>
                  </a:lnTo>
                  <a:cubicBezTo>
                    <a:pt x="6517" y="1892"/>
                    <a:pt x="6412" y="1941"/>
                    <a:pt x="6291" y="1941"/>
                  </a:cubicBezTo>
                  <a:lnTo>
                    <a:pt x="364" y="1941"/>
                  </a:lnTo>
                  <a:cubicBezTo>
                    <a:pt x="162" y="1941"/>
                    <a:pt x="1" y="2102"/>
                    <a:pt x="1" y="2304"/>
                  </a:cubicBezTo>
                  <a:lnTo>
                    <a:pt x="1" y="7101"/>
                  </a:lnTo>
                  <a:cubicBezTo>
                    <a:pt x="1" y="7303"/>
                    <a:pt x="162" y="7464"/>
                    <a:pt x="364" y="7464"/>
                  </a:cubicBezTo>
                  <a:lnTo>
                    <a:pt x="12122" y="7464"/>
                  </a:lnTo>
                  <a:cubicBezTo>
                    <a:pt x="12324" y="7464"/>
                    <a:pt x="12485" y="7303"/>
                    <a:pt x="12485" y="7101"/>
                  </a:cubicBezTo>
                  <a:lnTo>
                    <a:pt x="12485" y="2304"/>
                  </a:lnTo>
                  <a:cubicBezTo>
                    <a:pt x="12485" y="2102"/>
                    <a:pt x="12324" y="1941"/>
                    <a:pt x="12122" y="1941"/>
                  </a:cubicBezTo>
                  <a:lnTo>
                    <a:pt x="8779" y="1941"/>
                  </a:lnTo>
                  <a:cubicBezTo>
                    <a:pt x="8577" y="1941"/>
                    <a:pt x="8407" y="1779"/>
                    <a:pt x="8407" y="1577"/>
                  </a:cubicBezTo>
                  <a:lnTo>
                    <a:pt x="8407" y="366"/>
                  </a:lnTo>
                  <a:cubicBezTo>
                    <a:pt x="8407" y="142"/>
                    <a:pt x="8227" y="1"/>
                    <a:pt x="8041"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4"/>
            <p:cNvSpPr/>
            <p:nvPr/>
          </p:nvSpPr>
          <p:spPr>
            <a:xfrm>
              <a:off x="4087775" y="4314350"/>
              <a:ext cx="146175" cy="19825"/>
            </a:xfrm>
            <a:custGeom>
              <a:rect b="b" l="l" r="r" t="t"/>
              <a:pathLst>
                <a:path extrusionOk="0" h="793" w="5847">
                  <a:moveTo>
                    <a:pt x="1" y="1"/>
                  </a:moveTo>
                  <a:lnTo>
                    <a:pt x="1" y="792"/>
                  </a:lnTo>
                  <a:lnTo>
                    <a:pt x="5847" y="792"/>
                  </a:lnTo>
                  <a:lnTo>
                    <a:pt x="584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4"/>
            <p:cNvSpPr/>
            <p:nvPr/>
          </p:nvSpPr>
          <p:spPr>
            <a:xfrm>
              <a:off x="4250700" y="4314350"/>
              <a:ext cx="90050" cy="19825"/>
            </a:xfrm>
            <a:custGeom>
              <a:rect b="b" l="l" r="r" t="t"/>
              <a:pathLst>
                <a:path extrusionOk="0" h="793" w="3602">
                  <a:moveTo>
                    <a:pt x="0" y="1"/>
                  </a:moveTo>
                  <a:lnTo>
                    <a:pt x="0" y="792"/>
                  </a:lnTo>
                  <a:lnTo>
                    <a:pt x="3602" y="792"/>
                  </a:lnTo>
                  <a:lnTo>
                    <a:pt x="3602"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4"/>
            <p:cNvSpPr/>
            <p:nvPr/>
          </p:nvSpPr>
          <p:spPr>
            <a:xfrm>
              <a:off x="4087775" y="4345050"/>
              <a:ext cx="88450" cy="20000"/>
            </a:xfrm>
            <a:custGeom>
              <a:rect b="b" l="l" r="r" t="t"/>
              <a:pathLst>
                <a:path extrusionOk="0" h="800" w="3538">
                  <a:moveTo>
                    <a:pt x="1" y="0"/>
                  </a:moveTo>
                  <a:lnTo>
                    <a:pt x="1" y="800"/>
                  </a:lnTo>
                  <a:lnTo>
                    <a:pt x="3537" y="800"/>
                  </a:lnTo>
                  <a:lnTo>
                    <a:pt x="35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4"/>
            <p:cNvSpPr/>
            <p:nvPr/>
          </p:nvSpPr>
          <p:spPr>
            <a:xfrm>
              <a:off x="4194975" y="4345050"/>
              <a:ext cx="100975" cy="20000"/>
            </a:xfrm>
            <a:custGeom>
              <a:rect b="b" l="l" r="r" t="t"/>
              <a:pathLst>
                <a:path extrusionOk="0" h="800" w="4039">
                  <a:moveTo>
                    <a:pt x="0" y="0"/>
                  </a:moveTo>
                  <a:lnTo>
                    <a:pt x="0" y="800"/>
                  </a:lnTo>
                  <a:lnTo>
                    <a:pt x="4038" y="800"/>
                  </a:lnTo>
                  <a:lnTo>
                    <a:pt x="4038" y="0"/>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4"/>
            <p:cNvSpPr/>
            <p:nvPr/>
          </p:nvSpPr>
          <p:spPr>
            <a:xfrm>
              <a:off x="4314075" y="4345250"/>
              <a:ext cx="26875" cy="19800"/>
            </a:xfrm>
            <a:custGeom>
              <a:rect b="b" l="l" r="r" t="t"/>
              <a:pathLst>
                <a:path extrusionOk="0" h="792" w="1075">
                  <a:moveTo>
                    <a:pt x="1" y="0"/>
                  </a:moveTo>
                  <a:lnTo>
                    <a:pt x="1" y="792"/>
                  </a:lnTo>
                  <a:lnTo>
                    <a:pt x="1075" y="792"/>
                  </a:lnTo>
                  <a:lnTo>
                    <a:pt x="107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4"/>
            <p:cNvSpPr/>
            <p:nvPr/>
          </p:nvSpPr>
          <p:spPr>
            <a:xfrm>
              <a:off x="4087775" y="4375925"/>
              <a:ext cx="65850" cy="19800"/>
            </a:xfrm>
            <a:custGeom>
              <a:rect b="b" l="l" r="r" t="t"/>
              <a:pathLst>
                <a:path extrusionOk="0" h="792" w="2634">
                  <a:moveTo>
                    <a:pt x="1" y="1"/>
                  </a:moveTo>
                  <a:lnTo>
                    <a:pt x="1" y="792"/>
                  </a:lnTo>
                  <a:lnTo>
                    <a:pt x="2633" y="792"/>
                  </a:lnTo>
                  <a:lnTo>
                    <a:pt x="2633"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4"/>
            <p:cNvSpPr/>
            <p:nvPr/>
          </p:nvSpPr>
          <p:spPr>
            <a:xfrm>
              <a:off x="4170750" y="4375925"/>
              <a:ext cx="93100" cy="19800"/>
            </a:xfrm>
            <a:custGeom>
              <a:rect b="b" l="l" r="r" t="t"/>
              <a:pathLst>
                <a:path extrusionOk="0" h="792" w="3724">
                  <a:moveTo>
                    <a:pt x="0" y="1"/>
                  </a:moveTo>
                  <a:lnTo>
                    <a:pt x="0" y="792"/>
                  </a:lnTo>
                  <a:lnTo>
                    <a:pt x="3723" y="792"/>
                  </a:lnTo>
                  <a:lnTo>
                    <a:pt x="372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4"/>
            <p:cNvSpPr/>
            <p:nvPr/>
          </p:nvSpPr>
          <p:spPr>
            <a:xfrm>
              <a:off x="4283000" y="4375925"/>
              <a:ext cx="57950" cy="20025"/>
            </a:xfrm>
            <a:custGeom>
              <a:rect b="b" l="l" r="r" t="t"/>
              <a:pathLst>
                <a:path extrusionOk="0" h="801" w="2318">
                  <a:moveTo>
                    <a:pt x="0" y="1"/>
                  </a:moveTo>
                  <a:lnTo>
                    <a:pt x="0" y="800"/>
                  </a:lnTo>
                  <a:lnTo>
                    <a:pt x="2318" y="800"/>
                  </a:lnTo>
                  <a:lnTo>
                    <a:pt x="2318"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4"/>
            <p:cNvSpPr/>
            <p:nvPr/>
          </p:nvSpPr>
          <p:spPr>
            <a:xfrm>
              <a:off x="4327800" y="4394650"/>
              <a:ext cx="311950" cy="188025"/>
            </a:xfrm>
            <a:custGeom>
              <a:rect b="b" l="l" r="r" t="t"/>
              <a:pathLst>
                <a:path extrusionOk="0" h="7521" w="12478">
                  <a:moveTo>
                    <a:pt x="7743" y="1"/>
                  </a:moveTo>
                  <a:cubicBezTo>
                    <a:pt x="7629" y="1"/>
                    <a:pt x="7514" y="52"/>
                    <a:pt x="7438" y="164"/>
                  </a:cubicBezTo>
                  <a:lnTo>
                    <a:pt x="6348" y="1844"/>
                  </a:lnTo>
                  <a:cubicBezTo>
                    <a:pt x="6275" y="1941"/>
                    <a:pt x="6162" y="2005"/>
                    <a:pt x="6041" y="2005"/>
                  </a:cubicBezTo>
                  <a:lnTo>
                    <a:pt x="364" y="2005"/>
                  </a:lnTo>
                  <a:cubicBezTo>
                    <a:pt x="162" y="2005"/>
                    <a:pt x="1" y="2167"/>
                    <a:pt x="1" y="2369"/>
                  </a:cubicBezTo>
                  <a:lnTo>
                    <a:pt x="1" y="7157"/>
                  </a:lnTo>
                  <a:cubicBezTo>
                    <a:pt x="1" y="7359"/>
                    <a:pt x="162" y="7521"/>
                    <a:pt x="364" y="7521"/>
                  </a:cubicBezTo>
                  <a:lnTo>
                    <a:pt x="12114" y="7521"/>
                  </a:lnTo>
                  <a:cubicBezTo>
                    <a:pt x="12316" y="7521"/>
                    <a:pt x="12477" y="7359"/>
                    <a:pt x="12477" y="7157"/>
                  </a:cubicBezTo>
                  <a:lnTo>
                    <a:pt x="12477" y="2369"/>
                  </a:lnTo>
                  <a:cubicBezTo>
                    <a:pt x="12477" y="2167"/>
                    <a:pt x="12316" y="2005"/>
                    <a:pt x="12114" y="2005"/>
                  </a:cubicBezTo>
                  <a:lnTo>
                    <a:pt x="8480" y="2005"/>
                  </a:lnTo>
                  <a:cubicBezTo>
                    <a:pt x="8475" y="2005"/>
                    <a:pt x="8470" y="2006"/>
                    <a:pt x="8465" y="2006"/>
                  </a:cubicBezTo>
                  <a:cubicBezTo>
                    <a:pt x="8270" y="2006"/>
                    <a:pt x="8117" y="1847"/>
                    <a:pt x="8117" y="1642"/>
                  </a:cubicBezTo>
                  <a:lnTo>
                    <a:pt x="8117" y="366"/>
                  </a:lnTo>
                  <a:cubicBezTo>
                    <a:pt x="8117" y="140"/>
                    <a:pt x="7932" y="1"/>
                    <a:pt x="7743"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4"/>
            <p:cNvSpPr/>
            <p:nvPr/>
          </p:nvSpPr>
          <p:spPr>
            <a:xfrm>
              <a:off x="4464075" y="4537425"/>
              <a:ext cx="146200" cy="20025"/>
            </a:xfrm>
            <a:custGeom>
              <a:rect b="b" l="l" r="r" t="t"/>
              <a:pathLst>
                <a:path extrusionOk="0" h="801" w="5848">
                  <a:moveTo>
                    <a:pt x="1" y="1"/>
                  </a:moveTo>
                  <a:lnTo>
                    <a:pt x="1" y="800"/>
                  </a:lnTo>
                  <a:lnTo>
                    <a:pt x="5847" y="800"/>
                  </a:lnTo>
                  <a:lnTo>
                    <a:pt x="5847" y="1"/>
                  </a:ln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4"/>
            <p:cNvSpPr/>
            <p:nvPr/>
          </p:nvSpPr>
          <p:spPr>
            <a:xfrm>
              <a:off x="4357075" y="4537425"/>
              <a:ext cx="90075" cy="20025"/>
            </a:xfrm>
            <a:custGeom>
              <a:rect b="b" l="l" r="r" t="t"/>
              <a:pathLst>
                <a:path extrusionOk="0" h="801" w="3603">
                  <a:moveTo>
                    <a:pt x="1" y="1"/>
                  </a:moveTo>
                  <a:lnTo>
                    <a:pt x="1" y="800"/>
                  </a:lnTo>
                  <a:lnTo>
                    <a:pt x="3602" y="800"/>
                  </a:lnTo>
                  <a:lnTo>
                    <a:pt x="36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4"/>
            <p:cNvSpPr/>
            <p:nvPr/>
          </p:nvSpPr>
          <p:spPr>
            <a:xfrm>
              <a:off x="4521625" y="4506550"/>
              <a:ext cx="88650" cy="19800"/>
            </a:xfrm>
            <a:custGeom>
              <a:rect b="b" l="l" r="r" t="t"/>
              <a:pathLst>
                <a:path extrusionOk="0" h="792" w="3546">
                  <a:moveTo>
                    <a:pt x="0" y="0"/>
                  </a:moveTo>
                  <a:lnTo>
                    <a:pt x="0" y="792"/>
                  </a:lnTo>
                  <a:lnTo>
                    <a:pt x="3545" y="792"/>
                  </a:lnTo>
                  <a:lnTo>
                    <a:pt x="354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4"/>
            <p:cNvSpPr/>
            <p:nvPr/>
          </p:nvSpPr>
          <p:spPr>
            <a:xfrm>
              <a:off x="4402100" y="4506550"/>
              <a:ext cx="100975" cy="19800"/>
            </a:xfrm>
            <a:custGeom>
              <a:rect b="b" l="l" r="r" t="t"/>
              <a:pathLst>
                <a:path extrusionOk="0" h="792" w="4039">
                  <a:moveTo>
                    <a:pt x="1" y="0"/>
                  </a:moveTo>
                  <a:lnTo>
                    <a:pt x="1" y="792"/>
                  </a:lnTo>
                  <a:lnTo>
                    <a:pt x="4038" y="792"/>
                  </a:lnTo>
                  <a:lnTo>
                    <a:pt x="4038" y="0"/>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4"/>
            <p:cNvSpPr/>
            <p:nvPr/>
          </p:nvSpPr>
          <p:spPr>
            <a:xfrm>
              <a:off x="4357275" y="4506550"/>
              <a:ext cx="26675" cy="20000"/>
            </a:xfrm>
            <a:custGeom>
              <a:rect b="b" l="l" r="r" t="t"/>
              <a:pathLst>
                <a:path extrusionOk="0" h="800" w="1067">
                  <a:moveTo>
                    <a:pt x="1" y="0"/>
                  </a:moveTo>
                  <a:lnTo>
                    <a:pt x="1" y="800"/>
                  </a:lnTo>
                  <a:lnTo>
                    <a:pt x="1067" y="800"/>
                  </a:lnTo>
                  <a:lnTo>
                    <a:pt x="106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4"/>
            <p:cNvSpPr/>
            <p:nvPr/>
          </p:nvSpPr>
          <p:spPr>
            <a:xfrm>
              <a:off x="4544425" y="4475850"/>
              <a:ext cx="66050" cy="19825"/>
            </a:xfrm>
            <a:custGeom>
              <a:rect b="b" l="l" r="r" t="t"/>
              <a:pathLst>
                <a:path extrusionOk="0" h="793" w="2642">
                  <a:moveTo>
                    <a:pt x="1" y="1"/>
                  </a:moveTo>
                  <a:lnTo>
                    <a:pt x="1" y="792"/>
                  </a:lnTo>
                  <a:lnTo>
                    <a:pt x="2641" y="792"/>
                  </a:lnTo>
                  <a:lnTo>
                    <a:pt x="2641"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4"/>
            <p:cNvSpPr/>
            <p:nvPr/>
          </p:nvSpPr>
          <p:spPr>
            <a:xfrm>
              <a:off x="4434200" y="4475850"/>
              <a:ext cx="93100" cy="19825"/>
            </a:xfrm>
            <a:custGeom>
              <a:rect b="b" l="l" r="r" t="t"/>
              <a:pathLst>
                <a:path extrusionOk="0" h="793" w="3724">
                  <a:moveTo>
                    <a:pt x="1" y="1"/>
                  </a:moveTo>
                  <a:lnTo>
                    <a:pt x="1" y="792"/>
                  </a:lnTo>
                  <a:lnTo>
                    <a:pt x="3723" y="792"/>
                  </a:lnTo>
                  <a:lnTo>
                    <a:pt x="37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4"/>
            <p:cNvSpPr/>
            <p:nvPr/>
          </p:nvSpPr>
          <p:spPr>
            <a:xfrm>
              <a:off x="4357275" y="4475850"/>
              <a:ext cx="57775" cy="19825"/>
            </a:xfrm>
            <a:custGeom>
              <a:rect b="b" l="l" r="r" t="t"/>
              <a:pathLst>
                <a:path extrusionOk="0" h="793" w="2311">
                  <a:moveTo>
                    <a:pt x="1" y="1"/>
                  </a:moveTo>
                  <a:lnTo>
                    <a:pt x="1" y="792"/>
                  </a:lnTo>
                  <a:lnTo>
                    <a:pt x="2310" y="792"/>
                  </a:lnTo>
                  <a:lnTo>
                    <a:pt x="2310"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4"/>
            <p:cNvSpPr/>
            <p:nvPr/>
          </p:nvSpPr>
          <p:spPr>
            <a:xfrm>
              <a:off x="3971500" y="4467375"/>
              <a:ext cx="299400" cy="276200"/>
            </a:xfrm>
            <a:custGeom>
              <a:rect b="b" l="l" r="r" t="t"/>
              <a:pathLst>
                <a:path extrusionOk="0" h="11048" w="11976">
                  <a:moveTo>
                    <a:pt x="2140" y="1"/>
                  </a:moveTo>
                  <a:cubicBezTo>
                    <a:pt x="953" y="1"/>
                    <a:pt x="0" y="962"/>
                    <a:pt x="0" y="2141"/>
                  </a:cubicBezTo>
                  <a:lnTo>
                    <a:pt x="0" y="8908"/>
                  </a:lnTo>
                  <a:cubicBezTo>
                    <a:pt x="0" y="10087"/>
                    <a:pt x="953" y="11048"/>
                    <a:pt x="2140" y="11048"/>
                  </a:cubicBezTo>
                  <a:lnTo>
                    <a:pt x="9836" y="11048"/>
                  </a:lnTo>
                  <a:cubicBezTo>
                    <a:pt x="11023" y="11048"/>
                    <a:pt x="11976" y="10087"/>
                    <a:pt x="11976" y="8908"/>
                  </a:cubicBezTo>
                  <a:lnTo>
                    <a:pt x="11976" y="2141"/>
                  </a:lnTo>
                  <a:cubicBezTo>
                    <a:pt x="11976" y="962"/>
                    <a:pt x="11023" y="1"/>
                    <a:pt x="98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4"/>
            <p:cNvSpPr/>
            <p:nvPr/>
          </p:nvSpPr>
          <p:spPr>
            <a:xfrm>
              <a:off x="4056475" y="4540875"/>
              <a:ext cx="129225" cy="129225"/>
            </a:xfrm>
            <a:custGeom>
              <a:rect b="b" l="l" r="r" t="t"/>
              <a:pathLst>
                <a:path extrusionOk="0" h="5169" w="5169">
                  <a:moveTo>
                    <a:pt x="897" y="0"/>
                  </a:moveTo>
                  <a:cubicBezTo>
                    <a:pt x="405" y="0"/>
                    <a:pt x="1" y="404"/>
                    <a:pt x="1" y="896"/>
                  </a:cubicBezTo>
                  <a:lnTo>
                    <a:pt x="1" y="4272"/>
                  </a:lnTo>
                  <a:cubicBezTo>
                    <a:pt x="1" y="4764"/>
                    <a:pt x="405" y="5168"/>
                    <a:pt x="897" y="5168"/>
                  </a:cubicBezTo>
                  <a:lnTo>
                    <a:pt x="4273" y="5168"/>
                  </a:lnTo>
                  <a:cubicBezTo>
                    <a:pt x="4765" y="5168"/>
                    <a:pt x="5169" y="4764"/>
                    <a:pt x="5169" y="4272"/>
                  </a:cubicBezTo>
                  <a:lnTo>
                    <a:pt x="5169" y="896"/>
                  </a:lnTo>
                  <a:cubicBezTo>
                    <a:pt x="5169" y="404"/>
                    <a:pt x="4765" y="0"/>
                    <a:pt x="4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4"/>
            <p:cNvSpPr/>
            <p:nvPr/>
          </p:nvSpPr>
          <p:spPr>
            <a:xfrm>
              <a:off x="4087575" y="4571950"/>
              <a:ext cx="67050" cy="67050"/>
            </a:xfrm>
            <a:custGeom>
              <a:rect b="b" l="l" r="r" t="t"/>
              <a:pathLst>
                <a:path extrusionOk="0" h="2682" w="2682">
                  <a:moveTo>
                    <a:pt x="388" y="1"/>
                  </a:moveTo>
                  <a:cubicBezTo>
                    <a:pt x="170" y="1"/>
                    <a:pt x="0" y="178"/>
                    <a:pt x="0" y="396"/>
                  </a:cubicBezTo>
                  <a:lnTo>
                    <a:pt x="0" y="2294"/>
                  </a:lnTo>
                  <a:cubicBezTo>
                    <a:pt x="0" y="2512"/>
                    <a:pt x="178" y="2682"/>
                    <a:pt x="388" y="2682"/>
                  </a:cubicBezTo>
                  <a:lnTo>
                    <a:pt x="2286" y="2682"/>
                  </a:lnTo>
                  <a:cubicBezTo>
                    <a:pt x="2512" y="2682"/>
                    <a:pt x="2681" y="2504"/>
                    <a:pt x="2681" y="2294"/>
                  </a:cubicBezTo>
                  <a:lnTo>
                    <a:pt x="2681" y="396"/>
                  </a:lnTo>
                  <a:cubicBezTo>
                    <a:pt x="2681" y="170"/>
                    <a:pt x="2496" y="1"/>
                    <a:pt x="2286"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4"/>
            <p:cNvSpPr/>
            <p:nvPr/>
          </p:nvSpPr>
          <p:spPr>
            <a:xfrm>
              <a:off x="4075875" y="4500700"/>
              <a:ext cx="10100" cy="40200"/>
            </a:xfrm>
            <a:custGeom>
              <a:rect b="b" l="l" r="r" t="t"/>
              <a:pathLst>
                <a:path extrusionOk="0" h="1608" w="404">
                  <a:moveTo>
                    <a:pt x="0" y="0"/>
                  </a:moveTo>
                  <a:lnTo>
                    <a:pt x="0"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4"/>
            <p:cNvSpPr/>
            <p:nvPr/>
          </p:nvSpPr>
          <p:spPr>
            <a:xfrm>
              <a:off x="4096050" y="4500700"/>
              <a:ext cx="10125" cy="40200"/>
            </a:xfrm>
            <a:custGeom>
              <a:rect b="b" l="l" r="r" t="t"/>
              <a:pathLst>
                <a:path extrusionOk="0" h="1608" w="405">
                  <a:moveTo>
                    <a:pt x="1" y="0"/>
                  </a:moveTo>
                  <a:lnTo>
                    <a:pt x="1"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4"/>
            <p:cNvSpPr/>
            <p:nvPr/>
          </p:nvSpPr>
          <p:spPr>
            <a:xfrm>
              <a:off x="4116250" y="4500700"/>
              <a:ext cx="10100" cy="40200"/>
            </a:xfrm>
            <a:custGeom>
              <a:rect b="b" l="l" r="r" t="t"/>
              <a:pathLst>
                <a:path extrusionOk="0" h="1608" w="404">
                  <a:moveTo>
                    <a:pt x="0" y="0"/>
                  </a:moveTo>
                  <a:lnTo>
                    <a:pt x="0"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4"/>
            <p:cNvSpPr/>
            <p:nvPr/>
          </p:nvSpPr>
          <p:spPr>
            <a:xfrm>
              <a:off x="4136425" y="4500700"/>
              <a:ext cx="10125" cy="40200"/>
            </a:xfrm>
            <a:custGeom>
              <a:rect b="b" l="l" r="r" t="t"/>
              <a:pathLst>
                <a:path extrusionOk="0" h="1608" w="405">
                  <a:moveTo>
                    <a:pt x="1" y="0"/>
                  </a:moveTo>
                  <a:lnTo>
                    <a:pt x="1"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4"/>
            <p:cNvSpPr/>
            <p:nvPr/>
          </p:nvSpPr>
          <p:spPr>
            <a:xfrm>
              <a:off x="4156625" y="4500700"/>
              <a:ext cx="10100" cy="40200"/>
            </a:xfrm>
            <a:custGeom>
              <a:rect b="b" l="l" r="r" t="t"/>
              <a:pathLst>
                <a:path extrusionOk="0" h="1608" w="404">
                  <a:moveTo>
                    <a:pt x="0" y="0"/>
                  </a:moveTo>
                  <a:lnTo>
                    <a:pt x="0"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4"/>
            <p:cNvSpPr/>
            <p:nvPr/>
          </p:nvSpPr>
          <p:spPr>
            <a:xfrm>
              <a:off x="4016500" y="4640600"/>
              <a:ext cx="40200" cy="10100"/>
            </a:xfrm>
            <a:custGeom>
              <a:rect b="b" l="l" r="r" t="t"/>
              <a:pathLst>
                <a:path extrusionOk="0" h="404" w="1608">
                  <a:moveTo>
                    <a:pt x="1" y="0"/>
                  </a:moveTo>
                  <a:lnTo>
                    <a:pt x="1" y="404"/>
                  </a:lnTo>
                  <a:lnTo>
                    <a:pt x="1608" y="404"/>
                  </a:lnTo>
                  <a:lnTo>
                    <a:pt x="1608"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4"/>
            <p:cNvSpPr/>
            <p:nvPr/>
          </p:nvSpPr>
          <p:spPr>
            <a:xfrm>
              <a:off x="4016500" y="4620600"/>
              <a:ext cx="40200" cy="10125"/>
            </a:xfrm>
            <a:custGeom>
              <a:rect b="b" l="l" r="r" t="t"/>
              <a:pathLst>
                <a:path extrusionOk="0" h="405" w="1608">
                  <a:moveTo>
                    <a:pt x="1" y="1"/>
                  </a:moveTo>
                  <a:lnTo>
                    <a:pt x="1" y="405"/>
                  </a:lnTo>
                  <a:lnTo>
                    <a:pt x="1608" y="405"/>
                  </a:lnTo>
                  <a:lnTo>
                    <a:pt x="1608" y="1"/>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4"/>
            <p:cNvSpPr/>
            <p:nvPr/>
          </p:nvSpPr>
          <p:spPr>
            <a:xfrm>
              <a:off x="4016500" y="4600425"/>
              <a:ext cx="40200" cy="10125"/>
            </a:xfrm>
            <a:custGeom>
              <a:rect b="b" l="l" r="r" t="t"/>
              <a:pathLst>
                <a:path extrusionOk="0" h="405" w="1608">
                  <a:moveTo>
                    <a:pt x="1" y="0"/>
                  </a:moveTo>
                  <a:lnTo>
                    <a:pt x="1" y="404"/>
                  </a:lnTo>
                  <a:lnTo>
                    <a:pt x="1608" y="404"/>
                  </a:lnTo>
                  <a:lnTo>
                    <a:pt x="1608"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4"/>
            <p:cNvSpPr/>
            <p:nvPr/>
          </p:nvSpPr>
          <p:spPr>
            <a:xfrm>
              <a:off x="4016500" y="4580225"/>
              <a:ext cx="40200" cy="10125"/>
            </a:xfrm>
            <a:custGeom>
              <a:rect b="b" l="l" r="r" t="t"/>
              <a:pathLst>
                <a:path extrusionOk="0" h="405" w="1608">
                  <a:moveTo>
                    <a:pt x="1" y="1"/>
                  </a:moveTo>
                  <a:lnTo>
                    <a:pt x="1" y="405"/>
                  </a:lnTo>
                  <a:lnTo>
                    <a:pt x="1608" y="405"/>
                  </a:lnTo>
                  <a:lnTo>
                    <a:pt x="1608" y="1"/>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4"/>
            <p:cNvSpPr/>
            <p:nvPr/>
          </p:nvSpPr>
          <p:spPr>
            <a:xfrm>
              <a:off x="4016500" y="4560050"/>
              <a:ext cx="40200" cy="10100"/>
            </a:xfrm>
            <a:custGeom>
              <a:rect b="b" l="l" r="r" t="t"/>
              <a:pathLst>
                <a:path extrusionOk="0" h="404" w="1608">
                  <a:moveTo>
                    <a:pt x="1" y="0"/>
                  </a:moveTo>
                  <a:lnTo>
                    <a:pt x="1" y="404"/>
                  </a:lnTo>
                  <a:lnTo>
                    <a:pt x="1608" y="404"/>
                  </a:lnTo>
                  <a:lnTo>
                    <a:pt x="1608"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4"/>
            <p:cNvSpPr/>
            <p:nvPr/>
          </p:nvSpPr>
          <p:spPr>
            <a:xfrm>
              <a:off x="4156425" y="4670075"/>
              <a:ext cx="10100" cy="40200"/>
            </a:xfrm>
            <a:custGeom>
              <a:rect b="b" l="l" r="r" t="t"/>
              <a:pathLst>
                <a:path extrusionOk="0" h="1608" w="404">
                  <a:moveTo>
                    <a:pt x="0" y="0"/>
                  </a:moveTo>
                  <a:lnTo>
                    <a:pt x="0"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4"/>
            <p:cNvSpPr/>
            <p:nvPr/>
          </p:nvSpPr>
          <p:spPr>
            <a:xfrm>
              <a:off x="4136225" y="4670075"/>
              <a:ext cx="10125" cy="40200"/>
            </a:xfrm>
            <a:custGeom>
              <a:rect b="b" l="l" r="r" t="t"/>
              <a:pathLst>
                <a:path extrusionOk="0" h="1608" w="405">
                  <a:moveTo>
                    <a:pt x="1" y="0"/>
                  </a:moveTo>
                  <a:lnTo>
                    <a:pt x="1"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4"/>
            <p:cNvSpPr/>
            <p:nvPr/>
          </p:nvSpPr>
          <p:spPr>
            <a:xfrm>
              <a:off x="4116050" y="4670075"/>
              <a:ext cx="10100" cy="40200"/>
            </a:xfrm>
            <a:custGeom>
              <a:rect b="b" l="l" r="r" t="t"/>
              <a:pathLst>
                <a:path extrusionOk="0" h="1608" w="404">
                  <a:moveTo>
                    <a:pt x="0" y="0"/>
                  </a:moveTo>
                  <a:lnTo>
                    <a:pt x="0"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4"/>
            <p:cNvSpPr/>
            <p:nvPr/>
          </p:nvSpPr>
          <p:spPr>
            <a:xfrm>
              <a:off x="4095850" y="4670075"/>
              <a:ext cx="10125" cy="40200"/>
            </a:xfrm>
            <a:custGeom>
              <a:rect b="b" l="l" r="r" t="t"/>
              <a:pathLst>
                <a:path extrusionOk="0" h="1608" w="405">
                  <a:moveTo>
                    <a:pt x="1" y="0"/>
                  </a:moveTo>
                  <a:lnTo>
                    <a:pt x="1"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4"/>
            <p:cNvSpPr/>
            <p:nvPr/>
          </p:nvSpPr>
          <p:spPr>
            <a:xfrm>
              <a:off x="4075675" y="4670075"/>
              <a:ext cx="10100" cy="40200"/>
            </a:xfrm>
            <a:custGeom>
              <a:rect b="b" l="l" r="r" t="t"/>
              <a:pathLst>
                <a:path extrusionOk="0" h="1608" w="404">
                  <a:moveTo>
                    <a:pt x="0" y="0"/>
                  </a:moveTo>
                  <a:lnTo>
                    <a:pt x="0" y="1607"/>
                  </a:lnTo>
                  <a:lnTo>
                    <a:pt x="404" y="1607"/>
                  </a:lnTo>
                  <a:lnTo>
                    <a:pt x="404"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4"/>
            <p:cNvSpPr/>
            <p:nvPr/>
          </p:nvSpPr>
          <p:spPr>
            <a:xfrm>
              <a:off x="4185700" y="4560050"/>
              <a:ext cx="40175" cy="10100"/>
            </a:xfrm>
            <a:custGeom>
              <a:rect b="b" l="l" r="r" t="t"/>
              <a:pathLst>
                <a:path extrusionOk="0" h="404" w="1607">
                  <a:moveTo>
                    <a:pt x="0" y="0"/>
                  </a:moveTo>
                  <a:lnTo>
                    <a:pt x="0" y="404"/>
                  </a:lnTo>
                  <a:lnTo>
                    <a:pt x="1607" y="404"/>
                  </a:lnTo>
                  <a:lnTo>
                    <a:pt x="1607"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4"/>
            <p:cNvSpPr/>
            <p:nvPr/>
          </p:nvSpPr>
          <p:spPr>
            <a:xfrm>
              <a:off x="4185700" y="4580225"/>
              <a:ext cx="40175" cy="10125"/>
            </a:xfrm>
            <a:custGeom>
              <a:rect b="b" l="l" r="r" t="t"/>
              <a:pathLst>
                <a:path extrusionOk="0" h="405" w="1607">
                  <a:moveTo>
                    <a:pt x="0" y="1"/>
                  </a:moveTo>
                  <a:lnTo>
                    <a:pt x="0" y="405"/>
                  </a:lnTo>
                  <a:lnTo>
                    <a:pt x="1607" y="405"/>
                  </a:lnTo>
                  <a:lnTo>
                    <a:pt x="1607" y="1"/>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4"/>
            <p:cNvSpPr/>
            <p:nvPr/>
          </p:nvSpPr>
          <p:spPr>
            <a:xfrm>
              <a:off x="4185700" y="4600425"/>
              <a:ext cx="40175" cy="10125"/>
            </a:xfrm>
            <a:custGeom>
              <a:rect b="b" l="l" r="r" t="t"/>
              <a:pathLst>
                <a:path extrusionOk="0" h="405" w="1607">
                  <a:moveTo>
                    <a:pt x="0" y="0"/>
                  </a:moveTo>
                  <a:lnTo>
                    <a:pt x="0" y="404"/>
                  </a:lnTo>
                  <a:lnTo>
                    <a:pt x="1607" y="404"/>
                  </a:lnTo>
                  <a:lnTo>
                    <a:pt x="1607"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4"/>
            <p:cNvSpPr/>
            <p:nvPr/>
          </p:nvSpPr>
          <p:spPr>
            <a:xfrm>
              <a:off x="4185700" y="4620600"/>
              <a:ext cx="40175" cy="10125"/>
            </a:xfrm>
            <a:custGeom>
              <a:rect b="b" l="l" r="r" t="t"/>
              <a:pathLst>
                <a:path extrusionOk="0" h="405" w="1607">
                  <a:moveTo>
                    <a:pt x="0" y="1"/>
                  </a:moveTo>
                  <a:lnTo>
                    <a:pt x="0" y="405"/>
                  </a:lnTo>
                  <a:lnTo>
                    <a:pt x="1607" y="405"/>
                  </a:lnTo>
                  <a:lnTo>
                    <a:pt x="1607" y="1"/>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4"/>
            <p:cNvSpPr/>
            <p:nvPr/>
          </p:nvSpPr>
          <p:spPr>
            <a:xfrm>
              <a:off x="4185700" y="4640800"/>
              <a:ext cx="40175" cy="10125"/>
            </a:xfrm>
            <a:custGeom>
              <a:rect b="b" l="l" r="r" t="t"/>
              <a:pathLst>
                <a:path extrusionOk="0" h="405" w="1607">
                  <a:moveTo>
                    <a:pt x="0" y="0"/>
                  </a:moveTo>
                  <a:lnTo>
                    <a:pt x="0" y="404"/>
                  </a:lnTo>
                  <a:lnTo>
                    <a:pt x="1607" y="404"/>
                  </a:lnTo>
                  <a:lnTo>
                    <a:pt x="1607"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4"/>
            <p:cNvSpPr/>
            <p:nvPr/>
          </p:nvSpPr>
          <p:spPr>
            <a:xfrm>
              <a:off x="4514550" y="4145375"/>
              <a:ext cx="208975" cy="105400"/>
            </a:xfrm>
            <a:custGeom>
              <a:rect b="b" l="l" r="r" t="t"/>
              <a:pathLst>
                <a:path extrusionOk="0" h="4216" w="8359">
                  <a:moveTo>
                    <a:pt x="1107" y="1"/>
                  </a:moveTo>
                  <a:cubicBezTo>
                    <a:pt x="493" y="1"/>
                    <a:pt x="1" y="501"/>
                    <a:pt x="1" y="1115"/>
                  </a:cubicBezTo>
                  <a:lnTo>
                    <a:pt x="1" y="3102"/>
                  </a:lnTo>
                  <a:cubicBezTo>
                    <a:pt x="1" y="3715"/>
                    <a:pt x="493" y="4216"/>
                    <a:pt x="1107" y="4216"/>
                  </a:cubicBezTo>
                  <a:lnTo>
                    <a:pt x="7244" y="4216"/>
                  </a:lnTo>
                  <a:cubicBezTo>
                    <a:pt x="7850" y="4216"/>
                    <a:pt x="8358" y="3715"/>
                    <a:pt x="8358" y="3102"/>
                  </a:cubicBezTo>
                  <a:lnTo>
                    <a:pt x="8358" y="1115"/>
                  </a:lnTo>
                  <a:cubicBezTo>
                    <a:pt x="8358" y="501"/>
                    <a:pt x="7858" y="1"/>
                    <a:pt x="72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4"/>
            <p:cNvSpPr/>
            <p:nvPr/>
          </p:nvSpPr>
          <p:spPr>
            <a:xfrm>
              <a:off x="4546050" y="4172625"/>
              <a:ext cx="44825" cy="50100"/>
            </a:xfrm>
            <a:custGeom>
              <a:rect b="b" l="l" r="r" t="t"/>
              <a:pathLst>
                <a:path extrusionOk="0" h="2004" w="1793">
                  <a:moveTo>
                    <a:pt x="1793" y="1"/>
                  </a:moveTo>
                  <a:lnTo>
                    <a:pt x="0" y="905"/>
                  </a:lnTo>
                  <a:lnTo>
                    <a:pt x="0" y="1204"/>
                  </a:lnTo>
                  <a:lnTo>
                    <a:pt x="1793" y="2004"/>
                  </a:lnTo>
                  <a:lnTo>
                    <a:pt x="1793" y="1479"/>
                  </a:lnTo>
                  <a:lnTo>
                    <a:pt x="695" y="1035"/>
                  </a:lnTo>
                  <a:lnTo>
                    <a:pt x="1793" y="526"/>
                  </a:lnTo>
                  <a:lnTo>
                    <a:pt x="179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4"/>
            <p:cNvSpPr/>
            <p:nvPr/>
          </p:nvSpPr>
          <p:spPr>
            <a:xfrm>
              <a:off x="4599350" y="4164550"/>
              <a:ext cx="39575" cy="66650"/>
            </a:xfrm>
            <a:custGeom>
              <a:rect b="b" l="l" r="r" t="t"/>
              <a:pathLst>
                <a:path extrusionOk="0" h="2666" w="1583">
                  <a:moveTo>
                    <a:pt x="969" y="1"/>
                  </a:moveTo>
                  <a:lnTo>
                    <a:pt x="0" y="2666"/>
                  </a:lnTo>
                  <a:lnTo>
                    <a:pt x="614" y="2666"/>
                  </a:lnTo>
                  <a:lnTo>
                    <a:pt x="158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4"/>
            <p:cNvSpPr/>
            <p:nvPr/>
          </p:nvSpPr>
          <p:spPr>
            <a:xfrm>
              <a:off x="4646775" y="4172625"/>
              <a:ext cx="44850" cy="50100"/>
            </a:xfrm>
            <a:custGeom>
              <a:rect b="b" l="l" r="r" t="t"/>
              <a:pathLst>
                <a:path extrusionOk="0" h="2004" w="1794">
                  <a:moveTo>
                    <a:pt x="1" y="1"/>
                  </a:moveTo>
                  <a:lnTo>
                    <a:pt x="1" y="526"/>
                  </a:lnTo>
                  <a:lnTo>
                    <a:pt x="1099" y="1035"/>
                  </a:lnTo>
                  <a:lnTo>
                    <a:pt x="1" y="1479"/>
                  </a:lnTo>
                  <a:lnTo>
                    <a:pt x="1" y="2004"/>
                  </a:lnTo>
                  <a:lnTo>
                    <a:pt x="1794" y="1204"/>
                  </a:lnTo>
                  <a:lnTo>
                    <a:pt x="1794" y="905"/>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44"/>
          <p:cNvGrpSpPr/>
          <p:nvPr/>
        </p:nvGrpSpPr>
        <p:grpSpPr>
          <a:xfrm>
            <a:off x="4703727" y="2876124"/>
            <a:ext cx="1734186" cy="1244089"/>
            <a:chOff x="5395150" y="3961875"/>
            <a:chExt cx="1362925" cy="977750"/>
          </a:xfrm>
        </p:grpSpPr>
        <p:sp>
          <p:nvSpPr>
            <p:cNvPr id="917" name="Google Shape;917;p44"/>
            <p:cNvSpPr/>
            <p:nvPr/>
          </p:nvSpPr>
          <p:spPr>
            <a:xfrm>
              <a:off x="5395150" y="4291350"/>
              <a:ext cx="25" cy="25"/>
            </a:xfrm>
            <a:custGeom>
              <a:rect b="b" l="l" r="r" t="t"/>
              <a:pathLst>
                <a:path extrusionOk="0" fill="none" h="1" w="1">
                  <a:moveTo>
                    <a:pt x="1" y="0"/>
                  </a:moveTo>
                  <a:close/>
                </a:path>
              </a:pathLst>
            </a:custGeom>
            <a:noFill/>
            <a:ln cap="flat" cmpd="sng" w="2625">
              <a:solidFill>
                <a:srgbClr val="000000"/>
              </a:solidFill>
              <a:prstDash val="solid"/>
              <a:miter lim="807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4"/>
            <p:cNvSpPr/>
            <p:nvPr/>
          </p:nvSpPr>
          <p:spPr>
            <a:xfrm>
              <a:off x="5509225" y="4039225"/>
              <a:ext cx="1129750" cy="747550"/>
            </a:xfrm>
            <a:custGeom>
              <a:rect b="b" l="l" r="r" t="t"/>
              <a:pathLst>
                <a:path extrusionOk="0" h="29902" w="45190">
                  <a:moveTo>
                    <a:pt x="22351" y="0"/>
                  </a:moveTo>
                  <a:cubicBezTo>
                    <a:pt x="20849" y="0"/>
                    <a:pt x="19372" y="121"/>
                    <a:pt x="17968" y="411"/>
                  </a:cubicBezTo>
                  <a:cubicBezTo>
                    <a:pt x="12799" y="1477"/>
                    <a:pt x="8285" y="4449"/>
                    <a:pt x="5136" y="8648"/>
                  </a:cubicBezTo>
                  <a:cubicBezTo>
                    <a:pt x="4312" y="9762"/>
                    <a:pt x="3569" y="10941"/>
                    <a:pt x="2956" y="12185"/>
                  </a:cubicBezTo>
                  <a:cubicBezTo>
                    <a:pt x="808" y="16505"/>
                    <a:pt x="0" y="22376"/>
                    <a:pt x="3053" y="26526"/>
                  </a:cubicBezTo>
                  <a:cubicBezTo>
                    <a:pt x="3884" y="27665"/>
                    <a:pt x="5007" y="28569"/>
                    <a:pt x="6307" y="29135"/>
                  </a:cubicBezTo>
                  <a:cubicBezTo>
                    <a:pt x="7547" y="29672"/>
                    <a:pt x="8750" y="29902"/>
                    <a:pt x="9927" y="29902"/>
                  </a:cubicBezTo>
                  <a:cubicBezTo>
                    <a:pt x="16601" y="29902"/>
                    <a:pt x="22418" y="22523"/>
                    <a:pt x="29111" y="22077"/>
                  </a:cubicBezTo>
                  <a:cubicBezTo>
                    <a:pt x="29764" y="22031"/>
                    <a:pt x="30419" y="22020"/>
                    <a:pt x="31074" y="22020"/>
                  </a:cubicBezTo>
                  <a:cubicBezTo>
                    <a:pt x="31699" y="22020"/>
                    <a:pt x="32325" y="22030"/>
                    <a:pt x="32950" y="22030"/>
                  </a:cubicBezTo>
                  <a:cubicBezTo>
                    <a:pt x="34231" y="22030"/>
                    <a:pt x="35511" y="21988"/>
                    <a:pt x="36783" y="21730"/>
                  </a:cubicBezTo>
                  <a:cubicBezTo>
                    <a:pt x="41515" y="20761"/>
                    <a:pt x="45189" y="16448"/>
                    <a:pt x="44705" y="11498"/>
                  </a:cubicBezTo>
                  <a:cubicBezTo>
                    <a:pt x="44059" y="4836"/>
                    <a:pt x="37025" y="2293"/>
                    <a:pt x="31405" y="1097"/>
                  </a:cubicBezTo>
                  <a:cubicBezTo>
                    <a:pt x="28567" y="502"/>
                    <a:pt x="25409" y="0"/>
                    <a:pt x="22351" y="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4"/>
            <p:cNvSpPr/>
            <p:nvPr/>
          </p:nvSpPr>
          <p:spPr>
            <a:xfrm>
              <a:off x="5509025" y="4304875"/>
              <a:ext cx="202900" cy="202900"/>
            </a:xfrm>
            <a:custGeom>
              <a:rect b="b" l="l" r="r" t="t"/>
              <a:pathLst>
                <a:path extrusionOk="0" h="8116" w="8116">
                  <a:moveTo>
                    <a:pt x="4054" y="0"/>
                  </a:moveTo>
                  <a:cubicBezTo>
                    <a:pt x="1817" y="0"/>
                    <a:pt x="0" y="1817"/>
                    <a:pt x="0" y="4062"/>
                  </a:cubicBezTo>
                  <a:cubicBezTo>
                    <a:pt x="0" y="6299"/>
                    <a:pt x="1817" y="8116"/>
                    <a:pt x="4054" y="8116"/>
                  </a:cubicBezTo>
                  <a:cubicBezTo>
                    <a:pt x="6299" y="8116"/>
                    <a:pt x="8116" y="6299"/>
                    <a:pt x="8116" y="4062"/>
                  </a:cubicBezTo>
                  <a:cubicBezTo>
                    <a:pt x="8116" y="1817"/>
                    <a:pt x="6299" y="0"/>
                    <a:pt x="4054"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4"/>
            <p:cNvSpPr/>
            <p:nvPr/>
          </p:nvSpPr>
          <p:spPr>
            <a:xfrm>
              <a:off x="5545350" y="4359800"/>
              <a:ext cx="130450" cy="92875"/>
            </a:xfrm>
            <a:custGeom>
              <a:rect b="b" l="l" r="r" t="t"/>
              <a:pathLst>
                <a:path extrusionOk="0" h="3715" w="5218">
                  <a:moveTo>
                    <a:pt x="4701" y="1"/>
                  </a:moveTo>
                  <a:cubicBezTo>
                    <a:pt x="4596" y="1"/>
                    <a:pt x="4490" y="40"/>
                    <a:pt x="4402" y="121"/>
                  </a:cubicBezTo>
                  <a:lnTo>
                    <a:pt x="1608" y="2608"/>
                  </a:lnTo>
                  <a:lnTo>
                    <a:pt x="849" y="1712"/>
                  </a:lnTo>
                  <a:cubicBezTo>
                    <a:pt x="760" y="1606"/>
                    <a:pt x="636" y="1553"/>
                    <a:pt x="510" y="1553"/>
                  </a:cubicBezTo>
                  <a:cubicBezTo>
                    <a:pt x="405" y="1553"/>
                    <a:pt x="299" y="1590"/>
                    <a:pt x="211" y="1663"/>
                  </a:cubicBezTo>
                  <a:cubicBezTo>
                    <a:pt x="17" y="1825"/>
                    <a:pt x="1" y="2107"/>
                    <a:pt x="162" y="2301"/>
                  </a:cubicBezTo>
                  <a:lnTo>
                    <a:pt x="1220" y="3553"/>
                  </a:lnTo>
                  <a:cubicBezTo>
                    <a:pt x="1301" y="3642"/>
                    <a:pt x="1414" y="3698"/>
                    <a:pt x="1535" y="3714"/>
                  </a:cubicBezTo>
                  <a:lnTo>
                    <a:pt x="1567" y="3714"/>
                  </a:lnTo>
                  <a:cubicBezTo>
                    <a:pt x="1672" y="3714"/>
                    <a:pt x="1785" y="3674"/>
                    <a:pt x="1858" y="3609"/>
                  </a:cubicBezTo>
                  <a:lnTo>
                    <a:pt x="5007" y="807"/>
                  </a:lnTo>
                  <a:cubicBezTo>
                    <a:pt x="5201" y="629"/>
                    <a:pt x="5217" y="347"/>
                    <a:pt x="5048" y="161"/>
                  </a:cubicBezTo>
                  <a:cubicBezTo>
                    <a:pt x="4951" y="56"/>
                    <a:pt x="4826" y="1"/>
                    <a:pt x="4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4"/>
            <p:cNvSpPr/>
            <p:nvPr/>
          </p:nvSpPr>
          <p:spPr>
            <a:xfrm>
              <a:off x="5572000" y="3961875"/>
              <a:ext cx="17600" cy="17375"/>
            </a:xfrm>
            <a:custGeom>
              <a:rect b="b" l="l" r="r" t="t"/>
              <a:pathLst>
                <a:path extrusionOk="0" h="695" w="704">
                  <a:moveTo>
                    <a:pt x="352" y="0"/>
                  </a:moveTo>
                  <a:cubicBezTo>
                    <a:pt x="261" y="0"/>
                    <a:pt x="170" y="33"/>
                    <a:pt x="106" y="97"/>
                  </a:cubicBezTo>
                  <a:cubicBezTo>
                    <a:pt x="97" y="105"/>
                    <a:pt x="73" y="130"/>
                    <a:pt x="65" y="146"/>
                  </a:cubicBezTo>
                  <a:lnTo>
                    <a:pt x="33" y="210"/>
                  </a:lnTo>
                  <a:cubicBezTo>
                    <a:pt x="25" y="227"/>
                    <a:pt x="9" y="251"/>
                    <a:pt x="9" y="267"/>
                  </a:cubicBezTo>
                  <a:cubicBezTo>
                    <a:pt x="1" y="291"/>
                    <a:pt x="1" y="315"/>
                    <a:pt x="1" y="340"/>
                  </a:cubicBezTo>
                  <a:cubicBezTo>
                    <a:pt x="1" y="356"/>
                    <a:pt x="9" y="388"/>
                    <a:pt x="9" y="412"/>
                  </a:cubicBezTo>
                  <a:cubicBezTo>
                    <a:pt x="9" y="436"/>
                    <a:pt x="25" y="461"/>
                    <a:pt x="33" y="477"/>
                  </a:cubicBezTo>
                  <a:lnTo>
                    <a:pt x="65" y="541"/>
                  </a:lnTo>
                  <a:cubicBezTo>
                    <a:pt x="73" y="558"/>
                    <a:pt x="81" y="574"/>
                    <a:pt x="106" y="590"/>
                  </a:cubicBezTo>
                  <a:cubicBezTo>
                    <a:pt x="170" y="654"/>
                    <a:pt x="267" y="695"/>
                    <a:pt x="356" y="695"/>
                  </a:cubicBezTo>
                  <a:cubicBezTo>
                    <a:pt x="388" y="695"/>
                    <a:pt x="404" y="695"/>
                    <a:pt x="421" y="679"/>
                  </a:cubicBezTo>
                  <a:cubicBezTo>
                    <a:pt x="445" y="679"/>
                    <a:pt x="469" y="671"/>
                    <a:pt x="485" y="663"/>
                  </a:cubicBezTo>
                  <a:lnTo>
                    <a:pt x="550" y="630"/>
                  </a:lnTo>
                  <a:cubicBezTo>
                    <a:pt x="566" y="622"/>
                    <a:pt x="582" y="614"/>
                    <a:pt x="598" y="590"/>
                  </a:cubicBezTo>
                  <a:cubicBezTo>
                    <a:pt x="606" y="582"/>
                    <a:pt x="630" y="558"/>
                    <a:pt x="639" y="541"/>
                  </a:cubicBezTo>
                  <a:lnTo>
                    <a:pt x="671" y="477"/>
                  </a:lnTo>
                  <a:cubicBezTo>
                    <a:pt x="679" y="453"/>
                    <a:pt x="687" y="428"/>
                    <a:pt x="687" y="412"/>
                  </a:cubicBezTo>
                  <a:cubicBezTo>
                    <a:pt x="703" y="388"/>
                    <a:pt x="703" y="356"/>
                    <a:pt x="703" y="340"/>
                  </a:cubicBezTo>
                  <a:cubicBezTo>
                    <a:pt x="703" y="315"/>
                    <a:pt x="703" y="291"/>
                    <a:pt x="687" y="267"/>
                  </a:cubicBezTo>
                  <a:cubicBezTo>
                    <a:pt x="687" y="251"/>
                    <a:pt x="679" y="227"/>
                    <a:pt x="671" y="210"/>
                  </a:cubicBezTo>
                  <a:lnTo>
                    <a:pt x="639" y="146"/>
                  </a:lnTo>
                  <a:cubicBezTo>
                    <a:pt x="630" y="130"/>
                    <a:pt x="614" y="113"/>
                    <a:pt x="598" y="97"/>
                  </a:cubicBezTo>
                  <a:cubicBezTo>
                    <a:pt x="534" y="33"/>
                    <a:pt x="443" y="0"/>
                    <a:pt x="352" y="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4"/>
            <p:cNvSpPr/>
            <p:nvPr/>
          </p:nvSpPr>
          <p:spPr>
            <a:xfrm>
              <a:off x="5572000" y="4016775"/>
              <a:ext cx="17800" cy="128025"/>
            </a:xfrm>
            <a:custGeom>
              <a:rect b="b" l="l" r="r" t="t"/>
              <a:pathLst>
                <a:path extrusionOk="0" h="5121" w="712">
                  <a:moveTo>
                    <a:pt x="356" y="1"/>
                  </a:moveTo>
                  <a:cubicBezTo>
                    <a:pt x="162" y="1"/>
                    <a:pt x="1" y="162"/>
                    <a:pt x="1" y="356"/>
                  </a:cubicBezTo>
                  <a:cubicBezTo>
                    <a:pt x="1" y="542"/>
                    <a:pt x="162" y="703"/>
                    <a:pt x="356" y="703"/>
                  </a:cubicBezTo>
                  <a:cubicBezTo>
                    <a:pt x="550" y="703"/>
                    <a:pt x="711" y="542"/>
                    <a:pt x="711" y="356"/>
                  </a:cubicBezTo>
                  <a:cubicBezTo>
                    <a:pt x="711" y="162"/>
                    <a:pt x="550" y="1"/>
                    <a:pt x="356" y="1"/>
                  </a:cubicBezTo>
                  <a:close/>
                  <a:moveTo>
                    <a:pt x="356" y="2213"/>
                  </a:moveTo>
                  <a:cubicBezTo>
                    <a:pt x="162" y="2213"/>
                    <a:pt x="1" y="2375"/>
                    <a:pt x="1" y="2561"/>
                  </a:cubicBezTo>
                  <a:cubicBezTo>
                    <a:pt x="1" y="2754"/>
                    <a:pt x="162" y="2916"/>
                    <a:pt x="356" y="2916"/>
                  </a:cubicBezTo>
                  <a:cubicBezTo>
                    <a:pt x="550" y="2916"/>
                    <a:pt x="711" y="2754"/>
                    <a:pt x="711" y="2561"/>
                  </a:cubicBezTo>
                  <a:cubicBezTo>
                    <a:pt x="711" y="2375"/>
                    <a:pt x="550" y="2213"/>
                    <a:pt x="356" y="2213"/>
                  </a:cubicBezTo>
                  <a:close/>
                  <a:moveTo>
                    <a:pt x="356" y="4410"/>
                  </a:moveTo>
                  <a:cubicBezTo>
                    <a:pt x="162" y="4410"/>
                    <a:pt x="1" y="4571"/>
                    <a:pt x="1" y="4765"/>
                  </a:cubicBezTo>
                  <a:cubicBezTo>
                    <a:pt x="1" y="4967"/>
                    <a:pt x="162" y="5121"/>
                    <a:pt x="356" y="5121"/>
                  </a:cubicBezTo>
                  <a:cubicBezTo>
                    <a:pt x="550" y="5121"/>
                    <a:pt x="711" y="4959"/>
                    <a:pt x="711" y="4765"/>
                  </a:cubicBezTo>
                  <a:cubicBezTo>
                    <a:pt x="711" y="4571"/>
                    <a:pt x="550" y="4410"/>
                    <a:pt x="356" y="441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4"/>
            <p:cNvSpPr/>
            <p:nvPr/>
          </p:nvSpPr>
          <p:spPr>
            <a:xfrm>
              <a:off x="5572000" y="4182150"/>
              <a:ext cx="17400" cy="17775"/>
            </a:xfrm>
            <a:custGeom>
              <a:rect b="b" l="l" r="r" t="t"/>
              <a:pathLst>
                <a:path extrusionOk="0" h="711" w="696">
                  <a:moveTo>
                    <a:pt x="350" y="1"/>
                  </a:moveTo>
                  <a:cubicBezTo>
                    <a:pt x="262" y="1"/>
                    <a:pt x="171" y="39"/>
                    <a:pt x="106" y="104"/>
                  </a:cubicBezTo>
                  <a:cubicBezTo>
                    <a:pt x="41" y="177"/>
                    <a:pt x="1" y="266"/>
                    <a:pt x="1" y="363"/>
                  </a:cubicBezTo>
                  <a:cubicBezTo>
                    <a:pt x="1" y="452"/>
                    <a:pt x="33" y="540"/>
                    <a:pt x="106" y="613"/>
                  </a:cubicBezTo>
                  <a:cubicBezTo>
                    <a:pt x="170" y="670"/>
                    <a:pt x="267" y="710"/>
                    <a:pt x="356" y="710"/>
                  </a:cubicBezTo>
                  <a:cubicBezTo>
                    <a:pt x="388" y="710"/>
                    <a:pt x="404" y="710"/>
                    <a:pt x="412" y="694"/>
                  </a:cubicBezTo>
                  <a:cubicBezTo>
                    <a:pt x="445" y="686"/>
                    <a:pt x="469" y="686"/>
                    <a:pt x="485" y="670"/>
                  </a:cubicBezTo>
                  <a:lnTo>
                    <a:pt x="550" y="645"/>
                  </a:lnTo>
                  <a:cubicBezTo>
                    <a:pt x="566" y="629"/>
                    <a:pt x="574" y="621"/>
                    <a:pt x="598" y="605"/>
                  </a:cubicBezTo>
                  <a:cubicBezTo>
                    <a:pt x="655" y="532"/>
                    <a:pt x="695" y="444"/>
                    <a:pt x="695" y="347"/>
                  </a:cubicBezTo>
                  <a:cubicBezTo>
                    <a:pt x="695" y="250"/>
                    <a:pt x="671" y="161"/>
                    <a:pt x="598" y="96"/>
                  </a:cubicBezTo>
                  <a:cubicBezTo>
                    <a:pt x="590" y="88"/>
                    <a:pt x="566" y="64"/>
                    <a:pt x="550" y="56"/>
                  </a:cubicBezTo>
                  <a:lnTo>
                    <a:pt x="485" y="24"/>
                  </a:lnTo>
                  <a:cubicBezTo>
                    <a:pt x="469" y="16"/>
                    <a:pt x="437" y="8"/>
                    <a:pt x="412" y="8"/>
                  </a:cubicBezTo>
                  <a:cubicBezTo>
                    <a:pt x="392" y="3"/>
                    <a:pt x="371" y="1"/>
                    <a:pt x="350" y="1"/>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4"/>
            <p:cNvSpPr/>
            <p:nvPr/>
          </p:nvSpPr>
          <p:spPr>
            <a:xfrm>
              <a:off x="6740500" y="4478325"/>
              <a:ext cx="17575" cy="17750"/>
            </a:xfrm>
            <a:custGeom>
              <a:rect b="b" l="l" r="r" t="t"/>
              <a:pathLst>
                <a:path extrusionOk="0" h="710" w="703">
                  <a:moveTo>
                    <a:pt x="351" y="1"/>
                  </a:moveTo>
                  <a:cubicBezTo>
                    <a:pt x="329" y="1"/>
                    <a:pt x="307" y="3"/>
                    <a:pt x="283" y="7"/>
                  </a:cubicBezTo>
                  <a:cubicBezTo>
                    <a:pt x="250" y="7"/>
                    <a:pt x="226" y="23"/>
                    <a:pt x="210" y="31"/>
                  </a:cubicBezTo>
                  <a:lnTo>
                    <a:pt x="145" y="63"/>
                  </a:lnTo>
                  <a:cubicBezTo>
                    <a:pt x="129" y="71"/>
                    <a:pt x="121" y="80"/>
                    <a:pt x="97" y="104"/>
                  </a:cubicBezTo>
                  <a:cubicBezTo>
                    <a:pt x="89" y="112"/>
                    <a:pt x="65" y="128"/>
                    <a:pt x="57" y="152"/>
                  </a:cubicBezTo>
                  <a:cubicBezTo>
                    <a:pt x="48" y="168"/>
                    <a:pt x="40" y="184"/>
                    <a:pt x="24" y="209"/>
                  </a:cubicBezTo>
                  <a:cubicBezTo>
                    <a:pt x="16" y="241"/>
                    <a:pt x="8" y="265"/>
                    <a:pt x="8" y="281"/>
                  </a:cubicBezTo>
                  <a:cubicBezTo>
                    <a:pt x="0" y="306"/>
                    <a:pt x="0" y="330"/>
                    <a:pt x="0" y="354"/>
                  </a:cubicBezTo>
                  <a:cubicBezTo>
                    <a:pt x="0" y="451"/>
                    <a:pt x="32" y="532"/>
                    <a:pt x="97" y="604"/>
                  </a:cubicBezTo>
                  <a:cubicBezTo>
                    <a:pt x="170" y="669"/>
                    <a:pt x="258" y="709"/>
                    <a:pt x="347" y="709"/>
                  </a:cubicBezTo>
                  <a:cubicBezTo>
                    <a:pt x="444" y="709"/>
                    <a:pt x="533" y="669"/>
                    <a:pt x="606" y="596"/>
                  </a:cubicBezTo>
                  <a:cubicBezTo>
                    <a:pt x="614" y="588"/>
                    <a:pt x="630" y="564"/>
                    <a:pt x="646" y="548"/>
                  </a:cubicBezTo>
                  <a:lnTo>
                    <a:pt x="670" y="483"/>
                  </a:lnTo>
                  <a:cubicBezTo>
                    <a:pt x="686" y="467"/>
                    <a:pt x="694" y="443"/>
                    <a:pt x="694" y="427"/>
                  </a:cubicBezTo>
                  <a:cubicBezTo>
                    <a:pt x="703" y="394"/>
                    <a:pt x="703" y="370"/>
                    <a:pt x="703" y="354"/>
                  </a:cubicBezTo>
                  <a:cubicBezTo>
                    <a:pt x="703" y="330"/>
                    <a:pt x="694" y="306"/>
                    <a:pt x="694" y="281"/>
                  </a:cubicBezTo>
                  <a:cubicBezTo>
                    <a:pt x="694" y="249"/>
                    <a:pt x="686" y="233"/>
                    <a:pt x="670" y="209"/>
                  </a:cubicBezTo>
                  <a:lnTo>
                    <a:pt x="646" y="152"/>
                  </a:lnTo>
                  <a:cubicBezTo>
                    <a:pt x="630" y="128"/>
                    <a:pt x="614" y="112"/>
                    <a:pt x="606" y="104"/>
                  </a:cubicBezTo>
                  <a:cubicBezTo>
                    <a:pt x="590" y="88"/>
                    <a:pt x="573" y="71"/>
                    <a:pt x="549" y="63"/>
                  </a:cubicBezTo>
                  <a:lnTo>
                    <a:pt x="493" y="31"/>
                  </a:lnTo>
                  <a:cubicBezTo>
                    <a:pt x="460" y="15"/>
                    <a:pt x="444" y="7"/>
                    <a:pt x="420" y="7"/>
                  </a:cubicBezTo>
                  <a:cubicBezTo>
                    <a:pt x="396" y="3"/>
                    <a:pt x="373" y="1"/>
                    <a:pt x="3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4"/>
            <p:cNvSpPr/>
            <p:nvPr/>
          </p:nvSpPr>
          <p:spPr>
            <a:xfrm>
              <a:off x="6574950" y="4478275"/>
              <a:ext cx="128000" cy="17800"/>
            </a:xfrm>
            <a:custGeom>
              <a:rect b="b" l="l" r="r" t="t"/>
              <a:pathLst>
                <a:path extrusionOk="0" h="712" w="5120">
                  <a:moveTo>
                    <a:pt x="356" y="1"/>
                  </a:moveTo>
                  <a:cubicBezTo>
                    <a:pt x="162" y="1"/>
                    <a:pt x="0" y="162"/>
                    <a:pt x="0" y="356"/>
                  </a:cubicBezTo>
                  <a:cubicBezTo>
                    <a:pt x="0" y="558"/>
                    <a:pt x="162" y="711"/>
                    <a:pt x="356" y="711"/>
                  </a:cubicBezTo>
                  <a:cubicBezTo>
                    <a:pt x="541" y="711"/>
                    <a:pt x="703" y="550"/>
                    <a:pt x="703" y="356"/>
                  </a:cubicBezTo>
                  <a:cubicBezTo>
                    <a:pt x="703" y="162"/>
                    <a:pt x="541" y="1"/>
                    <a:pt x="356" y="1"/>
                  </a:cubicBezTo>
                  <a:close/>
                  <a:moveTo>
                    <a:pt x="2560" y="1"/>
                  </a:moveTo>
                  <a:cubicBezTo>
                    <a:pt x="2374" y="1"/>
                    <a:pt x="2213" y="162"/>
                    <a:pt x="2213" y="356"/>
                  </a:cubicBezTo>
                  <a:cubicBezTo>
                    <a:pt x="2213" y="558"/>
                    <a:pt x="2374" y="711"/>
                    <a:pt x="2560" y="711"/>
                  </a:cubicBezTo>
                  <a:cubicBezTo>
                    <a:pt x="2754" y="711"/>
                    <a:pt x="2915" y="550"/>
                    <a:pt x="2915" y="356"/>
                  </a:cubicBezTo>
                  <a:cubicBezTo>
                    <a:pt x="2915" y="162"/>
                    <a:pt x="2754" y="1"/>
                    <a:pt x="2560" y="1"/>
                  </a:cubicBezTo>
                  <a:close/>
                  <a:moveTo>
                    <a:pt x="4765" y="1"/>
                  </a:moveTo>
                  <a:cubicBezTo>
                    <a:pt x="4571" y="1"/>
                    <a:pt x="4409" y="162"/>
                    <a:pt x="4409" y="356"/>
                  </a:cubicBezTo>
                  <a:cubicBezTo>
                    <a:pt x="4409" y="558"/>
                    <a:pt x="4571" y="711"/>
                    <a:pt x="4765" y="711"/>
                  </a:cubicBezTo>
                  <a:cubicBezTo>
                    <a:pt x="4959" y="711"/>
                    <a:pt x="5120" y="550"/>
                    <a:pt x="5120" y="356"/>
                  </a:cubicBezTo>
                  <a:cubicBezTo>
                    <a:pt x="5120" y="162"/>
                    <a:pt x="4959" y="1"/>
                    <a:pt x="47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4"/>
            <p:cNvSpPr/>
            <p:nvPr/>
          </p:nvSpPr>
          <p:spPr>
            <a:xfrm>
              <a:off x="6519825" y="4478375"/>
              <a:ext cx="17800" cy="17700"/>
            </a:xfrm>
            <a:custGeom>
              <a:rect b="b" l="l" r="r" t="t"/>
              <a:pathLst>
                <a:path extrusionOk="0" h="708" w="712">
                  <a:moveTo>
                    <a:pt x="347" y="0"/>
                  </a:moveTo>
                  <a:cubicBezTo>
                    <a:pt x="326" y="0"/>
                    <a:pt x="304" y="2"/>
                    <a:pt x="283" y="5"/>
                  </a:cubicBezTo>
                  <a:cubicBezTo>
                    <a:pt x="259" y="5"/>
                    <a:pt x="235" y="21"/>
                    <a:pt x="219" y="29"/>
                  </a:cubicBezTo>
                  <a:lnTo>
                    <a:pt x="154" y="61"/>
                  </a:lnTo>
                  <a:cubicBezTo>
                    <a:pt x="138" y="69"/>
                    <a:pt x="114" y="86"/>
                    <a:pt x="106" y="102"/>
                  </a:cubicBezTo>
                  <a:cubicBezTo>
                    <a:pt x="98" y="110"/>
                    <a:pt x="73" y="126"/>
                    <a:pt x="65" y="150"/>
                  </a:cubicBezTo>
                  <a:cubicBezTo>
                    <a:pt x="57" y="166"/>
                    <a:pt x="41" y="182"/>
                    <a:pt x="33" y="207"/>
                  </a:cubicBezTo>
                  <a:cubicBezTo>
                    <a:pt x="25" y="239"/>
                    <a:pt x="17" y="263"/>
                    <a:pt x="17" y="279"/>
                  </a:cubicBezTo>
                  <a:cubicBezTo>
                    <a:pt x="1" y="304"/>
                    <a:pt x="1" y="328"/>
                    <a:pt x="1" y="352"/>
                  </a:cubicBezTo>
                  <a:cubicBezTo>
                    <a:pt x="1" y="449"/>
                    <a:pt x="33" y="530"/>
                    <a:pt x="106" y="602"/>
                  </a:cubicBezTo>
                  <a:cubicBezTo>
                    <a:pt x="114" y="610"/>
                    <a:pt x="138" y="635"/>
                    <a:pt x="154" y="643"/>
                  </a:cubicBezTo>
                  <a:lnTo>
                    <a:pt x="219" y="675"/>
                  </a:lnTo>
                  <a:cubicBezTo>
                    <a:pt x="243" y="683"/>
                    <a:pt x="267" y="691"/>
                    <a:pt x="283" y="691"/>
                  </a:cubicBezTo>
                  <a:cubicBezTo>
                    <a:pt x="308" y="707"/>
                    <a:pt x="340" y="707"/>
                    <a:pt x="356" y="707"/>
                  </a:cubicBezTo>
                  <a:lnTo>
                    <a:pt x="437" y="707"/>
                  </a:lnTo>
                  <a:cubicBezTo>
                    <a:pt x="461" y="707"/>
                    <a:pt x="477" y="691"/>
                    <a:pt x="501" y="683"/>
                  </a:cubicBezTo>
                  <a:lnTo>
                    <a:pt x="558" y="651"/>
                  </a:lnTo>
                  <a:cubicBezTo>
                    <a:pt x="582" y="643"/>
                    <a:pt x="590" y="635"/>
                    <a:pt x="606" y="610"/>
                  </a:cubicBezTo>
                  <a:cubicBezTo>
                    <a:pt x="671" y="546"/>
                    <a:pt x="711" y="449"/>
                    <a:pt x="711" y="360"/>
                  </a:cubicBezTo>
                  <a:cubicBezTo>
                    <a:pt x="711" y="263"/>
                    <a:pt x="671" y="182"/>
                    <a:pt x="606" y="110"/>
                  </a:cubicBezTo>
                  <a:cubicBezTo>
                    <a:pt x="534" y="31"/>
                    <a:pt x="440" y="0"/>
                    <a:pt x="3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4"/>
            <p:cNvSpPr/>
            <p:nvPr/>
          </p:nvSpPr>
          <p:spPr>
            <a:xfrm>
              <a:off x="6196625" y="4068675"/>
              <a:ext cx="421950" cy="287500"/>
            </a:xfrm>
            <a:custGeom>
              <a:rect b="b" l="l" r="r" t="t"/>
              <a:pathLst>
                <a:path extrusionOk="0" h="11500" w="16878">
                  <a:moveTo>
                    <a:pt x="1179" y="0"/>
                  </a:moveTo>
                  <a:cubicBezTo>
                    <a:pt x="525" y="0"/>
                    <a:pt x="0" y="525"/>
                    <a:pt x="0" y="1187"/>
                  </a:cubicBezTo>
                  <a:lnTo>
                    <a:pt x="0" y="10320"/>
                  </a:lnTo>
                  <a:cubicBezTo>
                    <a:pt x="0" y="10974"/>
                    <a:pt x="525" y="11499"/>
                    <a:pt x="1179" y="11499"/>
                  </a:cubicBezTo>
                  <a:lnTo>
                    <a:pt x="15699" y="11499"/>
                  </a:lnTo>
                  <a:cubicBezTo>
                    <a:pt x="16353" y="11499"/>
                    <a:pt x="16878" y="10974"/>
                    <a:pt x="16878" y="10320"/>
                  </a:cubicBezTo>
                  <a:lnTo>
                    <a:pt x="16878" y="1187"/>
                  </a:lnTo>
                  <a:cubicBezTo>
                    <a:pt x="16878" y="525"/>
                    <a:pt x="16353" y="0"/>
                    <a:pt x="156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4"/>
            <p:cNvSpPr/>
            <p:nvPr/>
          </p:nvSpPr>
          <p:spPr>
            <a:xfrm>
              <a:off x="6247900" y="4213425"/>
              <a:ext cx="28075" cy="99550"/>
            </a:xfrm>
            <a:custGeom>
              <a:rect b="b" l="l" r="r" t="t"/>
              <a:pathLst>
                <a:path extrusionOk="0" h="3982" w="1123">
                  <a:moveTo>
                    <a:pt x="0" y="0"/>
                  </a:moveTo>
                  <a:lnTo>
                    <a:pt x="0" y="3981"/>
                  </a:lnTo>
                  <a:lnTo>
                    <a:pt x="1123" y="3981"/>
                  </a:lnTo>
                  <a:lnTo>
                    <a:pt x="1123" y="0"/>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4"/>
            <p:cNvSpPr/>
            <p:nvPr/>
          </p:nvSpPr>
          <p:spPr>
            <a:xfrm>
              <a:off x="6306250" y="4166375"/>
              <a:ext cx="27875" cy="146600"/>
            </a:xfrm>
            <a:custGeom>
              <a:rect b="b" l="l" r="r" t="t"/>
              <a:pathLst>
                <a:path extrusionOk="0" h="5864" w="1115">
                  <a:moveTo>
                    <a:pt x="0" y="1"/>
                  </a:moveTo>
                  <a:lnTo>
                    <a:pt x="0" y="5863"/>
                  </a:lnTo>
                  <a:lnTo>
                    <a:pt x="1115" y="5863"/>
                  </a:lnTo>
                  <a:lnTo>
                    <a:pt x="1115" y="1"/>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4"/>
            <p:cNvSpPr/>
            <p:nvPr/>
          </p:nvSpPr>
          <p:spPr>
            <a:xfrm>
              <a:off x="6364375" y="4230775"/>
              <a:ext cx="28100" cy="82200"/>
            </a:xfrm>
            <a:custGeom>
              <a:rect b="b" l="l" r="r" t="t"/>
              <a:pathLst>
                <a:path extrusionOk="0" h="3288" w="1124">
                  <a:moveTo>
                    <a:pt x="1" y="1"/>
                  </a:moveTo>
                  <a:lnTo>
                    <a:pt x="1" y="3287"/>
                  </a:lnTo>
                  <a:lnTo>
                    <a:pt x="1123" y="3287"/>
                  </a:lnTo>
                  <a:lnTo>
                    <a:pt x="1123" y="1"/>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4"/>
            <p:cNvSpPr/>
            <p:nvPr/>
          </p:nvSpPr>
          <p:spPr>
            <a:xfrm>
              <a:off x="6422725" y="4193425"/>
              <a:ext cx="28100" cy="119550"/>
            </a:xfrm>
            <a:custGeom>
              <a:rect b="b" l="l" r="r" t="t"/>
              <a:pathLst>
                <a:path extrusionOk="0" h="4782" w="1124">
                  <a:moveTo>
                    <a:pt x="1" y="1"/>
                  </a:moveTo>
                  <a:lnTo>
                    <a:pt x="1" y="4781"/>
                  </a:lnTo>
                  <a:lnTo>
                    <a:pt x="1123" y="4781"/>
                  </a:lnTo>
                  <a:lnTo>
                    <a:pt x="1123" y="1"/>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4"/>
            <p:cNvSpPr/>
            <p:nvPr/>
          </p:nvSpPr>
          <p:spPr>
            <a:xfrm>
              <a:off x="6481275" y="4213425"/>
              <a:ext cx="28075" cy="99550"/>
            </a:xfrm>
            <a:custGeom>
              <a:rect b="b" l="l" r="r" t="t"/>
              <a:pathLst>
                <a:path extrusionOk="0" h="3982" w="1123">
                  <a:moveTo>
                    <a:pt x="0" y="0"/>
                  </a:moveTo>
                  <a:lnTo>
                    <a:pt x="0" y="3981"/>
                  </a:lnTo>
                  <a:lnTo>
                    <a:pt x="1123" y="3981"/>
                  </a:lnTo>
                  <a:lnTo>
                    <a:pt x="1123"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4"/>
            <p:cNvSpPr/>
            <p:nvPr/>
          </p:nvSpPr>
          <p:spPr>
            <a:xfrm>
              <a:off x="6539625" y="4242475"/>
              <a:ext cx="28075" cy="70500"/>
            </a:xfrm>
            <a:custGeom>
              <a:rect b="b" l="l" r="r" t="t"/>
              <a:pathLst>
                <a:path extrusionOk="0" h="2820" w="1123">
                  <a:moveTo>
                    <a:pt x="0" y="1"/>
                  </a:moveTo>
                  <a:lnTo>
                    <a:pt x="0" y="2819"/>
                  </a:lnTo>
                  <a:lnTo>
                    <a:pt x="1123" y="2819"/>
                  </a:lnTo>
                  <a:lnTo>
                    <a:pt x="1123" y="1"/>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4"/>
            <p:cNvSpPr/>
            <p:nvPr/>
          </p:nvSpPr>
          <p:spPr>
            <a:xfrm>
              <a:off x="6232150" y="4123575"/>
              <a:ext cx="351300" cy="89450"/>
            </a:xfrm>
            <a:custGeom>
              <a:rect b="b" l="l" r="r" t="t"/>
              <a:pathLst>
                <a:path extrusionOk="0" h="3578" w="14052">
                  <a:moveTo>
                    <a:pt x="2819" y="1"/>
                  </a:moveTo>
                  <a:cubicBezTo>
                    <a:pt x="2480" y="1"/>
                    <a:pt x="2165" y="138"/>
                    <a:pt x="1939" y="388"/>
                  </a:cubicBezTo>
                  <a:lnTo>
                    <a:pt x="25" y="2593"/>
                  </a:lnTo>
                  <a:cubicBezTo>
                    <a:pt x="1" y="2609"/>
                    <a:pt x="1" y="2641"/>
                    <a:pt x="25" y="2665"/>
                  </a:cubicBezTo>
                  <a:cubicBezTo>
                    <a:pt x="33" y="2674"/>
                    <a:pt x="45" y="2678"/>
                    <a:pt x="57" y="2678"/>
                  </a:cubicBezTo>
                  <a:cubicBezTo>
                    <a:pt x="69" y="2678"/>
                    <a:pt x="81" y="2674"/>
                    <a:pt x="89" y="2665"/>
                  </a:cubicBezTo>
                  <a:lnTo>
                    <a:pt x="2011" y="461"/>
                  </a:lnTo>
                  <a:cubicBezTo>
                    <a:pt x="2213" y="227"/>
                    <a:pt x="2504" y="98"/>
                    <a:pt x="2811" y="98"/>
                  </a:cubicBezTo>
                  <a:cubicBezTo>
                    <a:pt x="3110" y="98"/>
                    <a:pt x="3408" y="227"/>
                    <a:pt x="3610" y="461"/>
                  </a:cubicBezTo>
                  <a:lnTo>
                    <a:pt x="4910" y="1979"/>
                  </a:lnTo>
                  <a:cubicBezTo>
                    <a:pt x="5137" y="2236"/>
                    <a:pt x="5458" y="2370"/>
                    <a:pt x="5785" y="2370"/>
                  </a:cubicBezTo>
                  <a:cubicBezTo>
                    <a:pt x="5982" y="2370"/>
                    <a:pt x="6182" y="2322"/>
                    <a:pt x="6364" y="2221"/>
                  </a:cubicBezTo>
                  <a:lnTo>
                    <a:pt x="7963" y="1293"/>
                  </a:lnTo>
                  <a:cubicBezTo>
                    <a:pt x="8126" y="1195"/>
                    <a:pt x="8308" y="1147"/>
                    <a:pt x="8490" y="1147"/>
                  </a:cubicBezTo>
                  <a:cubicBezTo>
                    <a:pt x="8715" y="1147"/>
                    <a:pt x="8939" y="1219"/>
                    <a:pt x="9126" y="1357"/>
                  </a:cubicBezTo>
                  <a:lnTo>
                    <a:pt x="11798" y="3352"/>
                  </a:lnTo>
                  <a:cubicBezTo>
                    <a:pt x="12017" y="3497"/>
                    <a:pt x="12259" y="3578"/>
                    <a:pt x="12501" y="3578"/>
                  </a:cubicBezTo>
                  <a:cubicBezTo>
                    <a:pt x="12776" y="3578"/>
                    <a:pt x="13034" y="3481"/>
                    <a:pt x="13252" y="3295"/>
                  </a:cubicBezTo>
                  <a:lnTo>
                    <a:pt x="14019" y="2641"/>
                  </a:lnTo>
                  <a:cubicBezTo>
                    <a:pt x="14051" y="2625"/>
                    <a:pt x="14051" y="2593"/>
                    <a:pt x="14035" y="2569"/>
                  </a:cubicBezTo>
                  <a:cubicBezTo>
                    <a:pt x="14022" y="2555"/>
                    <a:pt x="14006" y="2549"/>
                    <a:pt x="13992" y="2549"/>
                  </a:cubicBezTo>
                  <a:cubicBezTo>
                    <a:pt x="13980" y="2549"/>
                    <a:pt x="13970" y="2553"/>
                    <a:pt x="13963" y="2560"/>
                  </a:cubicBezTo>
                  <a:lnTo>
                    <a:pt x="13196" y="3215"/>
                  </a:lnTo>
                  <a:cubicBezTo>
                    <a:pt x="13001" y="3383"/>
                    <a:pt x="12759" y="3468"/>
                    <a:pt x="12515" y="3468"/>
                  </a:cubicBezTo>
                  <a:cubicBezTo>
                    <a:pt x="12292" y="3468"/>
                    <a:pt x="12068" y="3398"/>
                    <a:pt x="11879" y="3255"/>
                  </a:cubicBezTo>
                  <a:lnTo>
                    <a:pt x="9206" y="1268"/>
                  </a:lnTo>
                  <a:cubicBezTo>
                    <a:pt x="9003" y="1118"/>
                    <a:pt x="8763" y="1043"/>
                    <a:pt x="8521" y="1043"/>
                  </a:cubicBezTo>
                  <a:cubicBezTo>
                    <a:pt x="8321" y="1043"/>
                    <a:pt x="8121" y="1094"/>
                    <a:pt x="7939" y="1196"/>
                  </a:cubicBezTo>
                  <a:lnTo>
                    <a:pt x="6332" y="2124"/>
                  </a:lnTo>
                  <a:cubicBezTo>
                    <a:pt x="6164" y="2222"/>
                    <a:pt x="5979" y="2269"/>
                    <a:pt x="5797" y="2269"/>
                  </a:cubicBezTo>
                  <a:cubicBezTo>
                    <a:pt x="5498" y="2269"/>
                    <a:pt x="5205" y="2142"/>
                    <a:pt x="4999" y="1906"/>
                  </a:cubicBezTo>
                  <a:lnTo>
                    <a:pt x="3699" y="404"/>
                  </a:lnTo>
                  <a:cubicBezTo>
                    <a:pt x="3473" y="146"/>
                    <a:pt x="3150" y="1"/>
                    <a:pt x="28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4"/>
            <p:cNvSpPr/>
            <p:nvPr/>
          </p:nvSpPr>
          <p:spPr>
            <a:xfrm>
              <a:off x="6539625" y="4100575"/>
              <a:ext cx="28075" cy="11925"/>
            </a:xfrm>
            <a:custGeom>
              <a:rect b="b" l="l" r="r" t="t"/>
              <a:pathLst>
                <a:path extrusionOk="0" h="477" w="1123">
                  <a:moveTo>
                    <a:pt x="0" y="0"/>
                  </a:moveTo>
                  <a:lnTo>
                    <a:pt x="0" y="477"/>
                  </a:lnTo>
                  <a:lnTo>
                    <a:pt x="1123" y="477"/>
                  </a:lnTo>
                  <a:lnTo>
                    <a:pt x="1123"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4"/>
            <p:cNvSpPr/>
            <p:nvPr/>
          </p:nvSpPr>
          <p:spPr>
            <a:xfrm>
              <a:off x="6539625" y="4120950"/>
              <a:ext cx="28075" cy="11950"/>
            </a:xfrm>
            <a:custGeom>
              <a:rect b="b" l="l" r="r" t="t"/>
              <a:pathLst>
                <a:path extrusionOk="0" h="478" w="1123">
                  <a:moveTo>
                    <a:pt x="0" y="1"/>
                  </a:moveTo>
                  <a:lnTo>
                    <a:pt x="0" y="477"/>
                  </a:lnTo>
                  <a:lnTo>
                    <a:pt x="1123" y="477"/>
                  </a:lnTo>
                  <a:lnTo>
                    <a:pt x="1123" y="1"/>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4"/>
            <p:cNvSpPr/>
            <p:nvPr/>
          </p:nvSpPr>
          <p:spPr>
            <a:xfrm>
              <a:off x="6539625" y="4141550"/>
              <a:ext cx="28075" cy="11925"/>
            </a:xfrm>
            <a:custGeom>
              <a:rect b="b" l="l" r="r" t="t"/>
              <a:pathLst>
                <a:path extrusionOk="0" h="477" w="1123">
                  <a:moveTo>
                    <a:pt x="0" y="0"/>
                  </a:moveTo>
                  <a:lnTo>
                    <a:pt x="0" y="477"/>
                  </a:lnTo>
                  <a:lnTo>
                    <a:pt x="1123" y="477"/>
                  </a:lnTo>
                  <a:lnTo>
                    <a:pt x="1123" y="0"/>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4"/>
            <p:cNvSpPr/>
            <p:nvPr/>
          </p:nvSpPr>
          <p:spPr>
            <a:xfrm>
              <a:off x="6488350" y="4100575"/>
              <a:ext cx="43225" cy="52900"/>
            </a:xfrm>
            <a:custGeom>
              <a:rect b="b" l="l" r="r" t="t"/>
              <a:pathLst>
                <a:path extrusionOk="0" h="2116" w="1729">
                  <a:moveTo>
                    <a:pt x="170" y="0"/>
                  </a:moveTo>
                  <a:cubicBezTo>
                    <a:pt x="81" y="0"/>
                    <a:pt x="0" y="81"/>
                    <a:pt x="0" y="170"/>
                  </a:cubicBezTo>
                  <a:lnTo>
                    <a:pt x="0" y="1946"/>
                  </a:lnTo>
                  <a:cubicBezTo>
                    <a:pt x="0" y="2035"/>
                    <a:pt x="81" y="2116"/>
                    <a:pt x="170" y="2116"/>
                  </a:cubicBezTo>
                  <a:lnTo>
                    <a:pt x="1550" y="2116"/>
                  </a:lnTo>
                  <a:cubicBezTo>
                    <a:pt x="1647" y="2116"/>
                    <a:pt x="1728" y="2035"/>
                    <a:pt x="1728" y="1946"/>
                  </a:cubicBezTo>
                  <a:lnTo>
                    <a:pt x="1728" y="170"/>
                  </a:lnTo>
                  <a:cubicBezTo>
                    <a:pt x="1728" y="81"/>
                    <a:pt x="1647" y="0"/>
                    <a:pt x="1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4"/>
            <p:cNvSpPr/>
            <p:nvPr/>
          </p:nvSpPr>
          <p:spPr>
            <a:xfrm>
              <a:off x="6101950" y="4225925"/>
              <a:ext cx="112375" cy="108650"/>
            </a:xfrm>
            <a:custGeom>
              <a:rect b="b" l="l" r="r" t="t"/>
              <a:pathLst>
                <a:path extrusionOk="0" h="4346" w="4495">
                  <a:moveTo>
                    <a:pt x="1284" y="1"/>
                  </a:moveTo>
                  <a:lnTo>
                    <a:pt x="1284" y="1"/>
                  </a:lnTo>
                  <a:cubicBezTo>
                    <a:pt x="1437" y="162"/>
                    <a:pt x="1526" y="388"/>
                    <a:pt x="1526" y="614"/>
                  </a:cubicBezTo>
                  <a:cubicBezTo>
                    <a:pt x="1526" y="1123"/>
                    <a:pt x="1114" y="1535"/>
                    <a:pt x="606" y="1535"/>
                  </a:cubicBezTo>
                  <a:cubicBezTo>
                    <a:pt x="380" y="1535"/>
                    <a:pt x="162" y="1446"/>
                    <a:pt x="0" y="1301"/>
                  </a:cubicBezTo>
                  <a:lnTo>
                    <a:pt x="0" y="1301"/>
                  </a:lnTo>
                  <a:cubicBezTo>
                    <a:pt x="162" y="2351"/>
                    <a:pt x="2520" y="3643"/>
                    <a:pt x="3860" y="4305"/>
                  </a:cubicBezTo>
                  <a:cubicBezTo>
                    <a:pt x="3917" y="4333"/>
                    <a:pt x="3974" y="4345"/>
                    <a:pt x="4028" y="4345"/>
                  </a:cubicBezTo>
                  <a:cubicBezTo>
                    <a:pt x="4290" y="4345"/>
                    <a:pt x="4494" y="4055"/>
                    <a:pt x="4361" y="3788"/>
                  </a:cubicBezTo>
                  <a:cubicBezTo>
                    <a:pt x="3392" y="1882"/>
                    <a:pt x="1841" y="469"/>
                    <a:pt x="128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4"/>
            <p:cNvSpPr/>
            <p:nvPr/>
          </p:nvSpPr>
          <p:spPr>
            <a:xfrm>
              <a:off x="6094475" y="4218675"/>
              <a:ext cx="45850" cy="45850"/>
            </a:xfrm>
            <a:custGeom>
              <a:rect b="b" l="l" r="r" t="t"/>
              <a:pathLst>
                <a:path extrusionOk="0" h="1834" w="1834">
                  <a:moveTo>
                    <a:pt x="921" y="0"/>
                  </a:moveTo>
                  <a:cubicBezTo>
                    <a:pt x="412" y="0"/>
                    <a:pt x="0" y="412"/>
                    <a:pt x="0" y="921"/>
                  </a:cubicBezTo>
                  <a:cubicBezTo>
                    <a:pt x="0" y="1187"/>
                    <a:pt x="121" y="1429"/>
                    <a:pt x="315" y="1607"/>
                  </a:cubicBezTo>
                  <a:cubicBezTo>
                    <a:pt x="477" y="1744"/>
                    <a:pt x="687" y="1833"/>
                    <a:pt x="921" y="1833"/>
                  </a:cubicBezTo>
                  <a:cubicBezTo>
                    <a:pt x="1422" y="1833"/>
                    <a:pt x="1833" y="1421"/>
                    <a:pt x="1833" y="921"/>
                  </a:cubicBezTo>
                  <a:cubicBezTo>
                    <a:pt x="1833" y="678"/>
                    <a:pt x="1745" y="460"/>
                    <a:pt x="1591" y="291"/>
                  </a:cubicBezTo>
                  <a:cubicBezTo>
                    <a:pt x="1422" y="113"/>
                    <a:pt x="1179" y="0"/>
                    <a:pt x="921"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4"/>
            <p:cNvSpPr/>
            <p:nvPr/>
          </p:nvSpPr>
          <p:spPr>
            <a:xfrm>
              <a:off x="6279400" y="4417325"/>
              <a:ext cx="27875" cy="34950"/>
            </a:xfrm>
            <a:custGeom>
              <a:rect b="b" l="l" r="r" t="t"/>
              <a:pathLst>
                <a:path extrusionOk="0" h="1398" w="1115">
                  <a:moveTo>
                    <a:pt x="396" y="0"/>
                  </a:moveTo>
                  <a:cubicBezTo>
                    <a:pt x="389" y="166"/>
                    <a:pt x="233" y="313"/>
                    <a:pt x="61" y="313"/>
                  </a:cubicBezTo>
                  <a:cubicBezTo>
                    <a:pt x="41" y="313"/>
                    <a:pt x="21" y="311"/>
                    <a:pt x="0" y="307"/>
                  </a:cubicBezTo>
                  <a:lnTo>
                    <a:pt x="0" y="307"/>
                  </a:lnTo>
                  <a:lnTo>
                    <a:pt x="331" y="1397"/>
                  </a:lnTo>
                  <a:lnTo>
                    <a:pt x="1115" y="791"/>
                  </a:lnTo>
                  <a:lnTo>
                    <a:pt x="3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4"/>
            <p:cNvSpPr/>
            <p:nvPr/>
          </p:nvSpPr>
          <p:spPr>
            <a:xfrm>
              <a:off x="6281625" y="4437100"/>
              <a:ext cx="59175" cy="49475"/>
            </a:xfrm>
            <a:custGeom>
              <a:rect b="b" l="l" r="r" t="t"/>
              <a:pathLst>
                <a:path extrusionOk="0" h="1979" w="2367">
                  <a:moveTo>
                    <a:pt x="1009" y="0"/>
                  </a:moveTo>
                  <a:lnTo>
                    <a:pt x="234" y="606"/>
                  </a:lnTo>
                  <a:cubicBezTo>
                    <a:pt x="234" y="606"/>
                    <a:pt x="0" y="1874"/>
                    <a:pt x="848" y="1979"/>
                  </a:cubicBezTo>
                  <a:lnTo>
                    <a:pt x="630" y="953"/>
                  </a:lnTo>
                  <a:cubicBezTo>
                    <a:pt x="606" y="840"/>
                    <a:pt x="646" y="727"/>
                    <a:pt x="743" y="671"/>
                  </a:cubicBezTo>
                  <a:cubicBezTo>
                    <a:pt x="791" y="638"/>
                    <a:pt x="848" y="622"/>
                    <a:pt x="913" y="622"/>
                  </a:cubicBezTo>
                  <a:cubicBezTo>
                    <a:pt x="1026" y="622"/>
                    <a:pt x="1131" y="679"/>
                    <a:pt x="1171" y="792"/>
                  </a:cubicBezTo>
                  <a:cubicBezTo>
                    <a:pt x="1292" y="1091"/>
                    <a:pt x="1470" y="1535"/>
                    <a:pt x="1591" y="1914"/>
                  </a:cubicBezTo>
                  <a:cubicBezTo>
                    <a:pt x="1591" y="1914"/>
                    <a:pt x="2366" y="1753"/>
                    <a:pt x="2245" y="969"/>
                  </a:cubicBezTo>
                  <a:cubicBezTo>
                    <a:pt x="2164" y="485"/>
                    <a:pt x="1760" y="113"/>
                    <a:pt x="1276" y="41"/>
                  </a:cubicBezTo>
                  <a:lnTo>
                    <a:pt x="1009" y="0"/>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4"/>
            <p:cNvSpPr/>
            <p:nvPr/>
          </p:nvSpPr>
          <p:spPr>
            <a:xfrm>
              <a:off x="6188750" y="4317125"/>
              <a:ext cx="100550" cy="108050"/>
            </a:xfrm>
            <a:custGeom>
              <a:rect b="b" l="l" r="r" t="t"/>
              <a:pathLst>
                <a:path extrusionOk="0" h="4322" w="4022">
                  <a:moveTo>
                    <a:pt x="863" y="0"/>
                  </a:moveTo>
                  <a:cubicBezTo>
                    <a:pt x="437" y="0"/>
                    <a:pt x="71" y="324"/>
                    <a:pt x="57" y="762"/>
                  </a:cubicBezTo>
                  <a:cubicBezTo>
                    <a:pt x="0" y="1812"/>
                    <a:pt x="1519" y="2926"/>
                    <a:pt x="1519" y="2926"/>
                  </a:cubicBezTo>
                  <a:lnTo>
                    <a:pt x="3497" y="4258"/>
                  </a:lnTo>
                  <a:cubicBezTo>
                    <a:pt x="3537" y="4291"/>
                    <a:pt x="3586" y="4307"/>
                    <a:pt x="3626" y="4315"/>
                  </a:cubicBezTo>
                  <a:cubicBezTo>
                    <a:pt x="3646" y="4319"/>
                    <a:pt x="3667" y="4321"/>
                    <a:pt x="3687" y="4321"/>
                  </a:cubicBezTo>
                  <a:cubicBezTo>
                    <a:pt x="3858" y="4321"/>
                    <a:pt x="4015" y="4173"/>
                    <a:pt x="4022" y="3992"/>
                  </a:cubicBezTo>
                  <a:cubicBezTo>
                    <a:pt x="4022" y="3935"/>
                    <a:pt x="4006" y="3871"/>
                    <a:pt x="3982" y="3814"/>
                  </a:cubicBezTo>
                  <a:lnTo>
                    <a:pt x="2956" y="1909"/>
                  </a:lnTo>
                  <a:cubicBezTo>
                    <a:pt x="2221" y="592"/>
                    <a:pt x="1543" y="148"/>
                    <a:pt x="1074" y="27"/>
                  </a:cubicBezTo>
                  <a:cubicBezTo>
                    <a:pt x="1003" y="9"/>
                    <a:pt x="932" y="0"/>
                    <a:pt x="863"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4"/>
            <p:cNvSpPr/>
            <p:nvPr/>
          </p:nvSpPr>
          <p:spPr>
            <a:xfrm>
              <a:off x="5871925" y="4225925"/>
              <a:ext cx="112350" cy="108650"/>
            </a:xfrm>
            <a:custGeom>
              <a:rect b="b" l="l" r="r" t="t"/>
              <a:pathLst>
                <a:path extrusionOk="0" h="4346" w="4494">
                  <a:moveTo>
                    <a:pt x="3201" y="1"/>
                  </a:moveTo>
                  <a:lnTo>
                    <a:pt x="3201" y="1"/>
                  </a:lnTo>
                  <a:cubicBezTo>
                    <a:pt x="2652" y="469"/>
                    <a:pt x="1110" y="1882"/>
                    <a:pt x="141" y="3788"/>
                  </a:cubicBezTo>
                  <a:cubicBezTo>
                    <a:pt x="0" y="4055"/>
                    <a:pt x="209" y="4345"/>
                    <a:pt x="468" y="4345"/>
                  </a:cubicBezTo>
                  <a:cubicBezTo>
                    <a:pt x="522" y="4345"/>
                    <a:pt x="578" y="4333"/>
                    <a:pt x="633" y="4305"/>
                  </a:cubicBezTo>
                  <a:cubicBezTo>
                    <a:pt x="1974" y="3643"/>
                    <a:pt x="4340" y="2351"/>
                    <a:pt x="4493" y="1301"/>
                  </a:cubicBezTo>
                  <a:lnTo>
                    <a:pt x="4493" y="1301"/>
                  </a:lnTo>
                  <a:cubicBezTo>
                    <a:pt x="4332" y="1446"/>
                    <a:pt x="4114" y="1535"/>
                    <a:pt x="3888" y="1535"/>
                  </a:cubicBezTo>
                  <a:cubicBezTo>
                    <a:pt x="3379" y="1535"/>
                    <a:pt x="2967" y="1131"/>
                    <a:pt x="2959" y="614"/>
                  </a:cubicBezTo>
                  <a:cubicBezTo>
                    <a:pt x="2959" y="388"/>
                    <a:pt x="3048" y="162"/>
                    <a:pt x="32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4"/>
            <p:cNvSpPr/>
            <p:nvPr/>
          </p:nvSpPr>
          <p:spPr>
            <a:xfrm>
              <a:off x="5946075" y="4218675"/>
              <a:ext cx="45875" cy="45850"/>
            </a:xfrm>
            <a:custGeom>
              <a:rect b="b" l="l" r="r" t="t"/>
              <a:pathLst>
                <a:path extrusionOk="0" h="1834" w="1835">
                  <a:moveTo>
                    <a:pt x="922" y="0"/>
                  </a:moveTo>
                  <a:cubicBezTo>
                    <a:pt x="647" y="0"/>
                    <a:pt x="413" y="113"/>
                    <a:pt x="243" y="291"/>
                  </a:cubicBezTo>
                  <a:cubicBezTo>
                    <a:pt x="90" y="452"/>
                    <a:pt x="1" y="678"/>
                    <a:pt x="1" y="913"/>
                  </a:cubicBezTo>
                  <a:cubicBezTo>
                    <a:pt x="1" y="1421"/>
                    <a:pt x="413" y="1833"/>
                    <a:pt x="922" y="1833"/>
                  </a:cubicBezTo>
                  <a:cubicBezTo>
                    <a:pt x="1148" y="1833"/>
                    <a:pt x="1366" y="1744"/>
                    <a:pt x="1527" y="1599"/>
                  </a:cubicBezTo>
                  <a:cubicBezTo>
                    <a:pt x="1713" y="1429"/>
                    <a:pt x="1834" y="1187"/>
                    <a:pt x="1834" y="913"/>
                  </a:cubicBezTo>
                  <a:cubicBezTo>
                    <a:pt x="1834" y="412"/>
                    <a:pt x="1422" y="0"/>
                    <a:pt x="922"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4"/>
            <p:cNvSpPr/>
            <p:nvPr/>
          </p:nvSpPr>
          <p:spPr>
            <a:xfrm>
              <a:off x="5779325" y="4417325"/>
              <a:ext cx="27700" cy="34950"/>
            </a:xfrm>
            <a:custGeom>
              <a:rect b="b" l="l" r="r" t="t"/>
              <a:pathLst>
                <a:path extrusionOk="0" h="1398" w="1108">
                  <a:moveTo>
                    <a:pt x="711" y="0"/>
                  </a:moveTo>
                  <a:lnTo>
                    <a:pt x="1" y="791"/>
                  </a:lnTo>
                  <a:lnTo>
                    <a:pt x="776" y="1397"/>
                  </a:lnTo>
                  <a:lnTo>
                    <a:pt x="1107" y="307"/>
                  </a:lnTo>
                  <a:lnTo>
                    <a:pt x="1107" y="307"/>
                  </a:lnTo>
                  <a:cubicBezTo>
                    <a:pt x="1086" y="311"/>
                    <a:pt x="1065" y="313"/>
                    <a:pt x="1045" y="313"/>
                  </a:cubicBezTo>
                  <a:cubicBezTo>
                    <a:pt x="870" y="313"/>
                    <a:pt x="726" y="166"/>
                    <a:pt x="7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4"/>
            <p:cNvSpPr/>
            <p:nvPr/>
          </p:nvSpPr>
          <p:spPr>
            <a:xfrm>
              <a:off x="5797100" y="4317125"/>
              <a:ext cx="100550" cy="108000"/>
            </a:xfrm>
            <a:custGeom>
              <a:rect b="b" l="l" r="r" t="t"/>
              <a:pathLst>
                <a:path extrusionOk="0" h="4320" w="4022">
                  <a:moveTo>
                    <a:pt x="3157" y="0"/>
                  </a:moveTo>
                  <a:cubicBezTo>
                    <a:pt x="3088" y="0"/>
                    <a:pt x="3018" y="9"/>
                    <a:pt x="2948" y="27"/>
                  </a:cubicBezTo>
                  <a:cubicBezTo>
                    <a:pt x="2480" y="148"/>
                    <a:pt x="1801" y="592"/>
                    <a:pt x="1066" y="1909"/>
                  </a:cubicBezTo>
                  <a:lnTo>
                    <a:pt x="41" y="3814"/>
                  </a:lnTo>
                  <a:cubicBezTo>
                    <a:pt x="17" y="3871"/>
                    <a:pt x="0" y="3935"/>
                    <a:pt x="0" y="3992"/>
                  </a:cubicBezTo>
                  <a:cubicBezTo>
                    <a:pt x="15" y="4176"/>
                    <a:pt x="164" y="4319"/>
                    <a:pt x="342" y="4319"/>
                  </a:cubicBezTo>
                  <a:cubicBezTo>
                    <a:pt x="360" y="4319"/>
                    <a:pt x="378" y="4318"/>
                    <a:pt x="396" y="4315"/>
                  </a:cubicBezTo>
                  <a:cubicBezTo>
                    <a:pt x="437" y="4307"/>
                    <a:pt x="485" y="4299"/>
                    <a:pt x="525" y="4258"/>
                  </a:cubicBezTo>
                  <a:lnTo>
                    <a:pt x="2504" y="2926"/>
                  </a:lnTo>
                  <a:cubicBezTo>
                    <a:pt x="2504" y="2926"/>
                    <a:pt x="4022" y="1812"/>
                    <a:pt x="3965" y="762"/>
                  </a:cubicBezTo>
                  <a:cubicBezTo>
                    <a:pt x="3945" y="324"/>
                    <a:pt x="3577" y="0"/>
                    <a:pt x="3157"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4"/>
            <p:cNvSpPr/>
            <p:nvPr/>
          </p:nvSpPr>
          <p:spPr>
            <a:xfrm>
              <a:off x="5745425" y="4437100"/>
              <a:ext cx="58775" cy="49475"/>
            </a:xfrm>
            <a:custGeom>
              <a:rect b="b" l="l" r="r" t="t"/>
              <a:pathLst>
                <a:path extrusionOk="0" h="1979" w="2351">
                  <a:moveTo>
                    <a:pt x="1341" y="0"/>
                  </a:moveTo>
                  <a:lnTo>
                    <a:pt x="1090" y="41"/>
                  </a:lnTo>
                  <a:cubicBezTo>
                    <a:pt x="606" y="113"/>
                    <a:pt x="202" y="485"/>
                    <a:pt x="121" y="969"/>
                  </a:cubicBezTo>
                  <a:cubicBezTo>
                    <a:pt x="0" y="1753"/>
                    <a:pt x="775" y="1914"/>
                    <a:pt x="775" y="1914"/>
                  </a:cubicBezTo>
                  <a:cubicBezTo>
                    <a:pt x="897" y="1535"/>
                    <a:pt x="1074" y="1083"/>
                    <a:pt x="1187" y="792"/>
                  </a:cubicBezTo>
                  <a:cubicBezTo>
                    <a:pt x="1244" y="679"/>
                    <a:pt x="1341" y="622"/>
                    <a:pt x="1454" y="622"/>
                  </a:cubicBezTo>
                  <a:cubicBezTo>
                    <a:pt x="1502" y="622"/>
                    <a:pt x="1567" y="630"/>
                    <a:pt x="1615" y="671"/>
                  </a:cubicBezTo>
                  <a:cubicBezTo>
                    <a:pt x="1704" y="727"/>
                    <a:pt x="1744" y="840"/>
                    <a:pt x="1728" y="953"/>
                  </a:cubicBezTo>
                  <a:lnTo>
                    <a:pt x="1502" y="1979"/>
                  </a:lnTo>
                  <a:cubicBezTo>
                    <a:pt x="2350" y="1874"/>
                    <a:pt x="2116" y="606"/>
                    <a:pt x="2116" y="606"/>
                  </a:cubicBezTo>
                  <a:lnTo>
                    <a:pt x="1341" y="0"/>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4"/>
            <p:cNvSpPr/>
            <p:nvPr/>
          </p:nvSpPr>
          <p:spPr>
            <a:xfrm>
              <a:off x="6077175" y="4816225"/>
              <a:ext cx="90800" cy="123200"/>
            </a:xfrm>
            <a:custGeom>
              <a:rect b="b" l="l" r="r" t="t"/>
              <a:pathLst>
                <a:path extrusionOk="0" h="4928" w="3632">
                  <a:moveTo>
                    <a:pt x="507" y="1"/>
                  </a:moveTo>
                  <a:cubicBezTo>
                    <a:pt x="402" y="130"/>
                    <a:pt x="361" y="2375"/>
                    <a:pt x="361" y="2375"/>
                  </a:cubicBezTo>
                  <a:cubicBezTo>
                    <a:pt x="0" y="4820"/>
                    <a:pt x="1473" y="4928"/>
                    <a:pt x="1735" y="4928"/>
                  </a:cubicBezTo>
                  <a:cubicBezTo>
                    <a:pt x="1760" y="4928"/>
                    <a:pt x="1774" y="4927"/>
                    <a:pt x="1774" y="4927"/>
                  </a:cubicBezTo>
                  <a:cubicBezTo>
                    <a:pt x="3632" y="4612"/>
                    <a:pt x="1774" y="865"/>
                    <a:pt x="1774" y="865"/>
                  </a:cubicBezTo>
                  <a:cubicBezTo>
                    <a:pt x="1718" y="1010"/>
                    <a:pt x="1669" y="1131"/>
                    <a:pt x="1621" y="1252"/>
                  </a:cubicBezTo>
                  <a:cubicBezTo>
                    <a:pt x="1548" y="1422"/>
                    <a:pt x="1387" y="1503"/>
                    <a:pt x="1225" y="1503"/>
                  </a:cubicBezTo>
                  <a:cubicBezTo>
                    <a:pt x="1072" y="1503"/>
                    <a:pt x="910" y="1414"/>
                    <a:pt x="854" y="1244"/>
                  </a:cubicBezTo>
                  <a:cubicBezTo>
                    <a:pt x="741" y="970"/>
                    <a:pt x="620" y="574"/>
                    <a:pt x="5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4"/>
            <p:cNvSpPr/>
            <p:nvPr/>
          </p:nvSpPr>
          <p:spPr>
            <a:xfrm>
              <a:off x="6105775" y="4788150"/>
              <a:ext cx="29100" cy="65675"/>
            </a:xfrm>
            <a:custGeom>
              <a:rect b="b" l="l" r="r" t="t"/>
              <a:pathLst>
                <a:path extrusionOk="0" h="2627" w="1164">
                  <a:moveTo>
                    <a:pt x="1073" y="1"/>
                  </a:moveTo>
                  <a:cubicBezTo>
                    <a:pt x="799" y="1"/>
                    <a:pt x="1" y="206"/>
                    <a:pt x="81" y="2626"/>
                  </a:cubicBezTo>
                  <a:cubicBezTo>
                    <a:pt x="89" y="2626"/>
                    <a:pt x="96" y="2626"/>
                    <a:pt x="103" y="2626"/>
                  </a:cubicBezTo>
                  <a:cubicBezTo>
                    <a:pt x="256" y="2626"/>
                    <a:pt x="399" y="2545"/>
                    <a:pt x="461" y="2375"/>
                  </a:cubicBezTo>
                  <a:cubicBezTo>
                    <a:pt x="517" y="2254"/>
                    <a:pt x="566" y="2117"/>
                    <a:pt x="614" y="1988"/>
                  </a:cubicBezTo>
                  <a:cubicBezTo>
                    <a:pt x="921" y="1140"/>
                    <a:pt x="1163" y="9"/>
                    <a:pt x="1163" y="9"/>
                  </a:cubicBezTo>
                  <a:cubicBezTo>
                    <a:pt x="1163" y="9"/>
                    <a:pt x="1129" y="1"/>
                    <a:pt x="1073"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4"/>
            <p:cNvSpPr/>
            <p:nvPr/>
          </p:nvSpPr>
          <p:spPr>
            <a:xfrm>
              <a:off x="6069425" y="4608100"/>
              <a:ext cx="76750" cy="56775"/>
            </a:xfrm>
            <a:custGeom>
              <a:rect b="b" l="l" r="r" t="t"/>
              <a:pathLst>
                <a:path extrusionOk="0" h="2271" w="3070">
                  <a:moveTo>
                    <a:pt x="235" y="0"/>
                  </a:moveTo>
                  <a:cubicBezTo>
                    <a:pt x="130" y="444"/>
                    <a:pt x="49" y="856"/>
                    <a:pt x="1" y="1252"/>
                  </a:cubicBezTo>
                  <a:cubicBezTo>
                    <a:pt x="195" y="1744"/>
                    <a:pt x="671" y="2003"/>
                    <a:pt x="1002" y="2140"/>
                  </a:cubicBezTo>
                  <a:cubicBezTo>
                    <a:pt x="1115" y="2180"/>
                    <a:pt x="1212" y="2205"/>
                    <a:pt x="1285" y="2229"/>
                  </a:cubicBezTo>
                  <a:cubicBezTo>
                    <a:pt x="1333" y="2245"/>
                    <a:pt x="1382" y="2261"/>
                    <a:pt x="1438" y="2261"/>
                  </a:cubicBezTo>
                  <a:cubicBezTo>
                    <a:pt x="1508" y="2267"/>
                    <a:pt x="1576" y="2270"/>
                    <a:pt x="1640" y="2270"/>
                  </a:cubicBezTo>
                  <a:cubicBezTo>
                    <a:pt x="2668" y="2270"/>
                    <a:pt x="3054" y="1532"/>
                    <a:pt x="3070" y="1494"/>
                  </a:cubicBezTo>
                  <a:cubicBezTo>
                    <a:pt x="2916" y="929"/>
                    <a:pt x="2738" y="630"/>
                    <a:pt x="2730" y="614"/>
                  </a:cubicBezTo>
                  <a:cubicBezTo>
                    <a:pt x="2387" y="1164"/>
                    <a:pt x="1942" y="1494"/>
                    <a:pt x="1339" y="1494"/>
                  </a:cubicBezTo>
                  <a:cubicBezTo>
                    <a:pt x="1332" y="1494"/>
                    <a:pt x="1325" y="1494"/>
                    <a:pt x="1317" y="1494"/>
                  </a:cubicBezTo>
                  <a:cubicBezTo>
                    <a:pt x="1317" y="1494"/>
                    <a:pt x="1314" y="1494"/>
                    <a:pt x="1308" y="1494"/>
                  </a:cubicBezTo>
                  <a:cubicBezTo>
                    <a:pt x="1234" y="1494"/>
                    <a:pt x="735" y="1439"/>
                    <a:pt x="235"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4"/>
            <p:cNvSpPr/>
            <p:nvPr/>
          </p:nvSpPr>
          <p:spPr>
            <a:xfrm>
              <a:off x="6062375" y="4639575"/>
              <a:ext cx="42225" cy="121150"/>
            </a:xfrm>
            <a:custGeom>
              <a:rect b="b" l="l" r="r" t="t"/>
              <a:pathLst>
                <a:path extrusionOk="0" h="4846" w="1689">
                  <a:moveTo>
                    <a:pt x="283" y="1"/>
                  </a:moveTo>
                  <a:lnTo>
                    <a:pt x="283" y="1"/>
                  </a:lnTo>
                  <a:cubicBezTo>
                    <a:pt x="0" y="2108"/>
                    <a:pt x="364" y="3554"/>
                    <a:pt x="630" y="4265"/>
                  </a:cubicBezTo>
                  <a:cubicBezTo>
                    <a:pt x="695" y="4458"/>
                    <a:pt x="759" y="4652"/>
                    <a:pt x="800" y="4846"/>
                  </a:cubicBezTo>
                  <a:cubicBezTo>
                    <a:pt x="1688" y="3950"/>
                    <a:pt x="1397" y="3118"/>
                    <a:pt x="1397" y="3118"/>
                  </a:cubicBezTo>
                  <a:cubicBezTo>
                    <a:pt x="1139" y="2036"/>
                    <a:pt x="1284" y="889"/>
                    <a:pt x="1284" y="889"/>
                  </a:cubicBezTo>
                  <a:cubicBezTo>
                    <a:pt x="953" y="760"/>
                    <a:pt x="477" y="493"/>
                    <a:pt x="283"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4"/>
            <p:cNvSpPr/>
            <p:nvPr/>
          </p:nvSpPr>
          <p:spPr>
            <a:xfrm>
              <a:off x="6082350" y="4645450"/>
              <a:ext cx="76550" cy="208350"/>
            </a:xfrm>
            <a:custGeom>
              <a:rect b="b" l="l" r="r" t="t"/>
              <a:pathLst>
                <a:path extrusionOk="0" h="8334" w="3062">
                  <a:moveTo>
                    <a:pt x="2553" y="0"/>
                  </a:moveTo>
                  <a:cubicBezTo>
                    <a:pt x="2537" y="23"/>
                    <a:pt x="2147" y="775"/>
                    <a:pt x="1108" y="775"/>
                  </a:cubicBezTo>
                  <a:cubicBezTo>
                    <a:pt x="1048" y="775"/>
                    <a:pt x="986" y="772"/>
                    <a:pt x="921" y="767"/>
                  </a:cubicBezTo>
                  <a:lnTo>
                    <a:pt x="768" y="735"/>
                  </a:lnTo>
                  <a:cubicBezTo>
                    <a:pt x="703" y="727"/>
                    <a:pt x="606" y="695"/>
                    <a:pt x="485" y="646"/>
                  </a:cubicBezTo>
                  <a:lnTo>
                    <a:pt x="485" y="646"/>
                  </a:lnTo>
                  <a:cubicBezTo>
                    <a:pt x="485" y="646"/>
                    <a:pt x="340" y="1801"/>
                    <a:pt x="598" y="2883"/>
                  </a:cubicBezTo>
                  <a:cubicBezTo>
                    <a:pt x="598" y="2883"/>
                    <a:pt x="897" y="3723"/>
                    <a:pt x="1" y="4611"/>
                  </a:cubicBezTo>
                  <a:cubicBezTo>
                    <a:pt x="57" y="4845"/>
                    <a:pt x="90" y="5071"/>
                    <a:pt x="114" y="5305"/>
                  </a:cubicBezTo>
                  <a:cubicBezTo>
                    <a:pt x="162" y="5919"/>
                    <a:pt x="219" y="6428"/>
                    <a:pt x="300" y="6840"/>
                  </a:cubicBezTo>
                  <a:cubicBezTo>
                    <a:pt x="405" y="7413"/>
                    <a:pt x="534" y="7809"/>
                    <a:pt x="655" y="8083"/>
                  </a:cubicBezTo>
                  <a:cubicBezTo>
                    <a:pt x="728" y="8245"/>
                    <a:pt x="881" y="8334"/>
                    <a:pt x="1026" y="8334"/>
                  </a:cubicBezTo>
                  <a:cubicBezTo>
                    <a:pt x="946" y="5914"/>
                    <a:pt x="1744" y="5709"/>
                    <a:pt x="2018" y="5709"/>
                  </a:cubicBezTo>
                  <a:cubicBezTo>
                    <a:pt x="2074" y="5709"/>
                    <a:pt x="2108" y="5717"/>
                    <a:pt x="2108" y="5717"/>
                  </a:cubicBezTo>
                  <a:cubicBezTo>
                    <a:pt x="3061" y="2947"/>
                    <a:pt x="2835" y="1026"/>
                    <a:pt x="25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4"/>
            <p:cNvSpPr/>
            <p:nvPr/>
          </p:nvSpPr>
          <p:spPr>
            <a:xfrm>
              <a:off x="6054300" y="4472825"/>
              <a:ext cx="52700" cy="172650"/>
            </a:xfrm>
            <a:custGeom>
              <a:rect b="b" l="l" r="r" t="t"/>
              <a:pathLst>
                <a:path extrusionOk="0" h="6906" w="2108">
                  <a:moveTo>
                    <a:pt x="913" y="1"/>
                  </a:moveTo>
                  <a:cubicBezTo>
                    <a:pt x="792" y="98"/>
                    <a:pt x="671" y="219"/>
                    <a:pt x="558" y="340"/>
                  </a:cubicBezTo>
                  <a:cubicBezTo>
                    <a:pt x="493" y="413"/>
                    <a:pt x="444" y="485"/>
                    <a:pt x="396" y="550"/>
                  </a:cubicBezTo>
                  <a:cubicBezTo>
                    <a:pt x="396" y="550"/>
                    <a:pt x="243" y="768"/>
                    <a:pt x="0" y="905"/>
                  </a:cubicBezTo>
                  <a:cubicBezTo>
                    <a:pt x="210" y="3134"/>
                    <a:pt x="525" y="4539"/>
                    <a:pt x="840" y="5419"/>
                  </a:cubicBezTo>
                  <a:cubicBezTo>
                    <a:pt x="1340" y="6850"/>
                    <a:pt x="1839" y="6905"/>
                    <a:pt x="1913" y="6905"/>
                  </a:cubicBezTo>
                  <a:cubicBezTo>
                    <a:pt x="1919" y="6905"/>
                    <a:pt x="1922" y="6905"/>
                    <a:pt x="1922" y="6905"/>
                  </a:cubicBezTo>
                  <a:cubicBezTo>
                    <a:pt x="2108" y="3013"/>
                    <a:pt x="913" y="1"/>
                    <a:pt x="913"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4"/>
            <p:cNvSpPr/>
            <p:nvPr/>
          </p:nvSpPr>
          <p:spPr>
            <a:xfrm>
              <a:off x="6077100" y="4417325"/>
              <a:ext cx="95125" cy="228150"/>
            </a:xfrm>
            <a:custGeom>
              <a:rect b="b" l="l" r="r" t="t"/>
              <a:pathLst>
                <a:path extrusionOk="0" h="9126" w="3805">
                  <a:moveTo>
                    <a:pt x="3150" y="0"/>
                  </a:moveTo>
                  <a:lnTo>
                    <a:pt x="3150" y="0"/>
                  </a:lnTo>
                  <a:cubicBezTo>
                    <a:pt x="2964" y="808"/>
                    <a:pt x="2326" y="1437"/>
                    <a:pt x="1503" y="1583"/>
                  </a:cubicBezTo>
                  <a:lnTo>
                    <a:pt x="1471" y="1583"/>
                  </a:lnTo>
                  <a:cubicBezTo>
                    <a:pt x="938" y="1664"/>
                    <a:pt x="421" y="1874"/>
                    <a:pt x="1" y="2221"/>
                  </a:cubicBezTo>
                  <a:cubicBezTo>
                    <a:pt x="1" y="2221"/>
                    <a:pt x="1212" y="5249"/>
                    <a:pt x="1010" y="9125"/>
                  </a:cubicBezTo>
                  <a:cubicBezTo>
                    <a:pt x="1018" y="9125"/>
                    <a:pt x="1025" y="9125"/>
                    <a:pt x="1032" y="9125"/>
                  </a:cubicBezTo>
                  <a:cubicBezTo>
                    <a:pt x="1635" y="9125"/>
                    <a:pt x="2088" y="8795"/>
                    <a:pt x="2423" y="8245"/>
                  </a:cubicBezTo>
                  <a:cubicBezTo>
                    <a:pt x="3804" y="5984"/>
                    <a:pt x="3166" y="97"/>
                    <a:pt x="31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4"/>
            <p:cNvSpPr/>
            <p:nvPr/>
          </p:nvSpPr>
          <p:spPr>
            <a:xfrm>
              <a:off x="5918625" y="4816425"/>
              <a:ext cx="90625" cy="123200"/>
            </a:xfrm>
            <a:custGeom>
              <a:rect b="b" l="l" r="r" t="t"/>
              <a:pathLst>
                <a:path extrusionOk="0" h="4928" w="3625">
                  <a:moveTo>
                    <a:pt x="3118" y="1"/>
                  </a:moveTo>
                  <a:cubicBezTo>
                    <a:pt x="3005" y="574"/>
                    <a:pt x="2884" y="970"/>
                    <a:pt x="2771" y="1244"/>
                  </a:cubicBezTo>
                  <a:cubicBezTo>
                    <a:pt x="2706" y="1406"/>
                    <a:pt x="2553" y="1495"/>
                    <a:pt x="2399" y="1495"/>
                  </a:cubicBezTo>
                  <a:cubicBezTo>
                    <a:pt x="2392" y="1495"/>
                    <a:pt x="2384" y="1495"/>
                    <a:pt x="2377" y="1495"/>
                  </a:cubicBezTo>
                  <a:cubicBezTo>
                    <a:pt x="2223" y="1495"/>
                    <a:pt x="2073" y="1414"/>
                    <a:pt x="2003" y="1252"/>
                  </a:cubicBezTo>
                  <a:cubicBezTo>
                    <a:pt x="1955" y="1131"/>
                    <a:pt x="1907" y="1002"/>
                    <a:pt x="1858" y="873"/>
                  </a:cubicBezTo>
                  <a:cubicBezTo>
                    <a:pt x="1858" y="873"/>
                    <a:pt x="1" y="4612"/>
                    <a:pt x="1858" y="4927"/>
                  </a:cubicBezTo>
                  <a:cubicBezTo>
                    <a:pt x="1858" y="4927"/>
                    <a:pt x="1872" y="4928"/>
                    <a:pt x="1897" y="4928"/>
                  </a:cubicBezTo>
                  <a:cubicBezTo>
                    <a:pt x="2158" y="4928"/>
                    <a:pt x="3625" y="4820"/>
                    <a:pt x="3271" y="2375"/>
                  </a:cubicBezTo>
                  <a:cubicBezTo>
                    <a:pt x="3271" y="2375"/>
                    <a:pt x="3239" y="130"/>
                    <a:pt x="31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4"/>
            <p:cNvSpPr/>
            <p:nvPr/>
          </p:nvSpPr>
          <p:spPr>
            <a:xfrm>
              <a:off x="5951325" y="4788550"/>
              <a:ext cx="29100" cy="65450"/>
            </a:xfrm>
            <a:custGeom>
              <a:rect b="b" l="l" r="r" t="t"/>
              <a:pathLst>
                <a:path extrusionOk="0" h="2618" w="1164">
                  <a:moveTo>
                    <a:pt x="95" y="0"/>
                  </a:moveTo>
                  <a:cubicBezTo>
                    <a:pt x="37" y="0"/>
                    <a:pt x="1" y="9"/>
                    <a:pt x="1" y="9"/>
                  </a:cubicBezTo>
                  <a:cubicBezTo>
                    <a:pt x="1" y="9"/>
                    <a:pt x="243" y="1124"/>
                    <a:pt x="534" y="1988"/>
                  </a:cubicBezTo>
                  <a:cubicBezTo>
                    <a:pt x="582" y="2125"/>
                    <a:pt x="639" y="2246"/>
                    <a:pt x="687" y="2367"/>
                  </a:cubicBezTo>
                  <a:cubicBezTo>
                    <a:pt x="760" y="2537"/>
                    <a:pt x="922" y="2618"/>
                    <a:pt x="1083" y="2618"/>
                  </a:cubicBezTo>
                  <a:cubicBezTo>
                    <a:pt x="1163" y="210"/>
                    <a:pt x="372" y="0"/>
                    <a:pt x="95"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4"/>
            <p:cNvSpPr/>
            <p:nvPr/>
          </p:nvSpPr>
          <p:spPr>
            <a:xfrm>
              <a:off x="5940225" y="4608300"/>
              <a:ext cx="76750" cy="56750"/>
            </a:xfrm>
            <a:custGeom>
              <a:rect b="b" l="l" r="r" t="t"/>
              <a:pathLst>
                <a:path extrusionOk="0" h="2270" w="3070">
                  <a:moveTo>
                    <a:pt x="2835" y="0"/>
                  </a:moveTo>
                  <a:cubicBezTo>
                    <a:pt x="2336" y="1431"/>
                    <a:pt x="1843" y="1486"/>
                    <a:pt x="1770" y="1486"/>
                  </a:cubicBezTo>
                  <a:cubicBezTo>
                    <a:pt x="1764" y="1486"/>
                    <a:pt x="1761" y="1486"/>
                    <a:pt x="1761" y="1486"/>
                  </a:cubicBezTo>
                  <a:cubicBezTo>
                    <a:pt x="1754" y="1486"/>
                    <a:pt x="1746" y="1486"/>
                    <a:pt x="1739" y="1486"/>
                  </a:cubicBezTo>
                  <a:cubicBezTo>
                    <a:pt x="1128" y="1486"/>
                    <a:pt x="675" y="1156"/>
                    <a:pt x="348" y="614"/>
                  </a:cubicBezTo>
                  <a:cubicBezTo>
                    <a:pt x="348" y="614"/>
                    <a:pt x="162" y="905"/>
                    <a:pt x="1" y="1494"/>
                  </a:cubicBezTo>
                  <a:cubicBezTo>
                    <a:pt x="16" y="1525"/>
                    <a:pt x="406" y="2269"/>
                    <a:pt x="1444" y="2269"/>
                  </a:cubicBezTo>
                  <a:cubicBezTo>
                    <a:pt x="1505" y="2269"/>
                    <a:pt x="1567" y="2267"/>
                    <a:pt x="1632" y="2261"/>
                  </a:cubicBezTo>
                  <a:lnTo>
                    <a:pt x="1785" y="2229"/>
                  </a:lnTo>
                  <a:cubicBezTo>
                    <a:pt x="1850" y="2221"/>
                    <a:pt x="1947" y="2189"/>
                    <a:pt x="2068" y="2140"/>
                  </a:cubicBezTo>
                  <a:cubicBezTo>
                    <a:pt x="2407" y="2011"/>
                    <a:pt x="2876" y="1744"/>
                    <a:pt x="3069" y="1252"/>
                  </a:cubicBezTo>
                  <a:cubicBezTo>
                    <a:pt x="3021" y="856"/>
                    <a:pt x="2940" y="436"/>
                    <a:pt x="2835"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4"/>
            <p:cNvSpPr/>
            <p:nvPr/>
          </p:nvSpPr>
          <p:spPr>
            <a:xfrm>
              <a:off x="5981625" y="4639575"/>
              <a:ext cx="42425" cy="121150"/>
            </a:xfrm>
            <a:custGeom>
              <a:rect b="b" l="l" r="r" t="t"/>
              <a:pathLst>
                <a:path extrusionOk="0" h="4846" w="1697">
                  <a:moveTo>
                    <a:pt x="1413" y="1"/>
                  </a:moveTo>
                  <a:cubicBezTo>
                    <a:pt x="1212" y="493"/>
                    <a:pt x="751" y="760"/>
                    <a:pt x="412" y="881"/>
                  </a:cubicBezTo>
                  <a:cubicBezTo>
                    <a:pt x="412" y="881"/>
                    <a:pt x="557" y="2036"/>
                    <a:pt x="307" y="3118"/>
                  </a:cubicBezTo>
                  <a:cubicBezTo>
                    <a:pt x="307" y="3118"/>
                    <a:pt x="0" y="3958"/>
                    <a:pt x="897" y="4846"/>
                  </a:cubicBezTo>
                  <a:cubicBezTo>
                    <a:pt x="937" y="4652"/>
                    <a:pt x="1002" y="4458"/>
                    <a:pt x="1074" y="4273"/>
                  </a:cubicBezTo>
                  <a:cubicBezTo>
                    <a:pt x="1333" y="3554"/>
                    <a:pt x="1696" y="2108"/>
                    <a:pt x="1413"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a:off x="5927725" y="4645225"/>
              <a:ext cx="76725" cy="208575"/>
            </a:xfrm>
            <a:custGeom>
              <a:rect b="b" l="l" r="r" t="t"/>
              <a:pathLst>
                <a:path extrusionOk="0" h="8343" w="3069">
                  <a:moveTo>
                    <a:pt x="509" y="1"/>
                  </a:moveTo>
                  <a:cubicBezTo>
                    <a:pt x="218" y="1027"/>
                    <a:pt x="0" y="2956"/>
                    <a:pt x="953" y="5726"/>
                  </a:cubicBezTo>
                  <a:cubicBezTo>
                    <a:pt x="953" y="5726"/>
                    <a:pt x="987" y="5718"/>
                    <a:pt x="1044" y="5718"/>
                  </a:cubicBezTo>
                  <a:cubicBezTo>
                    <a:pt x="1320" y="5718"/>
                    <a:pt x="2122" y="5923"/>
                    <a:pt x="2035" y="8343"/>
                  </a:cubicBezTo>
                  <a:cubicBezTo>
                    <a:pt x="2189" y="8343"/>
                    <a:pt x="2342" y="8262"/>
                    <a:pt x="2407" y="8092"/>
                  </a:cubicBezTo>
                  <a:cubicBezTo>
                    <a:pt x="2520" y="7818"/>
                    <a:pt x="2641" y="7422"/>
                    <a:pt x="2754" y="6849"/>
                  </a:cubicBezTo>
                  <a:cubicBezTo>
                    <a:pt x="2826" y="6437"/>
                    <a:pt x="2891" y="5928"/>
                    <a:pt x="2956" y="5314"/>
                  </a:cubicBezTo>
                  <a:cubicBezTo>
                    <a:pt x="2972" y="5080"/>
                    <a:pt x="3012" y="4846"/>
                    <a:pt x="3069" y="4620"/>
                  </a:cubicBezTo>
                  <a:cubicBezTo>
                    <a:pt x="2180" y="3716"/>
                    <a:pt x="2471" y="2892"/>
                    <a:pt x="2471" y="2892"/>
                  </a:cubicBezTo>
                  <a:cubicBezTo>
                    <a:pt x="2721" y="1810"/>
                    <a:pt x="2584" y="647"/>
                    <a:pt x="2584" y="647"/>
                  </a:cubicBezTo>
                  <a:lnTo>
                    <a:pt x="2584" y="647"/>
                  </a:lnTo>
                  <a:cubicBezTo>
                    <a:pt x="2471" y="687"/>
                    <a:pt x="2366" y="720"/>
                    <a:pt x="2302" y="744"/>
                  </a:cubicBezTo>
                  <a:cubicBezTo>
                    <a:pt x="2245" y="760"/>
                    <a:pt x="2197" y="768"/>
                    <a:pt x="2148" y="768"/>
                  </a:cubicBezTo>
                  <a:cubicBezTo>
                    <a:pt x="2073" y="775"/>
                    <a:pt x="2001" y="779"/>
                    <a:pt x="1932" y="779"/>
                  </a:cubicBezTo>
                  <a:cubicBezTo>
                    <a:pt x="915" y="779"/>
                    <a:pt x="532" y="46"/>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5979200" y="4472825"/>
              <a:ext cx="52925" cy="172650"/>
            </a:xfrm>
            <a:custGeom>
              <a:rect b="b" l="l" r="r" t="t"/>
              <a:pathLst>
                <a:path extrusionOk="0" h="6906" w="2117">
                  <a:moveTo>
                    <a:pt x="1212" y="1"/>
                  </a:moveTo>
                  <a:cubicBezTo>
                    <a:pt x="1212" y="1"/>
                    <a:pt x="0" y="3029"/>
                    <a:pt x="202" y="6905"/>
                  </a:cubicBezTo>
                  <a:cubicBezTo>
                    <a:pt x="202" y="6905"/>
                    <a:pt x="205" y="6905"/>
                    <a:pt x="211" y="6905"/>
                  </a:cubicBezTo>
                  <a:cubicBezTo>
                    <a:pt x="284" y="6905"/>
                    <a:pt x="777" y="6850"/>
                    <a:pt x="1276" y="5419"/>
                  </a:cubicBezTo>
                  <a:cubicBezTo>
                    <a:pt x="1583" y="4539"/>
                    <a:pt x="1898" y="3134"/>
                    <a:pt x="2116" y="905"/>
                  </a:cubicBezTo>
                  <a:cubicBezTo>
                    <a:pt x="1874" y="768"/>
                    <a:pt x="1720" y="550"/>
                    <a:pt x="1720" y="550"/>
                  </a:cubicBezTo>
                  <a:cubicBezTo>
                    <a:pt x="1672" y="485"/>
                    <a:pt x="1615" y="413"/>
                    <a:pt x="1559" y="340"/>
                  </a:cubicBezTo>
                  <a:cubicBezTo>
                    <a:pt x="1454" y="211"/>
                    <a:pt x="1341" y="98"/>
                    <a:pt x="1212"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a:off x="5913575" y="4416900"/>
              <a:ext cx="95525" cy="228575"/>
            </a:xfrm>
            <a:custGeom>
              <a:rect b="b" l="l" r="r" t="t"/>
              <a:pathLst>
                <a:path extrusionOk="0" h="9143" w="3821">
                  <a:moveTo>
                    <a:pt x="663" y="1"/>
                  </a:moveTo>
                  <a:lnTo>
                    <a:pt x="663" y="1"/>
                  </a:lnTo>
                  <a:cubicBezTo>
                    <a:pt x="663" y="2"/>
                    <a:pt x="1" y="5977"/>
                    <a:pt x="1398" y="8262"/>
                  </a:cubicBezTo>
                  <a:cubicBezTo>
                    <a:pt x="1733" y="8812"/>
                    <a:pt x="2186" y="9142"/>
                    <a:pt x="2789" y="9142"/>
                  </a:cubicBezTo>
                  <a:cubicBezTo>
                    <a:pt x="2796" y="9142"/>
                    <a:pt x="2804" y="9142"/>
                    <a:pt x="2811" y="9142"/>
                  </a:cubicBezTo>
                  <a:cubicBezTo>
                    <a:pt x="2625" y="5250"/>
                    <a:pt x="3820" y="2238"/>
                    <a:pt x="3820" y="2238"/>
                  </a:cubicBezTo>
                  <a:cubicBezTo>
                    <a:pt x="3409" y="1891"/>
                    <a:pt x="2892" y="1681"/>
                    <a:pt x="2351" y="1600"/>
                  </a:cubicBezTo>
                  <a:cubicBezTo>
                    <a:pt x="2335" y="1600"/>
                    <a:pt x="2327" y="1600"/>
                    <a:pt x="2310" y="1592"/>
                  </a:cubicBezTo>
                  <a:cubicBezTo>
                    <a:pt x="1479" y="1446"/>
                    <a:pt x="833" y="808"/>
                    <a:pt x="6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6102950" y="4387025"/>
              <a:ext cx="54525" cy="72300"/>
            </a:xfrm>
            <a:custGeom>
              <a:rect b="b" l="l" r="r" t="t"/>
              <a:pathLst>
                <a:path extrusionOk="0" h="2892" w="2181">
                  <a:moveTo>
                    <a:pt x="2124" y="1"/>
                  </a:moveTo>
                  <a:cubicBezTo>
                    <a:pt x="2124" y="1"/>
                    <a:pt x="97" y="792"/>
                    <a:pt x="0" y="2892"/>
                  </a:cubicBezTo>
                  <a:cubicBezTo>
                    <a:pt x="146" y="2851"/>
                    <a:pt x="291" y="2811"/>
                    <a:pt x="445" y="2795"/>
                  </a:cubicBezTo>
                  <a:lnTo>
                    <a:pt x="477" y="2795"/>
                  </a:lnTo>
                  <a:cubicBezTo>
                    <a:pt x="1309" y="2649"/>
                    <a:pt x="1955" y="2020"/>
                    <a:pt x="2124" y="1212"/>
                  </a:cubicBezTo>
                  <a:cubicBezTo>
                    <a:pt x="2140" y="1115"/>
                    <a:pt x="2157" y="1026"/>
                    <a:pt x="2165" y="937"/>
                  </a:cubicBezTo>
                  <a:cubicBezTo>
                    <a:pt x="2181" y="623"/>
                    <a:pt x="2165" y="300"/>
                    <a:pt x="2124"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a:off x="5930350" y="4341600"/>
              <a:ext cx="225725" cy="157100"/>
            </a:xfrm>
            <a:custGeom>
              <a:rect b="b" l="l" r="r" t="t"/>
              <a:pathLst>
                <a:path extrusionOk="0" h="6284" w="9029">
                  <a:moveTo>
                    <a:pt x="590" y="1"/>
                  </a:moveTo>
                  <a:cubicBezTo>
                    <a:pt x="590" y="1"/>
                    <a:pt x="154" y="808"/>
                    <a:pt x="0" y="1818"/>
                  </a:cubicBezTo>
                  <a:cubicBezTo>
                    <a:pt x="65" y="1834"/>
                    <a:pt x="2035" y="2641"/>
                    <a:pt x="2132" y="4709"/>
                  </a:cubicBezTo>
                  <a:cubicBezTo>
                    <a:pt x="2503" y="4822"/>
                    <a:pt x="2859" y="5007"/>
                    <a:pt x="3166" y="5250"/>
                  </a:cubicBezTo>
                  <a:cubicBezTo>
                    <a:pt x="3295" y="5347"/>
                    <a:pt x="3408" y="5460"/>
                    <a:pt x="3513" y="5589"/>
                  </a:cubicBezTo>
                  <a:cubicBezTo>
                    <a:pt x="3577" y="5662"/>
                    <a:pt x="3626" y="5734"/>
                    <a:pt x="3674" y="5799"/>
                  </a:cubicBezTo>
                  <a:cubicBezTo>
                    <a:pt x="3674" y="5799"/>
                    <a:pt x="3828" y="6017"/>
                    <a:pt x="4070" y="6154"/>
                  </a:cubicBezTo>
                  <a:cubicBezTo>
                    <a:pt x="4199" y="6227"/>
                    <a:pt x="4353" y="6283"/>
                    <a:pt x="4514" y="6283"/>
                  </a:cubicBezTo>
                  <a:cubicBezTo>
                    <a:pt x="4684" y="6283"/>
                    <a:pt x="4837" y="6227"/>
                    <a:pt x="4958" y="6154"/>
                  </a:cubicBezTo>
                  <a:cubicBezTo>
                    <a:pt x="5201" y="6017"/>
                    <a:pt x="5354" y="5799"/>
                    <a:pt x="5354" y="5799"/>
                  </a:cubicBezTo>
                  <a:cubicBezTo>
                    <a:pt x="5402" y="5734"/>
                    <a:pt x="5451" y="5662"/>
                    <a:pt x="5516" y="5589"/>
                  </a:cubicBezTo>
                  <a:cubicBezTo>
                    <a:pt x="5612" y="5468"/>
                    <a:pt x="5734" y="5347"/>
                    <a:pt x="5871" y="5250"/>
                  </a:cubicBezTo>
                  <a:cubicBezTo>
                    <a:pt x="6170" y="5007"/>
                    <a:pt x="6525" y="4822"/>
                    <a:pt x="6896" y="4709"/>
                  </a:cubicBezTo>
                  <a:cubicBezTo>
                    <a:pt x="7001" y="2609"/>
                    <a:pt x="9028" y="1818"/>
                    <a:pt x="9028" y="1818"/>
                  </a:cubicBezTo>
                  <a:cubicBezTo>
                    <a:pt x="8875" y="808"/>
                    <a:pt x="8439" y="1"/>
                    <a:pt x="8439" y="1"/>
                  </a:cubicBezTo>
                  <a:cubicBezTo>
                    <a:pt x="8261" y="2318"/>
                    <a:pt x="4514" y="2722"/>
                    <a:pt x="4514" y="2722"/>
                  </a:cubicBezTo>
                  <a:cubicBezTo>
                    <a:pt x="4514" y="2722"/>
                    <a:pt x="759" y="2318"/>
                    <a:pt x="5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p:cNvSpPr/>
            <p:nvPr/>
          </p:nvSpPr>
          <p:spPr>
            <a:xfrm>
              <a:off x="5928925" y="4387225"/>
              <a:ext cx="54725" cy="72100"/>
            </a:xfrm>
            <a:custGeom>
              <a:rect b="b" l="l" r="r" t="t"/>
              <a:pathLst>
                <a:path extrusionOk="0" h="2884" w="2189">
                  <a:moveTo>
                    <a:pt x="65" y="1"/>
                  </a:moveTo>
                  <a:cubicBezTo>
                    <a:pt x="17" y="292"/>
                    <a:pt x="1" y="615"/>
                    <a:pt x="25" y="938"/>
                  </a:cubicBezTo>
                  <a:cubicBezTo>
                    <a:pt x="41" y="1026"/>
                    <a:pt x="49" y="1107"/>
                    <a:pt x="65" y="1204"/>
                  </a:cubicBezTo>
                  <a:cubicBezTo>
                    <a:pt x="243" y="2012"/>
                    <a:pt x="889" y="2641"/>
                    <a:pt x="1713" y="2787"/>
                  </a:cubicBezTo>
                  <a:lnTo>
                    <a:pt x="1745" y="2787"/>
                  </a:lnTo>
                  <a:cubicBezTo>
                    <a:pt x="1898" y="2803"/>
                    <a:pt x="2036" y="2843"/>
                    <a:pt x="2189" y="2884"/>
                  </a:cubicBezTo>
                  <a:cubicBezTo>
                    <a:pt x="2092" y="816"/>
                    <a:pt x="122" y="9"/>
                    <a:pt x="65"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a:off x="6095475" y="4232800"/>
              <a:ext cx="58975" cy="159500"/>
            </a:xfrm>
            <a:custGeom>
              <a:rect b="b" l="l" r="r" t="t"/>
              <a:pathLst>
                <a:path extrusionOk="0" h="6380" w="2359">
                  <a:moveTo>
                    <a:pt x="356" y="0"/>
                  </a:moveTo>
                  <a:lnTo>
                    <a:pt x="106" y="41"/>
                  </a:lnTo>
                  <a:cubicBezTo>
                    <a:pt x="98" y="73"/>
                    <a:pt x="1" y="3658"/>
                    <a:pt x="1059" y="6380"/>
                  </a:cubicBezTo>
                  <a:cubicBezTo>
                    <a:pt x="1180" y="6307"/>
                    <a:pt x="1252" y="6267"/>
                    <a:pt x="1252" y="6267"/>
                  </a:cubicBezTo>
                  <a:cubicBezTo>
                    <a:pt x="2359" y="5370"/>
                    <a:pt x="1551" y="2455"/>
                    <a:pt x="1551" y="2455"/>
                  </a:cubicBezTo>
                  <a:cubicBezTo>
                    <a:pt x="1252" y="1220"/>
                    <a:pt x="800" y="461"/>
                    <a:pt x="356"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4"/>
            <p:cNvSpPr/>
            <p:nvPr/>
          </p:nvSpPr>
          <p:spPr>
            <a:xfrm>
              <a:off x="5964650" y="4233800"/>
              <a:ext cx="157100" cy="186175"/>
            </a:xfrm>
            <a:custGeom>
              <a:rect b="b" l="l" r="r" t="t"/>
              <a:pathLst>
                <a:path extrusionOk="0" h="7447" w="6284">
                  <a:moveTo>
                    <a:pt x="954" y="1"/>
                  </a:moveTo>
                  <a:lnTo>
                    <a:pt x="954" y="1"/>
                  </a:lnTo>
                  <a:cubicBezTo>
                    <a:pt x="962" y="421"/>
                    <a:pt x="1010" y="3764"/>
                    <a:pt x="1" y="6340"/>
                  </a:cubicBezTo>
                  <a:cubicBezTo>
                    <a:pt x="542" y="6639"/>
                    <a:pt x="2076" y="7446"/>
                    <a:pt x="3142" y="7446"/>
                  </a:cubicBezTo>
                  <a:cubicBezTo>
                    <a:pt x="4216" y="7446"/>
                    <a:pt x="5742" y="6639"/>
                    <a:pt x="6283" y="6340"/>
                  </a:cubicBezTo>
                  <a:cubicBezTo>
                    <a:pt x="5226" y="3626"/>
                    <a:pt x="5322" y="33"/>
                    <a:pt x="5331" y="1"/>
                  </a:cubicBezTo>
                  <a:lnTo>
                    <a:pt x="5331" y="1"/>
                  </a:lnTo>
                  <a:lnTo>
                    <a:pt x="3691" y="291"/>
                  </a:lnTo>
                  <a:cubicBezTo>
                    <a:pt x="3510" y="324"/>
                    <a:pt x="3328" y="340"/>
                    <a:pt x="3146" y="340"/>
                  </a:cubicBezTo>
                  <a:cubicBezTo>
                    <a:pt x="2965" y="340"/>
                    <a:pt x="2783" y="324"/>
                    <a:pt x="2601" y="291"/>
                  </a:cubicBezTo>
                  <a:lnTo>
                    <a:pt x="95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4"/>
            <p:cNvSpPr/>
            <p:nvPr/>
          </p:nvSpPr>
          <p:spPr>
            <a:xfrm>
              <a:off x="5982425" y="4214375"/>
              <a:ext cx="121550" cy="27925"/>
            </a:xfrm>
            <a:custGeom>
              <a:rect b="b" l="l" r="r" t="t"/>
              <a:pathLst>
                <a:path extrusionOk="0" h="1117" w="4862">
                  <a:moveTo>
                    <a:pt x="1529" y="0"/>
                  </a:moveTo>
                  <a:cubicBezTo>
                    <a:pt x="1327" y="0"/>
                    <a:pt x="661" y="57"/>
                    <a:pt x="1" y="737"/>
                  </a:cubicBezTo>
                  <a:lnTo>
                    <a:pt x="243" y="778"/>
                  </a:lnTo>
                  <a:lnTo>
                    <a:pt x="1882" y="1068"/>
                  </a:lnTo>
                  <a:cubicBezTo>
                    <a:pt x="2068" y="1101"/>
                    <a:pt x="2249" y="1117"/>
                    <a:pt x="2430" y="1117"/>
                  </a:cubicBezTo>
                  <a:cubicBezTo>
                    <a:pt x="2611" y="1117"/>
                    <a:pt x="2791" y="1101"/>
                    <a:pt x="2972" y="1068"/>
                  </a:cubicBezTo>
                  <a:lnTo>
                    <a:pt x="4620" y="778"/>
                  </a:lnTo>
                  <a:lnTo>
                    <a:pt x="4862" y="737"/>
                  </a:lnTo>
                  <a:cubicBezTo>
                    <a:pt x="4201" y="57"/>
                    <a:pt x="3535" y="0"/>
                    <a:pt x="3333" y="0"/>
                  </a:cubicBezTo>
                  <a:cubicBezTo>
                    <a:pt x="3293" y="0"/>
                    <a:pt x="3271" y="2"/>
                    <a:pt x="3271" y="2"/>
                  </a:cubicBezTo>
                  <a:lnTo>
                    <a:pt x="1591" y="2"/>
                  </a:lnTo>
                  <a:cubicBezTo>
                    <a:pt x="1591" y="2"/>
                    <a:pt x="1570" y="0"/>
                    <a:pt x="15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4"/>
            <p:cNvSpPr/>
            <p:nvPr/>
          </p:nvSpPr>
          <p:spPr>
            <a:xfrm>
              <a:off x="5932150" y="4232600"/>
              <a:ext cx="57775" cy="159700"/>
            </a:xfrm>
            <a:custGeom>
              <a:rect b="b" l="l" r="r" t="t"/>
              <a:pathLst>
                <a:path extrusionOk="0" h="6388" w="2311">
                  <a:moveTo>
                    <a:pt x="2020" y="0"/>
                  </a:moveTo>
                  <a:cubicBezTo>
                    <a:pt x="1567" y="461"/>
                    <a:pt x="1107" y="1228"/>
                    <a:pt x="808" y="2463"/>
                  </a:cubicBezTo>
                  <a:cubicBezTo>
                    <a:pt x="808" y="2463"/>
                    <a:pt x="1" y="5378"/>
                    <a:pt x="1107" y="6275"/>
                  </a:cubicBezTo>
                  <a:cubicBezTo>
                    <a:pt x="1107" y="6275"/>
                    <a:pt x="1180" y="6315"/>
                    <a:pt x="1301" y="6388"/>
                  </a:cubicBezTo>
                  <a:cubicBezTo>
                    <a:pt x="2310" y="3820"/>
                    <a:pt x="2262" y="469"/>
                    <a:pt x="2254" y="49"/>
                  </a:cubicBezTo>
                  <a:lnTo>
                    <a:pt x="2020"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4"/>
            <p:cNvSpPr/>
            <p:nvPr/>
          </p:nvSpPr>
          <p:spPr>
            <a:xfrm>
              <a:off x="6013725" y="4160325"/>
              <a:ext cx="58975" cy="19400"/>
            </a:xfrm>
            <a:custGeom>
              <a:rect b="b" l="l" r="r" t="t"/>
              <a:pathLst>
                <a:path extrusionOk="0" h="776" w="2359">
                  <a:moveTo>
                    <a:pt x="0" y="0"/>
                  </a:moveTo>
                  <a:cubicBezTo>
                    <a:pt x="0" y="0"/>
                    <a:pt x="16" y="776"/>
                    <a:pt x="1179" y="776"/>
                  </a:cubicBezTo>
                  <a:cubicBezTo>
                    <a:pt x="2342" y="776"/>
                    <a:pt x="2358" y="0"/>
                    <a:pt x="2358" y="0"/>
                  </a:cubicBezTo>
                  <a:lnTo>
                    <a:pt x="2358" y="0"/>
                  </a:lnTo>
                  <a:lnTo>
                    <a:pt x="1179" y="33"/>
                  </a:lnTo>
                  <a:lnTo>
                    <a:pt x="0" y="0"/>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4"/>
            <p:cNvSpPr/>
            <p:nvPr/>
          </p:nvSpPr>
          <p:spPr>
            <a:xfrm>
              <a:off x="6022000" y="4180100"/>
              <a:ext cx="42425" cy="22650"/>
            </a:xfrm>
            <a:custGeom>
              <a:rect b="b" l="l" r="r" t="t"/>
              <a:pathLst>
                <a:path extrusionOk="0" h="906" w="1697">
                  <a:moveTo>
                    <a:pt x="848" y="1"/>
                  </a:moveTo>
                  <a:cubicBezTo>
                    <a:pt x="388" y="1"/>
                    <a:pt x="0" y="203"/>
                    <a:pt x="0" y="453"/>
                  </a:cubicBezTo>
                  <a:cubicBezTo>
                    <a:pt x="0" y="703"/>
                    <a:pt x="388" y="905"/>
                    <a:pt x="848" y="905"/>
                  </a:cubicBezTo>
                  <a:cubicBezTo>
                    <a:pt x="1317" y="905"/>
                    <a:pt x="1696" y="703"/>
                    <a:pt x="1696" y="453"/>
                  </a:cubicBezTo>
                  <a:cubicBezTo>
                    <a:pt x="1696" y="203"/>
                    <a:pt x="1325" y="1"/>
                    <a:pt x="8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a:off x="6022000" y="4202925"/>
              <a:ext cx="42425" cy="22825"/>
            </a:xfrm>
            <a:custGeom>
              <a:rect b="b" l="l" r="r" t="t"/>
              <a:pathLst>
                <a:path extrusionOk="0" h="913" w="1697">
                  <a:moveTo>
                    <a:pt x="848" y="0"/>
                  </a:moveTo>
                  <a:cubicBezTo>
                    <a:pt x="380" y="0"/>
                    <a:pt x="0" y="202"/>
                    <a:pt x="0" y="460"/>
                  </a:cubicBezTo>
                  <a:cubicBezTo>
                    <a:pt x="0" y="711"/>
                    <a:pt x="380" y="913"/>
                    <a:pt x="848" y="913"/>
                  </a:cubicBezTo>
                  <a:cubicBezTo>
                    <a:pt x="1317" y="913"/>
                    <a:pt x="1696" y="711"/>
                    <a:pt x="1696" y="460"/>
                  </a:cubicBezTo>
                  <a:cubicBezTo>
                    <a:pt x="1696" y="202"/>
                    <a:pt x="1317" y="0"/>
                    <a:pt x="848"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a:off x="6112850" y="4014975"/>
              <a:ext cx="50275" cy="98725"/>
            </a:xfrm>
            <a:custGeom>
              <a:rect b="b" l="l" r="r" t="t"/>
              <a:pathLst>
                <a:path extrusionOk="0" h="3949" w="2011">
                  <a:moveTo>
                    <a:pt x="0" y="0"/>
                  </a:moveTo>
                  <a:cubicBezTo>
                    <a:pt x="202" y="210"/>
                    <a:pt x="372" y="469"/>
                    <a:pt x="493" y="759"/>
                  </a:cubicBezTo>
                  <a:cubicBezTo>
                    <a:pt x="493" y="759"/>
                    <a:pt x="1171" y="2124"/>
                    <a:pt x="1074" y="3949"/>
                  </a:cubicBezTo>
                  <a:lnTo>
                    <a:pt x="1082" y="3949"/>
                  </a:lnTo>
                  <a:cubicBezTo>
                    <a:pt x="2011" y="3182"/>
                    <a:pt x="1664" y="1502"/>
                    <a:pt x="1664" y="1502"/>
                  </a:cubicBezTo>
                  <a:cubicBezTo>
                    <a:pt x="1333" y="65"/>
                    <a:pt x="41" y="0"/>
                    <a:pt x="0"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5923675" y="4014975"/>
              <a:ext cx="50500" cy="98725"/>
            </a:xfrm>
            <a:custGeom>
              <a:rect b="b" l="l" r="r" t="t"/>
              <a:pathLst>
                <a:path extrusionOk="0" h="3949" w="2020">
                  <a:moveTo>
                    <a:pt x="2019" y="0"/>
                  </a:moveTo>
                  <a:cubicBezTo>
                    <a:pt x="1955" y="0"/>
                    <a:pt x="671" y="65"/>
                    <a:pt x="340" y="1502"/>
                  </a:cubicBezTo>
                  <a:cubicBezTo>
                    <a:pt x="340" y="1502"/>
                    <a:pt x="1" y="3182"/>
                    <a:pt x="929" y="3949"/>
                  </a:cubicBezTo>
                  <a:lnTo>
                    <a:pt x="937" y="3949"/>
                  </a:lnTo>
                  <a:cubicBezTo>
                    <a:pt x="832" y="2132"/>
                    <a:pt x="1511" y="759"/>
                    <a:pt x="1511" y="759"/>
                  </a:cubicBezTo>
                  <a:cubicBezTo>
                    <a:pt x="1632" y="452"/>
                    <a:pt x="1801" y="210"/>
                    <a:pt x="2019"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5944475" y="3987925"/>
              <a:ext cx="197450" cy="167375"/>
            </a:xfrm>
            <a:custGeom>
              <a:rect b="b" l="l" r="r" t="t"/>
              <a:pathLst>
                <a:path extrusionOk="0" h="6695" w="7898">
                  <a:moveTo>
                    <a:pt x="3949" y="0"/>
                  </a:moveTo>
                  <a:cubicBezTo>
                    <a:pt x="3949" y="0"/>
                    <a:pt x="2181" y="40"/>
                    <a:pt x="1171" y="1082"/>
                  </a:cubicBezTo>
                  <a:cubicBezTo>
                    <a:pt x="969" y="1292"/>
                    <a:pt x="800" y="1551"/>
                    <a:pt x="679" y="1841"/>
                  </a:cubicBezTo>
                  <a:cubicBezTo>
                    <a:pt x="679" y="1841"/>
                    <a:pt x="0" y="3206"/>
                    <a:pt x="105" y="5031"/>
                  </a:cubicBezTo>
                  <a:cubicBezTo>
                    <a:pt x="105" y="5079"/>
                    <a:pt x="113" y="5128"/>
                    <a:pt x="113" y="5192"/>
                  </a:cubicBezTo>
                  <a:cubicBezTo>
                    <a:pt x="154" y="5782"/>
                    <a:pt x="541" y="6299"/>
                    <a:pt x="1091" y="6533"/>
                  </a:cubicBezTo>
                  <a:cubicBezTo>
                    <a:pt x="1236" y="6581"/>
                    <a:pt x="1397" y="6646"/>
                    <a:pt x="1591" y="6694"/>
                  </a:cubicBezTo>
                  <a:cubicBezTo>
                    <a:pt x="1519" y="6533"/>
                    <a:pt x="1486" y="6363"/>
                    <a:pt x="1486" y="6186"/>
                  </a:cubicBezTo>
                  <a:cubicBezTo>
                    <a:pt x="1486" y="5176"/>
                    <a:pt x="2584" y="4353"/>
                    <a:pt x="3949" y="4353"/>
                  </a:cubicBezTo>
                  <a:cubicBezTo>
                    <a:pt x="5314" y="4353"/>
                    <a:pt x="6412" y="5168"/>
                    <a:pt x="6412" y="6186"/>
                  </a:cubicBezTo>
                  <a:cubicBezTo>
                    <a:pt x="6412" y="6363"/>
                    <a:pt x="6380" y="6533"/>
                    <a:pt x="6323" y="6694"/>
                  </a:cubicBezTo>
                  <a:cubicBezTo>
                    <a:pt x="6501" y="6646"/>
                    <a:pt x="6662" y="6589"/>
                    <a:pt x="6808" y="6533"/>
                  </a:cubicBezTo>
                  <a:cubicBezTo>
                    <a:pt x="7365" y="6299"/>
                    <a:pt x="7736" y="5790"/>
                    <a:pt x="7785" y="5192"/>
                  </a:cubicBezTo>
                  <a:cubicBezTo>
                    <a:pt x="7785" y="5144"/>
                    <a:pt x="7793" y="5079"/>
                    <a:pt x="7793" y="5031"/>
                  </a:cubicBezTo>
                  <a:cubicBezTo>
                    <a:pt x="7898" y="3214"/>
                    <a:pt x="7220" y="1841"/>
                    <a:pt x="7220" y="1841"/>
                  </a:cubicBezTo>
                  <a:cubicBezTo>
                    <a:pt x="7099" y="1534"/>
                    <a:pt x="6929" y="1292"/>
                    <a:pt x="6727" y="1082"/>
                  </a:cubicBezTo>
                  <a:cubicBezTo>
                    <a:pt x="5718" y="40"/>
                    <a:pt x="3949" y="0"/>
                    <a:pt x="39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a:off x="5981825" y="4097125"/>
              <a:ext cx="122975" cy="64450"/>
            </a:xfrm>
            <a:custGeom>
              <a:rect b="b" l="l" r="r" t="t"/>
              <a:pathLst>
                <a:path extrusionOk="0" h="2578" w="4919">
                  <a:moveTo>
                    <a:pt x="2483" y="1"/>
                  </a:moveTo>
                  <a:cubicBezTo>
                    <a:pt x="2476" y="1"/>
                    <a:pt x="2470" y="1"/>
                    <a:pt x="2463" y="1"/>
                  </a:cubicBezTo>
                  <a:cubicBezTo>
                    <a:pt x="1107" y="1"/>
                    <a:pt x="0" y="824"/>
                    <a:pt x="0" y="1842"/>
                  </a:cubicBezTo>
                  <a:cubicBezTo>
                    <a:pt x="0" y="2012"/>
                    <a:pt x="41" y="2189"/>
                    <a:pt x="105" y="2343"/>
                  </a:cubicBezTo>
                  <a:cubicBezTo>
                    <a:pt x="356" y="2415"/>
                    <a:pt x="646" y="2480"/>
                    <a:pt x="1002" y="2520"/>
                  </a:cubicBezTo>
                  <a:cubicBezTo>
                    <a:pt x="1309" y="2551"/>
                    <a:pt x="1663" y="2577"/>
                    <a:pt x="2064" y="2577"/>
                  </a:cubicBezTo>
                  <a:cubicBezTo>
                    <a:pt x="2190" y="2577"/>
                    <a:pt x="2320" y="2574"/>
                    <a:pt x="2455" y="2569"/>
                  </a:cubicBezTo>
                  <a:cubicBezTo>
                    <a:pt x="2547" y="2570"/>
                    <a:pt x="2637" y="2571"/>
                    <a:pt x="2724" y="2571"/>
                  </a:cubicBezTo>
                  <a:cubicBezTo>
                    <a:pt x="3176" y="2571"/>
                    <a:pt x="3572" y="2553"/>
                    <a:pt x="3917" y="2512"/>
                  </a:cubicBezTo>
                  <a:cubicBezTo>
                    <a:pt x="4272" y="2472"/>
                    <a:pt x="4579" y="2407"/>
                    <a:pt x="4829" y="2335"/>
                  </a:cubicBezTo>
                  <a:cubicBezTo>
                    <a:pt x="4886" y="2173"/>
                    <a:pt x="4918" y="2003"/>
                    <a:pt x="4918" y="1834"/>
                  </a:cubicBezTo>
                  <a:cubicBezTo>
                    <a:pt x="4918" y="821"/>
                    <a:pt x="3831" y="1"/>
                    <a:pt x="2483"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6000400" y="4111050"/>
              <a:ext cx="86025" cy="50525"/>
            </a:xfrm>
            <a:custGeom>
              <a:rect b="b" l="l" r="r" t="t"/>
              <a:pathLst>
                <a:path extrusionOk="0" h="2021" w="3441">
                  <a:moveTo>
                    <a:pt x="1732" y="1"/>
                  </a:moveTo>
                  <a:cubicBezTo>
                    <a:pt x="1725" y="1"/>
                    <a:pt x="1719" y="1"/>
                    <a:pt x="1712" y="1"/>
                  </a:cubicBezTo>
                  <a:cubicBezTo>
                    <a:pt x="767" y="1"/>
                    <a:pt x="0" y="574"/>
                    <a:pt x="0" y="1285"/>
                  </a:cubicBezTo>
                  <a:cubicBezTo>
                    <a:pt x="0" y="1535"/>
                    <a:pt x="97" y="1769"/>
                    <a:pt x="259" y="1963"/>
                  </a:cubicBezTo>
                  <a:cubicBezTo>
                    <a:pt x="566" y="1994"/>
                    <a:pt x="920" y="2020"/>
                    <a:pt x="1321" y="2020"/>
                  </a:cubicBezTo>
                  <a:cubicBezTo>
                    <a:pt x="1447" y="2020"/>
                    <a:pt x="1577" y="2017"/>
                    <a:pt x="1712" y="2012"/>
                  </a:cubicBezTo>
                  <a:cubicBezTo>
                    <a:pt x="1804" y="2013"/>
                    <a:pt x="1894" y="2014"/>
                    <a:pt x="1981" y="2014"/>
                  </a:cubicBezTo>
                  <a:cubicBezTo>
                    <a:pt x="2433" y="2014"/>
                    <a:pt x="2829" y="1996"/>
                    <a:pt x="3174" y="1955"/>
                  </a:cubicBezTo>
                  <a:cubicBezTo>
                    <a:pt x="3351" y="1761"/>
                    <a:pt x="3440" y="1527"/>
                    <a:pt x="3440" y="1277"/>
                  </a:cubicBezTo>
                  <a:cubicBezTo>
                    <a:pt x="3440" y="571"/>
                    <a:pt x="2676" y="1"/>
                    <a:pt x="17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5969300" y="3989625"/>
              <a:ext cx="147200" cy="103500"/>
            </a:xfrm>
            <a:custGeom>
              <a:rect b="b" l="l" r="r" t="t"/>
              <a:pathLst>
                <a:path extrusionOk="0" h="4140" w="5888">
                  <a:moveTo>
                    <a:pt x="2948" y="1"/>
                  </a:moveTo>
                  <a:cubicBezTo>
                    <a:pt x="2423" y="1"/>
                    <a:pt x="1898" y="126"/>
                    <a:pt x="1422" y="376"/>
                  </a:cubicBezTo>
                  <a:cubicBezTo>
                    <a:pt x="881" y="675"/>
                    <a:pt x="356" y="1160"/>
                    <a:pt x="138" y="1951"/>
                  </a:cubicBezTo>
                  <a:cubicBezTo>
                    <a:pt x="98" y="2096"/>
                    <a:pt x="81" y="2250"/>
                    <a:pt x="73" y="2387"/>
                  </a:cubicBezTo>
                  <a:lnTo>
                    <a:pt x="17" y="2976"/>
                  </a:lnTo>
                  <a:cubicBezTo>
                    <a:pt x="1" y="3162"/>
                    <a:pt x="17" y="3356"/>
                    <a:pt x="81" y="3542"/>
                  </a:cubicBezTo>
                  <a:cubicBezTo>
                    <a:pt x="190" y="3907"/>
                    <a:pt x="518" y="4140"/>
                    <a:pt x="878" y="4140"/>
                  </a:cubicBezTo>
                  <a:cubicBezTo>
                    <a:pt x="972" y="4140"/>
                    <a:pt x="1068" y="4124"/>
                    <a:pt x="1163" y="4091"/>
                  </a:cubicBezTo>
                  <a:cubicBezTo>
                    <a:pt x="1624" y="3929"/>
                    <a:pt x="2108" y="3816"/>
                    <a:pt x="2601" y="3784"/>
                  </a:cubicBezTo>
                  <a:lnTo>
                    <a:pt x="2948" y="3752"/>
                  </a:lnTo>
                  <a:lnTo>
                    <a:pt x="3287" y="3784"/>
                  </a:lnTo>
                  <a:cubicBezTo>
                    <a:pt x="3788" y="3824"/>
                    <a:pt x="4272" y="3921"/>
                    <a:pt x="4733" y="4091"/>
                  </a:cubicBezTo>
                  <a:cubicBezTo>
                    <a:pt x="4826" y="4124"/>
                    <a:pt x="4922" y="4140"/>
                    <a:pt x="5015" y="4140"/>
                  </a:cubicBezTo>
                  <a:cubicBezTo>
                    <a:pt x="5376" y="4140"/>
                    <a:pt x="5712" y="3907"/>
                    <a:pt x="5815" y="3542"/>
                  </a:cubicBezTo>
                  <a:cubicBezTo>
                    <a:pt x="5863" y="3356"/>
                    <a:pt x="5887" y="3162"/>
                    <a:pt x="5871" y="2976"/>
                  </a:cubicBezTo>
                  <a:lnTo>
                    <a:pt x="5823" y="2387"/>
                  </a:lnTo>
                  <a:cubicBezTo>
                    <a:pt x="5815" y="2234"/>
                    <a:pt x="5791" y="2096"/>
                    <a:pt x="5750" y="1951"/>
                  </a:cubicBezTo>
                  <a:cubicBezTo>
                    <a:pt x="5540" y="1143"/>
                    <a:pt x="5015" y="659"/>
                    <a:pt x="4474" y="376"/>
                  </a:cubicBezTo>
                  <a:cubicBezTo>
                    <a:pt x="3998" y="126"/>
                    <a:pt x="3473" y="1"/>
                    <a:pt x="29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4"/>
            <p:cNvSpPr/>
            <p:nvPr/>
          </p:nvSpPr>
          <p:spPr>
            <a:xfrm>
              <a:off x="6006050" y="4024250"/>
              <a:ext cx="17775" cy="22850"/>
            </a:xfrm>
            <a:custGeom>
              <a:rect b="b" l="l" r="r" t="t"/>
              <a:pathLst>
                <a:path extrusionOk="0" h="914" w="711">
                  <a:moveTo>
                    <a:pt x="356" y="1"/>
                  </a:moveTo>
                  <a:cubicBezTo>
                    <a:pt x="162" y="1"/>
                    <a:pt x="0" y="203"/>
                    <a:pt x="0" y="461"/>
                  </a:cubicBezTo>
                  <a:cubicBezTo>
                    <a:pt x="0" y="711"/>
                    <a:pt x="162" y="913"/>
                    <a:pt x="356" y="913"/>
                  </a:cubicBezTo>
                  <a:cubicBezTo>
                    <a:pt x="549" y="913"/>
                    <a:pt x="711" y="711"/>
                    <a:pt x="711" y="461"/>
                  </a:cubicBezTo>
                  <a:cubicBezTo>
                    <a:pt x="711" y="203"/>
                    <a:pt x="558" y="1"/>
                    <a:pt x="356"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4"/>
            <p:cNvSpPr/>
            <p:nvPr/>
          </p:nvSpPr>
          <p:spPr>
            <a:xfrm>
              <a:off x="6062375" y="4024250"/>
              <a:ext cx="17775" cy="22850"/>
            </a:xfrm>
            <a:custGeom>
              <a:rect b="b" l="l" r="r" t="t"/>
              <a:pathLst>
                <a:path extrusionOk="0" h="914" w="711">
                  <a:moveTo>
                    <a:pt x="356" y="1"/>
                  </a:moveTo>
                  <a:cubicBezTo>
                    <a:pt x="162" y="1"/>
                    <a:pt x="0" y="203"/>
                    <a:pt x="0" y="461"/>
                  </a:cubicBezTo>
                  <a:cubicBezTo>
                    <a:pt x="0" y="711"/>
                    <a:pt x="162" y="913"/>
                    <a:pt x="356" y="913"/>
                  </a:cubicBezTo>
                  <a:cubicBezTo>
                    <a:pt x="549" y="913"/>
                    <a:pt x="711" y="711"/>
                    <a:pt x="711" y="461"/>
                  </a:cubicBezTo>
                  <a:cubicBezTo>
                    <a:pt x="711" y="203"/>
                    <a:pt x="549" y="1"/>
                    <a:pt x="356"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4"/>
            <p:cNvSpPr/>
            <p:nvPr/>
          </p:nvSpPr>
          <p:spPr>
            <a:xfrm>
              <a:off x="6015125" y="4058575"/>
              <a:ext cx="56350" cy="10700"/>
            </a:xfrm>
            <a:custGeom>
              <a:rect b="b" l="l" r="r" t="t"/>
              <a:pathLst>
                <a:path extrusionOk="0" h="428" w="2254">
                  <a:moveTo>
                    <a:pt x="1" y="0"/>
                  </a:moveTo>
                  <a:cubicBezTo>
                    <a:pt x="1" y="0"/>
                    <a:pt x="478" y="428"/>
                    <a:pt x="1146" y="428"/>
                  </a:cubicBezTo>
                  <a:cubicBezTo>
                    <a:pt x="1479" y="428"/>
                    <a:pt x="1861" y="321"/>
                    <a:pt x="2254"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4"/>
            <p:cNvSpPr/>
            <p:nvPr/>
          </p:nvSpPr>
          <p:spPr>
            <a:xfrm>
              <a:off x="6232550" y="4659975"/>
              <a:ext cx="231600" cy="231775"/>
            </a:xfrm>
            <a:custGeom>
              <a:rect b="b" l="l" r="r" t="t"/>
              <a:pathLst>
                <a:path extrusionOk="0" h="9271" w="9264">
                  <a:moveTo>
                    <a:pt x="4628" y="0"/>
                  </a:moveTo>
                  <a:cubicBezTo>
                    <a:pt x="2068" y="0"/>
                    <a:pt x="1" y="2076"/>
                    <a:pt x="1" y="4636"/>
                  </a:cubicBezTo>
                  <a:cubicBezTo>
                    <a:pt x="1" y="7195"/>
                    <a:pt x="2068" y="9271"/>
                    <a:pt x="4628" y="9271"/>
                  </a:cubicBezTo>
                  <a:cubicBezTo>
                    <a:pt x="7188" y="9271"/>
                    <a:pt x="9263" y="7195"/>
                    <a:pt x="9263" y="4636"/>
                  </a:cubicBezTo>
                  <a:cubicBezTo>
                    <a:pt x="9263" y="2076"/>
                    <a:pt x="7188" y="0"/>
                    <a:pt x="4628"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4"/>
            <p:cNvSpPr/>
            <p:nvPr/>
          </p:nvSpPr>
          <p:spPr>
            <a:xfrm>
              <a:off x="6305650" y="4381375"/>
              <a:ext cx="178675" cy="199075"/>
            </a:xfrm>
            <a:custGeom>
              <a:rect b="b" l="l" r="r" t="t"/>
              <a:pathLst>
                <a:path extrusionOk="0" h="7963" w="7147">
                  <a:moveTo>
                    <a:pt x="5620" y="1"/>
                  </a:moveTo>
                  <a:cubicBezTo>
                    <a:pt x="5620" y="1"/>
                    <a:pt x="0" y="1398"/>
                    <a:pt x="2382" y="7963"/>
                  </a:cubicBezTo>
                  <a:cubicBezTo>
                    <a:pt x="2382" y="7963"/>
                    <a:pt x="7147" y="5096"/>
                    <a:pt x="5620"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4"/>
            <p:cNvSpPr/>
            <p:nvPr/>
          </p:nvSpPr>
          <p:spPr>
            <a:xfrm>
              <a:off x="6429600" y="4564775"/>
              <a:ext cx="76925" cy="66150"/>
            </a:xfrm>
            <a:custGeom>
              <a:rect b="b" l="l" r="r" t="t"/>
              <a:pathLst>
                <a:path extrusionOk="0" h="2646" w="3077">
                  <a:moveTo>
                    <a:pt x="2546" y="1"/>
                  </a:moveTo>
                  <a:cubicBezTo>
                    <a:pt x="1753" y="1"/>
                    <a:pt x="318" y="331"/>
                    <a:pt x="0" y="2646"/>
                  </a:cubicBezTo>
                  <a:cubicBezTo>
                    <a:pt x="8" y="2646"/>
                    <a:pt x="2600" y="2500"/>
                    <a:pt x="3077" y="53"/>
                  </a:cubicBezTo>
                  <a:cubicBezTo>
                    <a:pt x="3077" y="53"/>
                    <a:pt x="2863" y="1"/>
                    <a:pt x="2546"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4"/>
            <p:cNvSpPr/>
            <p:nvPr/>
          </p:nvSpPr>
          <p:spPr>
            <a:xfrm>
              <a:off x="6234175" y="4483325"/>
              <a:ext cx="96525" cy="110250"/>
            </a:xfrm>
            <a:custGeom>
              <a:rect b="b" l="l" r="r" t="t"/>
              <a:pathLst>
                <a:path extrusionOk="0" h="4410" w="3861">
                  <a:moveTo>
                    <a:pt x="243" y="1"/>
                  </a:moveTo>
                  <a:lnTo>
                    <a:pt x="243" y="1"/>
                  </a:lnTo>
                  <a:cubicBezTo>
                    <a:pt x="0" y="3311"/>
                    <a:pt x="3303" y="4410"/>
                    <a:pt x="3303" y="4410"/>
                  </a:cubicBezTo>
                  <a:cubicBezTo>
                    <a:pt x="3860" y="82"/>
                    <a:pt x="243" y="1"/>
                    <a:pt x="243"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4"/>
            <p:cNvSpPr/>
            <p:nvPr/>
          </p:nvSpPr>
          <p:spPr>
            <a:xfrm>
              <a:off x="6184500" y="4564775"/>
              <a:ext cx="76950" cy="66150"/>
            </a:xfrm>
            <a:custGeom>
              <a:rect b="b" l="l" r="r" t="t"/>
              <a:pathLst>
                <a:path extrusionOk="0" h="2646" w="3078">
                  <a:moveTo>
                    <a:pt x="531" y="1"/>
                  </a:moveTo>
                  <a:cubicBezTo>
                    <a:pt x="215" y="1"/>
                    <a:pt x="1" y="53"/>
                    <a:pt x="1" y="53"/>
                  </a:cubicBezTo>
                  <a:cubicBezTo>
                    <a:pt x="477" y="2500"/>
                    <a:pt x="3069" y="2646"/>
                    <a:pt x="3077" y="2646"/>
                  </a:cubicBezTo>
                  <a:cubicBezTo>
                    <a:pt x="2760" y="331"/>
                    <a:pt x="1324" y="1"/>
                    <a:pt x="531"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4"/>
            <p:cNvSpPr/>
            <p:nvPr/>
          </p:nvSpPr>
          <p:spPr>
            <a:xfrm>
              <a:off x="6335725" y="4410850"/>
              <a:ext cx="85825" cy="305275"/>
            </a:xfrm>
            <a:custGeom>
              <a:rect b="b" l="l" r="r" t="t"/>
              <a:pathLst>
                <a:path extrusionOk="0" h="12211" w="3433">
                  <a:moveTo>
                    <a:pt x="3384" y="1"/>
                  </a:moveTo>
                  <a:cubicBezTo>
                    <a:pt x="3368" y="1"/>
                    <a:pt x="3351" y="17"/>
                    <a:pt x="3343" y="25"/>
                  </a:cubicBezTo>
                  <a:cubicBezTo>
                    <a:pt x="3271" y="106"/>
                    <a:pt x="2407" y="2262"/>
                    <a:pt x="1648" y="4870"/>
                  </a:cubicBezTo>
                  <a:cubicBezTo>
                    <a:pt x="953" y="7212"/>
                    <a:pt x="202" y="10369"/>
                    <a:pt x="541" y="12170"/>
                  </a:cubicBezTo>
                  <a:cubicBezTo>
                    <a:pt x="549" y="12186"/>
                    <a:pt x="574" y="12210"/>
                    <a:pt x="590" y="12210"/>
                  </a:cubicBezTo>
                  <a:cubicBezTo>
                    <a:pt x="622" y="12194"/>
                    <a:pt x="646" y="12178"/>
                    <a:pt x="638" y="12154"/>
                  </a:cubicBezTo>
                  <a:cubicBezTo>
                    <a:pt x="0" y="8827"/>
                    <a:pt x="3206" y="404"/>
                    <a:pt x="3408" y="98"/>
                  </a:cubicBezTo>
                  <a:cubicBezTo>
                    <a:pt x="3424" y="81"/>
                    <a:pt x="3432" y="65"/>
                    <a:pt x="3432" y="57"/>
                  </a:cubicBezTo>
                  <a:cubicBezTo>
                    <a:pt x="3432" y="25"/>
                    <a:pt x="3408" y="1"/>
                    <a:pt x="338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4"/>
            <p:cNvSpPr/>
            <p:nvPr/>
          </p:nvSpPr>
          <p:spPr>
            <a:xfrm>
              <a:off x="6355700" y="4578950"/>
              <a:ext cx="130450" cy="137175"/>
            </a:xfrm>
            <a:custGeom>
              <a:rect b="b" l="l" r="r" t="t"/>
              <a:pathLst>
                <a:path extrusionOk="0" h="5487" w="5218">
                  <a:moveTo>
                    <a:pt x="5157" y="0"/>
                  </a:moveTo>
                  <a:cubicBezTo>
                    <a:pt x="5146" y="0"/>
                    <a:pt x="5136" y="4"/>
                    <a:pt x="5128" y="11"/>
                  </a:cubicBezTo>
                  <a:cubicBezTo>
                    <a:pt x="5088" y="52"/>
                    <a:pt x="913" y="3564"/>
                    <a:pt x="17" y="5406"/>
                  </a:cubicBezTo>
                  <a:cubicBezTo>
                    <a:pt x="1" y="5430"/>
                    <a:pt x="17" y="5462"/>
                    <a:pt x="41" y="5470"/>
                  </a:cubicBezTo>
                  <a:cubicBezTo>
                    <a:pt x="49" y="5486"/>
                    <a:pt x="49" y="5486"/>
                    <a:pt x="57" y="5486"/>
                  </a:cubicBezTo>
                  <a:cubicBezTo>
                    <a:pt x="81" y="5486"/>
                    <a:pt x="89" y="5470"/>
                    <a:pt x="106" y="5446"/>
                  </a:cubicBezTo>
                  <a:cubicBezTo>
                    <a:pt x="994" y="3629"/>
                    <a:pt x="5145" y="124"/>
                    <a:pt x="5185" y="92"/>
                  </a:cubicBezTo>
                  <a:cubicBezTo>
                    <a:pt x="5217" y="76"/>
                    <a:pt x="5217" y="44"/>
                    <a:pt x="5193" y="19"/>
                  </a:cubicBezTo>
                  <a:cubicBezTo>
                    <a:pt x="5184" y="6"/>
                    <a:pt x="5170" y="0"/>
                    <a:pt x="51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4"/>
            <p:cNvSpPr/>
            <p:nvPr/>
          </p:nvSpPr>
          <p:spPr>
            <a:xfrm>
              <a:off x="6205500" y="4579300"/>
              <a:ext cx="129850" cy="136825"/>
            </a:xfrm>
            <a:custGeom>
              <a:rect b="b" l="l" r="r" t="t"/>
              <a:pathLst>
                <a:path extrusionOk="0" h="5473" w="5194">
                  <a:moveTo>
                    <a:pt x="53" y="1"/>
                  </a:moveTo>
                  <a:cubicBezTo>
                    <a:pt x="36" y="1"/>
                    <a:pt x="19" y="6"/>
                    <a:pt x="9" y="22"/>
                  </a:cubicBezTo>
                  <a:cubicBezTo>
                    <a:pt x="1" y="38"/>
                    <a:pt x="1" y="70"/>
                    <a:pt x="17" y="86"/>
                  </a:cubicBezTo>
                  <a:cubicBezTo>
                    <a:pt x="57" y="118"/>
                    <a:pt x="4208" y="3623"/>
                    <a:pt x="5096" y="5440"/>
                  </a:cubicBezTo>
                  <a:cubicBezTo>
                    <a:pt x="5096" y="5456"/>
                    <a:pt x="5120" y="5472"/>
                    <a:pt x="5137" y="5472"/>
                  </a:cubicBezTo>
                  <a:lnTo>
                    <a:pt x="5169" y="5472"/>
                  </a:lnTo>
                  <a:cubicBezTo>
                    <a:pt x="5185" y="5448"/>
                    <a:pt x="5193" y="5416"/>
                    <a:pt x="5185" y="5400"/>
                  </a:cubicBezTo>
                  <a:cubicBezTo>
                    <a:pt x="4289" y="3550"/>
                    <a:pt x="122" y="38"/>
                    <a:pt x="81" y="5"/>
                  </a:cubicBezTo>
                  <a:cubicBezTo>
                    <a:pt x="73" y="2"/>
                    <a:pt x="63" y="1"/>
                    <a:pt x="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4"/>
            <p:cNvSpPr/>
            <p:nvPr/>
          </p:nvSpPr>
          <p:spPr>
            <a:xfrm>
              <a:off x="6264850" y="4514525"/>
              <a:ext cx="80575" cy="196950"/>
            </a:xfrm>
            <a:custGeom>
              <a:rect b="b" l="l" r="r" t="t"/>
              <a:pathLst>
                <a:path extrusionOk="0" h="7878" w="3223">
                  <a:moveTo>
                    <a:pt x="53" y="0"/>
                  </a:moveTo>
                  <a:cubicBezTo>
                    <a:pt x="41" y="0"/>
                    <a:pt x="29" y="4"/>
                    <a:pt x="17" y="12"/>
                  </a:cubicBezTo>
                  <a:cubicBezTo>
                    <a:pt x="1" y="37"/>
                    <a:pt x="1" y="69"/>
                    <a:pt x="17" y="85"/>
                  </a:cubicBezTo>
                  <a:cubicBezTo>
                    <a:pt x="49" y="117"/>
                    <a:pt x="3126" y="3347"/>
                    <a:pt x="2948" y="7829"/>
                  </a:cubicBezTo>
                  <a:cubicBezTo>
                    <a:pt x="2948" y="7861"/>
                    <a:pt x="2964" y="7878"/>
                    <a:pt x="2997" y="7878"/>
                  </a:cubicBezTo>
                  <a:cubicBezTo>
                    <a:pt x="3021" y="7878"/>
                    <a:pt x="3045" y="7845"/>
                    <a:pt x="3045" y="7829"/>
                  </a:cubicBezTo>
                  <a:cubicBezTo>
                    <a:pt x="3223" y="3299"/>
                    <a:pt x="122" y="45"/>
                    <a:pt x="90" y="12"/>
                  </a:cubicBezTo>
                  <a:cubicBezTo>
                    <a:pt x="77" y="4"/>
                    <a:pt x="65"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4"/>
            <p:cNvSpPr/>
            <p:nvPr/>
          </p:nvSpPr>
          <p:spPr>
            <a:xfrm>
              <a:off x="6279200" y="4710250"/>
              <a:ext cx="132650" cy="141325"/>
            </a:xfrm>
            <a:custGeom>
              <a:rect b="b" l="l" r="r" t="t"/>
              <a:pathLst>
                <a:path extrusionOk="0" h="5653" w="5306">
                  <a:moveTo>
                    <a:pt x="0" y="0"/>
                  </a:moveTo>
                  <a:lnTo>
                    <a:pt x="1268" y="5653"/>
                  </a:lnTo>
                  <a:lnTo>
                    <a:pt x="4038" y="5653"/>
                  </a:lnTo>
                  <a:lnTo>
                    <a:pt x="5306" y="0"/>
                  </a:ln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4"/>
            <p:cNvSpPr/>
            <p:nvPr/>
          </p:nvSpPr>
          <p:spPr>
            <a:xfrm>
              <a:off x="5702425" y="4018425"/>
              <a:ext cx="183525" cy="167125"/>
            </a:xfrm>
            <a:custGeom>
              <a:rect b="b" l="l" r="r" t="t"/>
              <a:pathLst>
                <a:path extrusionOk="0" h="6685" w="7341">
                  <a:moveTo>
                    <a:pt x="3677" y="0"/>
                  </a:moveTo>
                  <a:cubicBezTo>
                    <a:pt x="3426" y="0"/>
                    <a:pt x="3171" y="29"/>
                    <a:pt x="2915" y="88"/>
                  </a:cubicBezTo>
                  <a:cubicBezTo>
                    <a:pt x="1115" y="508"/>
                    <a:pt x="0" y="2301"/>
                    <a:pt x="420" y="4102"/>
                  </a:cubicBezTo>
                  <a:cubicBezTo>
                    <a:pt x="774" y="5640"/>
                    <a:pt x="2150" y="6685"/>
                    <a:pt x="3666" y="6685"/>
                  </a:cubicBezTo>
                  <a:cubicBezTo>
                    <a:pt x="3917" y="6685"/>
                    <a:pt x="4171" y="6656"/>
                    <a:pt x="4425" y="6597"/>
                  </a:cubicBezTo>
                  <a:cubicBezTo>
                    <a:pt x="6226" y="6177"/>
                    <a:pt x="7341" y="4384"/>
                    <a:pt x="6929" y="2584"/>
                  </a:cubicBezTo>
                  <a:cubicBezTo>
                    <a:pt x="6568" y="1045"/>
                    <a:pt x="5197" y="0"/>
                    <a:pt x="3677"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4"/>
            <p:cNvSpPr/>
            <p:nvPr/>
          </p:nvSpPr>
          <p:spPr>
            <a:xfrm>
              <a:off x="5737350" y="4041425"/>
              <a:ext cx="114275" cy="120725"/>
            </a:xfrm>
            <a:custGeom>
              <a:rect b="b" l="l" r="r" t="t"/>
              <a:pathLst>
                <a:path extrusionOk="0" h="4829" w="4571">
                  <a:moveTo>
                    <a:pt x="2286" y="1678"/>
                  </a:moveTo>
                  <a:cubicBezTo>
                    <a:pt x="2733" y="1678"/>
                    <a:pt x="3094" y="2076"/>
                    <a:pt x="3012" y="2536"/>
                  </a:cubicBezTo>
                  <a:cubicBezTo>
                    <a:pt x="2956" y="2851"/>
                    <a:pt x="2705" y="3093"/>
                    <a:pt x="2407" y="3141"/>
                  </a:cubicBezTo>
                  <a:cubicBezTo>
                    <a:pt x="2364" y="3148"/>
                    <a:pt x="2322" y="3151"/>
                    <a:pt x="2281" y="3151"/>
                  </a:cubicBezTo>
                  <a:cubicBezTo>
                    <a:pt x="1829" y="3151"/>
                    <a:pt x="1470" y="2760"/>
                    <a:pt x="1559" y="2293"/>
                  </a:cubicBezTo>
                  <a:cubicBezTo>
                    <a:pt x="1607" y="1995"/>
                    <a:pt x="1849" y="1736"/>
                    <a:pt x="2164" y="1688"/>
                  </a:cubicBezTo>
                  <a:cubicBezTo>
                    <a:pt x="2206" y="1681"/>
                    <a:pt x="2246" y="1678"/>
                    <a:pt x="2286" y="1678"/>
                  </a:cubicBezTo>
                  <a:close/>
                  <a:moveTo>
                    <a:pt x="2003" y="0"/>
                  </a:moveTo>
                  <a:cubicBezTo>
                    <a:pt x="1882" y="0"/>
                    <a:pt x="1785" y="97"/>
                    <a:pt x="1785" y="210"/>
                  </a:cubicBezTo>
                  <a:lnTo>
                    <a:pt x="1785" y="598"/>
                  </a:lnTo>
                  <a:cubicBezTo>
                    <a:pt x="1785" y="711"/>
                    <a:pt x="1720" y="808"/>
                    <a:pt x="1615" y="848"/>
                  </a:cubicBezTo>
                  <a:cubicBezTo>
                    <a:pt x="1494" y="896"/>
                    <a:pt x="1373" y="969"/>
                    <a:pt x="1276" y="1050"/>
                  </a:cubicBezTo>
                  <a:cubicBezTo>
                    <a:pt x="1222" y="1091"/>
                    <a:pt x="1159" y="1111"/>
                    <a:pt x="1100" y="1111"/>
                  </a:cubicBezTo>
                  <a:cubicBezTo>
                    <a:pt x="1053" y="1111"/>
                    <a:pt x="1008" y="1099"/>
                    <a:pt x="969" y="1074"/>
                  </a:cubicBezTo>
                  <a:lnTo>
                    <a:pt x="638" y="880"/>
                  </a:lnTo>
                  <a:cubicBezTo>
                    <a:pt x="604" y="859"/>
                    <a:pt x="567" y="849"/>
                    <a:pt x="530" y="849"/>
                  </a:cubicBezTo>
                  <a:cubicBezTo>
                    <a:pt x="456" y="849"/>
                    <a:pt x="385" y="890"/>
                    <a:pt x="347" y="961"/>
                  </a:cubicBezTo>
                  <a:lnTo>
                    <a:pt x="65" y="1454"/>
                  </a:lnTo>
                  <a:cubicBezTo>
                    <a:pt x="0" y="1559"/>
                    <a:pt x="41" y="1688"/>
                    <a:pt x="146" y="1744"/>
                  </a:cubicBezTo>
                  <a:lnTo>
                    <a:pt x="477" y="1938"/>
                  </a:lnTo>
                  <a:cubicBezTo>
                    <a:pt x="574" y="2003"/>
                    <a:pt x="630" y="2100"/>
                    <a:pt x="606" y="2213"/>
                  </a:cubicBezTo>
                  <a:cubicBezTo>
                    <a:pt x="598" y="2277"/>
                    <a:pt x="598" y="2342"/>
                    <a:pt x="598" y="2415"/>
                  </a:cubicBezTo>
                  <a:cubicBezTo>
                    <a:pt x="598" y="2487"/>
                    <a:pt x="598" y="2544"/>
                    <a:pt x="606" y="2616"/>
                  </a:cubicBezTo>
                  <a:cubicBezTo>
                    <a:pt x="614" y="2729"/>
                    <a:pt x="565" y="2843"/>
                    <a:pt x="477" y="2891"/>
                  </a:cubicBezTo>
                  <a:lnTo>
                    <a:pt x="146" y="3085"/>
                  </a:lnTo>
                  <a:cubicBezTo>
                    <a:pt x="41" y="3141"/>
                    <a:pt x="0" y="3270"/>
                    <a:pt x="65" y="3375"/>
                  </a:cubicBezTo>
                  <a:lnTo>
                    <a:pt x="347" y="3868"/>
                  </a:lnTo>
                  <a:cubicBezTo>
                    <a:pt x="385" y="3939"/>
                    <a:pt x="456" y="3980"/>
                    <a:pt x="530" y="3980"/>
                  </a:cubicBezTo>
                  <a:cubicBezTo>
                    <a:pt x="567" y="3980"/>
                    <a:pt x="604" y="3970"/>
                    <a:pt x="638" y="3949"/>
                  </a:cubicBezTo>
                  <a:lnTo>
                    <a:pt x="969" y="3755"/>
                  </a:lnTo>
                  <a:cubicBezTo>
                    <a:pt x="1013" y="3731"/>
                    <a:pt x="1057" y="3720"/>
                    <a:pt x="1100" y="3720"/>
                  </a:cubicBezTo>
                  <a:cubicBezTo>
                    <a:pt x="1161" y="3720"/>
                    <a:pt x="1220" y="3742"/>
                    <a:pt x="1276" y="3779"/>
                  </a:cubicBezTo>
                  <a:cubicBezTo>
                    <a:pt x="1381" y="3860"/>
                    <a:pt x="1494" y="3933"/>
                    <a:pt x="1615" y="3981"/>
                  </a:cubicBezTo>
                  <a:cubicBezTo>
                    <a:pt x="1720" y="4021"/>
                    <a:pt x="1785" y="4118"/>
                    <a:pt x="1785" y="4231"/>
                  </a:cubicBezTo>
                  <a:lnTo>
                    <a:pt x="1785" y="4619"/>
                  </a:lnTo>
                  <a:cubicBezTo>
                    <a:pt x="1785" y="4740"/>
                    <a:pt x="1882" y="4829"/>
                    <a:pt x="2003" y="4829"/>
                  </a:cubicBezTo>
                  <a:lnTo>
                    <a:pt x="2576" y="4829"/>
                  </a:lnTo>
                  <a:cubicBezTo>
                    <a:pt x="2697" y="4829"/>
                    <a:pt x="2786" y="4740"/>
                    <a:pt x="2786" y="4619"/>
                  </a:cubicBezTo>
                  <a:lnTo>
                    <a:pt x="2786" y="4231"/>
                  </a:lnTo>
                  <a:cubicBezTo>
                    <a:pt x="2786" y="4118"/>
                    <a:pt x="2859" y="4021"/>
                    <a:pt x="2956" y="3981"/>
                  </a:cubicBezTo>
                  <a:cubicBezTo>
                    <a:pt x="3077" y="3933"/>
                    <a:pt x="3198" y="3860"/>
                    <a:pt x="3303" y="3779"/>
                  </a:cubicBezTo>
                  <a:cubicBezTo>
                    <a:pt x="3353" y="3738"/>
                    <a:pt x="3413" y="3718"/>
                    <a:pt x="3472" y="3718"/>
                  </a:cubicBezTo>
                  <a:cubicBezTo>
                    <a:pt x="3518" y="3718"/>
                    <a:pt x="3563" y="3730"/>
                    <a:pt x="3602" y="3755"/>
                  </a:cubicBezTo>
                  <a:lnTo>
                    <a:pt x="3941" y="3949"/>
                  </a:lnTo>
                  <a:cubicBezTo>
                    <a:pt x="3973" y="3970"/>
                    <a:pt x="4008" y="3980"/>
                    <a:pt x="4043" y="3980"/>
                  </a:cubicBezTo>
                  <a:cubicBezTo>
                    <a:pt x="4116" y="3980"/>
                    <a:pt x="4188" y="3939"/>
                    <a:pt x="4232" y="3868"/>
                  </a:cubicBezTo>
                  <a:lnTo>
                    <a:pt x="4514" y="3375"/>
                  </a:lnTo>
                  <a:cubicBezTo>
                    <a:pt x="4571" y="3270"/>
                    <a:pt x="4530" y="3141"/>
                    <a:pt x="4434" y="3085"/>
                  </a:cubicBezTo>
                  <a:lnTo>
                    <a:pt x="4102" y="2891"/>
                  </a:lnTo>
                  <a:cubicBezTo>
                    <a:pt x="3997" y="2826"/>
                    <a:pt x="3949" y="2729"/>
                    <a:pt x="3965" y="2616"/>
                  </a:cubicBezTo>
                  <a:cubicBezTo>
                    <a:pt x="3981" y="2544"/>
                    <a:pt x="3981" y="2487"/>
                    <a:pt x="3981" y="2415"/>
                  </a:cubicBezTo>
                  <a:cubicBezTo>
                    <a:pt x="3981" y="2342"/>
                    <a:pt x="3981" y="2285"/>
                    <a:pt x="3965" y="2213"/>
                  </a:cubicBezTo>
                  <a:cubicBezTo>
                    <a:pt x="3957" y="2100"/>
                    <a:pt x="4006" y="1995"/>
                    <a:pt x="4102" y="1938"/>
                  </a:cubicBezTo>
                  <a:lnTo>
                    <a:pt x="4434" y="1744"/>
                  </a:lnTo>
                  <a:cubicBezTo>
                    <a:pt x="4530" y="1688"/>
                    <a:pt x="4571" y="1559"/>
                    <a:pt x="4514" y="1454"/>
                  </a:cubicBezTo>
                  <a:lnTo>
                    <a:pt x="4232" y="961"/>
                  </a:lnTo>
                  <a:cubicBezTo>
                    <a:pt x="4188" y="890"/>
                    <a:pt x="4116" y="849"/>
                    <a:pt x="4043" y="849"/>
                  </a:cubicBezTo>
                  <a:cubicBezTo>
                    <a:pt x="4008" y="849"/>
                    <a:pt x="3973" y="859"/>
                    <a:pt x="3941" y="880"/>
                  </a:cubicBezTo>
                  <a:lnTo>
                    <a:pt x="3602" y="1074"/>
                  </a:lnTo>
                  <a:cubicBezTo>
                    <a:pt x="3561" y="1098"/>
                    <a:pt x="3518" y="1109"/>
                    <a:pt x="3475" y="1109"/>
                  </a:cubicBezTo>
                  <a:cubicBezTo>
                    <a:pt x="3415" y="1109"/>
                    <a:pt x="3355" y="1087"/>
                    <a:pt x="3303" y="1050"/>
                  </a:cubicBezTo>
                  <a:cubicBezTo>
                    <a:pt x="3190" y="969"/>
                    <a:pt x="3077" y="896"/>
                    <a:pt x="2956" y="848"/>
                  </a:cubicBezTo>
                  <a:cubicBezTo>
                    <a:pt x="2859" y="808"/>
                    <a:pt x="2786" y="711"/>
                    <a:pt x="2786" y="598"/>
                  </a:cubicBezTo>
                  <a:lnTo>
                    <a:pt x="2786" y="210"/>
                  </a:lnTo>
                  <a:cubicBezTo>
                    <a:pt x="2786" y="89"/>
                    <a:pt x="2697" y="0"/>
                    <a:pt x="25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4"/>
            <p:cNvSpPr/>
            <p:nvPr/>
          </p:nvSpPr>
          <p:spPr>
            <a:xfrm>
              <a:off x="5659025" y="4170300"/>
              <a:ext cx="105600" cy="106250"/>
            </a:xfrm>
            <a:custGeom>
              <a:rect b="b" l="l" r="r" t="t"/>
              <a:pathLst>
                <a:path extrusionOk="0" h="4250" w="4224">
                  <a:moveTo>
                    <a:pt x="2128" y="1605"/>
                  </a:moveTo>
                  <a:cubicBezTo>
                    <a:pt x="2250" y="1605"/>
                    <a:pt x="2372" y="1647"/>
                    <a:pt x="2471" y="1733"/>
                  </a:cubicBezTo>
                  <a:cubicBezTo>
                    <a:pt x="2754" y="1975"/>
                    <a:pt x="2721" y="2411"/>
                    <a:pt x="2398" y="2597"/>
                  </a:cubicBezTo>
                  <a:cubicBezTo>
                    <a:pt x="2314" y="2647"/>
                    <a:pt x="2218" y="2671"/>
                    <a:pt x="2123" y="2671"/>
                  </a:cubicBezTo>
                  <a:cubicBezTo>
                    <a:pt x="2001" y="2671"/>
                    <a:pt x="1880" y="2631"/>
                    <a:pt x="1785" y="2549"/>
                  </a:cubicBezTo>
                  <a:cubicBezTo>
                    <a:pt x="1502" y="2307"/>
                    <a:pt x="1526" y="1870"/>
                    <a:pt x="1849" y="1685"/>
                  </a:cubicBezTo>
                  <a:cubicBezTo>
                    <a:pt x="1935" y="1631"/>
                    <a:pt x="2031" y="1605"/>
                    <a:pt x="2128" y="1605"/>
                  </a:cubicBezTo>
                  <a:close/>
                  <a:moveTo>
                    <a:pt x="2025" y="0"/>
                  </a:moveTo>
                  <a:cubicBezTo>
                    <a:pt x="2012" y="0"/>
                    <a:pt x="1999" y="2"/>
                    <a:pt x="1987" y="5"/>
                  </a:cubicBezTo>
                  <a:lnTo>
                    <a:pt x="1486" y="94"/>
                  </a:lnTo>
                  <a:cubicBezTo>
                    <a:pt x="1389" y="118"/>
                    <a:pt x="1316" y="215"/>
                    <a:pt x="1341" y="320"/>
                  </a:cubicBezTo>
                  <a:lnTo>
                    <a:pt x="1397" y="643"/>
                  </a:lnTo>
                  <a:cubicBezTo>
                    <a:pt x="1413" y="740"/>
                    <a:pt x="1365" y="837"/>
                    <a:pt x="1284" y="885"/>
                  </a:cubicBezTo>
                  <a:cubicBezTo>
                    <a:pt x="1236" y="918"/>
                    <a:pt x="1195" y="958"/>
                    <a:pt x="1147" y="982"/>
                  </a:cubicBezTo>
                  <a:cubicBezTo>
                    <a:pt x="1098" y="1014"/>
                    <a:pt x="1058" y="1063"/>
                    <a:pt x="1009" y="1103"/>
                  </a:cubicBezTo>
                  <a:cubicBezTo>
                    <a:pt x="962" y="1157"/>
                    <a:pt x="892" y="1189"/>
                    <a:pt x="823" y="1189"/>
                  </a:cubicBezTo>
                  <a:cubicBezTo>
                    <a:pt x="799" y="1189"/>
                    <a:pt x="774" y="1184"/>
                    <a:pt x="751" y="1176"/>
                  </a:cubicBezTo>
                  <a:lnTo>
                    <a:pt x="436" y="1063"/>
                  </a:lnTo>
                  <a:cubicBezTo>
                    <a:pt x="419" y="1059"/>
                    <a:pt x="402" y="1057"/>
                    <a:pt x="385" y="1057"/>
                  </a:cubicBezTo>
                  <a:cubicBezTo>
                    <a:pt x="305" y="1057"/>
                    <a:pt x="227" y="1103"/>
                    <a:pt x="194" y="1176"/>
                  </a:cubicBezTo>
                  <a:lnTo>
                    <a:pt x="32" y="1652"/>
                  </a:lnTo>
                  <a:cubicBezTo>
                    <a:pt x="0" y="1749"/>
                    <a:pt x="57" y="1854"/>
                    <a:pt x="145" y="1895"/>
                  </a:cubicBezTo>
                  <a:lnTo>
                    <a:pt x="460" y="2008"/>
                  </a:lnTo>
                  <a:cubicBezTo>
                    <a:pt x="549" y="2032"/>
                    <a:pt x="606" y="2129"/>
                    <a:pt x="622" y="2218"/>
                  </a:cubicBezTo>
                  <a:cubicBezTo>
                    <a:pt x="630" y="2339"/>
                    <a:pt x="654" y="2452"/>
                    <a:pt x="678" y="2557"/>
                  </a:cubicBezTo>
                  <a:cubicBezTo>
                    <a:pt x="711" y="2654"/>
                    <a:pt x="678" y="2751"/>
                    <a:pt x="606" y="2823"/>
                  </a:cubicBezTo>
                  <a:lnTo>
                    <a:pt x="355" y="3033"/>
                  </a:lnTo>
                  <a:cubicBezTo>
                    <a:pt x="275" y="3106"/>
                    <a:pt x="266" y="3219"/>
                    <a:pt x="339" y="3300"/>
                  </a:cubicBezTo>
                  <a:lnTo>
                    <a:pt x="662" y="3679"/>
                  </a:lnTo>
                  <a:cubicBezTo>
                    <a:pt x="698" y="3724"/>
                    <a:pt x="749" y="3747"/>
                    <a:pt x="801" y="3747"/>
                  </a:cubicBezTo>
                  <a:cubicBezTo>
                    <a:pt x="842" y="3747"/>
                    <a:pt x="885" y="3732"/>
                    <a:pt x="921" y="3704"/>
                  </a:cubicBezTo>
                  <a:lnTo>
                    <a:pt x="1171" y="3485"/>
                  </a:lnTo>
                  <a:cubicBezTo>
                    <a:pt x="1213" y="3453"/>
                    <a:pt x="1269" y="3436"/>
                    <a:pt x="1325" y="3436"/>
                  </a:cubicBezTo>
                  <a:cubicBezTo>
                    <a:pt x="1365" y="3436"/>
                    <a:pt x="1404" y="3444"/>
                    <a:pt x="1437" y="3461"/>
                  </a:cubicBezTo>
                  <a:cubicBezTo>
                    <a:pt x="1534" y="3510"/>
                    <a:pt x="1647" y="3550"/>
                    <a:pt x="1768" y="3582"/>
                  </a:cubicBezTo>
                  <a:cubicBezTo>
                    <a:pt x="1865" y="3599"/>
                    <a:pt x="1938" y="3671"/>
                    <a:pt x="1962" y="3768"/>
                  </a:cubicBezTo>
                  <a:lnTo>
                    <a:pt x="2019" y="4091"/>
                  </a:lnTo>
                  <a:cubicBezTo>
                    <a:pt x="2040" y="4182"/>
                    <a:pt x="2116" y="4249"/>
                    <a:pt x="2204" y="4249"/>
                  </a:cubicBezTo>
                  <a:cubicBezTo>
                    <a:pt x="2218" y="4249"/>
                    <a:pt x="2231" y="4248"/>
                    <a:pt x="2245" y="4245"/>
                  </a:cubicBezTo>
                  <a:lnTo>
                    <a:pt x="2738" y="4156"/>
                  </a:lnTo>
                  <a:cubicBezTo>
                    <a:pt x="2842" y="4132"/>
                    <a:pt x="2907" y="4035"/>
                    <a:pt x="2891" y="3930"/>
                  </a:cubicBezTo>
                  <a:lnTo>
                    <a:pt x="2826" y="3607"/>
                  </a:lnTo>
                  <a:cubicBezTo>
                    <a:pt x="2810" y="3510"/>
                    <a:pt x="2859" y="3421"/>
                    <a:pt x="2939" y="3364"/>
                  </a:cubicBezTo>
                  <a:cubicBezTo>
                    <a:pt x="2996" y="3348"/>
                    <a:pt x="3044" y="3308"/>
                    <a:pt x="3085" y="3267"/>
                  </a:cubicBezTo>
                  <a:cubicBezTo>
                    <a:pt x="3125" y="3227"/>
                    <a:pt x="3174" y="3187"/>
                    <a:pt x="3214" y="3146"/>
                  </a:cubicBezTo>
                  <a:cubicBezTo>
                    <a:pt x="3268" y="3093"/>
                    <a:pt x="3334" y="3061"/>
                    <a:pt x="3404" y="3061"/>
                  </a:cubicBezTo>
                  <a:cubicBezTo>
                    <a:pt x="3429" y="3061"/>
                    <a:pt x="3455" y="3065"/>
                    <a:pt x="3480" y="3074"/>
                  </a:cubicBezTo>
                  <a:lnTo>
                    <a:pt x="3787" y="3187"/>
                  </a:lnTo>
                  <a:cubicBezTo>
                    <a:pt x="3805" y="3191"/>
                    <a:pt x="3823" y="3193"/>
                    <a:pt x="3841" y="3193"/>
                  </a:cubicBezTo>
                  <a:cubicBezTo>
                    <a:pt x="3924" y="3193"/>
                    <a:pt x="3996" y="3147"/>
                    <a:pt x="4030" y="3074"/>
                  </a:cubicBezTo>
                  <a:lnTo>
                    <a:pt x="4191" y="2597"/>
                  </a:lnTo>
                  <a:cubicBezTo>
                    <a:pt x="4223" y="2500"/>
                    <a:pt x="4175" y="2395"/>
                    <a:pt x="4086" y="2355"/>
                  </a:cubicBezTo>
                  <a:lnTo>
                    <a:pt x="3771" y="2242"/>
                  </a:lnTo>
                  <a:cubicBezTo>
                    <a:pt x="3682" y="2218"/>
                    <a:pt x="3618" y="2121"/>
                    <a:pt x="3610" y="2032"/>
                  </a:cubicBezTo>
                  <a:cubicBezTo>
                    <a:pt x="3602" y="1927"/>
                    <a:pt x="3577" y="1806"/>
                    <a:pt x="3545" y="1693"/>
                  </a:cubicBezTo>
                  <a:cubicBezTo>
                    <a:pt x="3521" y="1596"/>
                    <a:pt x="3545" y="1499"/>
                    <a:pt x="3618" y="1426"/>
                  </a:cubicBezTo>
                  <a:lnTo>
                    <a:pt x="3868" y="1216"/>
                  </a:lnTo>
                  <a:cubicBezTo>
                    <a:pt x="3949" y="1144"/>
                    <a:pt x="3965" y="1039"/>
                    <a:pt x="3892" y="958"/>
                  </a:cubicBezTo>
                  <a:lnTo>
                    <a:pt x="3569" y="570"/>
                  </a:lnTo>
                  <a:cubicBezTo>
                    <a:pt x="3530" y="527"/>
                    <a:pt x="3479" y="504"/>
                    <a:pt x="3428" y="504"/>
                  </a:cubicBezTo>
                  <a:cubicBezTo>
                    <a:pt x="3384" y="504"/>
                    <a:pt x="3340" y="521"/>
                    <a:pt x="3303" y="554"/>
                  </a:cubicBezTo>
                  <a:lnTo>
                    <a:pt x="3052" y="764"/>
                  </a:lnTo>
                  <a:cubicBezTo>
                    <a:pt x="3007" y="799"/>
                    <a:pt x="2949" y="819"/>
                    <a:pt x="2893" y="819"/>
                  </a:cubicBezTo>
                  <a:cubicBezTo>
                    <a:pt x="2858" y="819"/>
                    <a:pt x="2825" y="812"/>
                    <a:pt x="2794" y="796"/>
                  </a:cubicBezTo>
                  <a:cubicBezTo>
                    <a:pt x="2681" y="740"/>
                    <a:pt x="2568" y="700"/>
                    <a:pt x="2455" y="675"/>
                  </a:cubicBezTo>
                  <a:cubicBezTo>
                    <a:pt x="2366" y="651"/>
                    <a:pt x="2285" y="578"/>
                    <a:pt x="2269" y="482"/>
                  </a:cubicBezTo>
                  <a:lnTo>
                    <a:pt x="2205" y="159"/>
                  </a:lnTo>
                  <a:cubicBezTo>
                    <a:pt x="2191" y="67"/>
                    <a:pt x="2109" y="0"/>
                    <a:pt x="20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4"/>
            <p:cNvSpPr/>
            <p:nvPr/>
          </p:nvSpPr>
          <p:spPr>
            <a:xfrm>
              <a:off x="5812050" y="4186775"/>
              <a:ext cx="71475" cy="74300"/>
            </a:xfrm>
            <a:custGeom>
              <a:rect b="b" l="l" r="r" t="t"/>
              <a:pathLst>
                <a:path extrusionOk="0" h="2972" w="2859">
                  <a:moveTo>
                    <a:pt x="1430" y="1031"/>
                  </a:moveTo>
                  <a:cubicBezTo>
                    <a:pt x="1720" y="1031"/>
                    <a:pt x="1934" y="1300"/>
                    <a:pt x="1865" y="1583"/>
                  </a:cubicBezTo>
                  <a:cubicBezTo>
                    <a:pt x="1825" y="1769"/>
                    <a:pt x="1664" y="1914"/>
                    <a:pt x="1478" y="1930"/>
                  </a:cubicBezTo>
                  <a:cubicBezTo>
                    <a:pt x="1461" y="1932"/>
                    <a:pt x="1445" y="1933"/>
                    <a:pt x="1429" y="1933"/>
                  </a:cubicBezTo>
                  <a:cubicBezTo>
                    <a:pt x="1138" y="1933"/>
                    <a:pt x="924" y="1664"/>
                    <a:pt x="993" y="1373"/>
                  </a:cubicBezTo>
                  <a:cubicBezTo>
                    <a:pt x="1034" y="1195"/>
                    <a:pt x="1195" y="1050"/>
                    <a:pt x="1381" y="1034"/>
                  </a:cubicBezTo>
                  <a:cubicBezTo>
                    <a:pt x="1397" y="1032"/>
                    <a:pt x="1414" y="1031"/>
                    <a:pt x="1430" y="1031"/>
                  </a:cubicBezTo>
                  <a:close/>
                  <a:moveTo>
                    <a:pt x="1373" y="0"/>
                  </a:moveTo>
                  <a:cubicBezTo>
                    <a:pt x="1300" y="0"/>
                    <a:pt x="1244" y="57"/>
                    <a:pt x="1227" y="121"/>
                  </a:cubicBezTo>
                  <a:lnTo>
                    <a:pt x="1211" y="355"/>
                  </a:lnTo>
                  <a:cubicBezTo>
                    <a:pt x="1211" y="428"/>
                    <a:pt x="1163" y="477"/>
                    <a:pt x="1098" y="509"/>
                  </a:cubicBezTo>
                  <a:cubicBezTo>
                    <a:pt x="1018" y="541"/>
                    <a:pt x="945" y="565"/>
                    <a:pt x="880" y="622"/>
                  </a:cubicBezTo>
                  <a:cubicBezTo>
                    <a:pt x="848" y="642"/>
                    <a:pt x="814" y="652"/>
                    <a:pt x="780" y="652"/>
                  </a:cubicBezTo>
                  <a:cubicBezTo>
                    <a:pt x="747" y="652"/>
                    <a:pt x="715" y="642"/>
                    <a:pt x="686" y="622"/>
                  </a:cubicBezTo>
                  <a:lnTo>
                    <a:pt x="493" y="485"/>
                  </a:lnTo>
                  <a:cubicBezTo>
                    <a:pt x="473" y="471"/>
                    <a:pt x="450" y="464"/>
                    <a:pt x="427" y="464"/>
                  </a:cubicBezTo>
                  <a:cubicBezTo>
                    <a:pt x="384" y="464"/>
                    <a:pt x="341" y="486"/>
                    <a:pt x="315" y="517"/>
                  </a:cubicBezTo>
                  <a:lnTo>
                    <a:pt x="121" y="808"/>
                  </a:lnTo>
                  <a:cubicBezTo>
                    <a:pt x="81" y="872"/>
                    <a:pt x="97" y="953"/>
                    <a:pt x="153" y="993"/>
                  </a:cubicBezTo>
                  <a:lnTo>
                    <a:pt x="339" y="1123"/>
                  </a:lnTo>
                  <a:cubicBezTo>
                    <a:pt x="404" y="1163"/>
                    <a:pt x="428" y="1236"/>
                    <a:pt x="412" y="1292"/>
                  </a:cubicBezTo>
                  <a:cubicBezTo>
                    <a:pt x="404" y="1333"/>
                    <a:pt x="404" y="1373"/>
                    <a:pt x="396" y="1413"/>
                  </a:cubicBezTo>
                  <a:lnTo>
                    <a:pt x="396" y="1534"/>
                  </a:lnTo>
                  <a:cubicBezTo>
                    <a:pt x="396" y="1607"/>
                    <a:pt x="363" y="1672"/>
                    <a:pt x="299" y="1696"/>
                  </a:cubicBezTo>
                  <a:lnTo>
                    <a:pt x="89" y="1801"/>
                  </a:lnTo>
                  <a:cubicBezTo>
                    <a:pt x="32" y="1833"/>
                    <a:pt x="0" y="1914"/>
                    <a:pt x="32" y="1971"/>
                  </a:cubicBezTo>
                  <a:lnTo>
                    <a:pt x="186" y="2285"/>
                  </a:lnTo>
                  <a:cubicBezTo>
                    <a:pt x="203" y="2327"/>
                    <a:pt x="251" y="2355"/>
                    <a:pt x="300" y="2355"/>
                  </a:cubicBezTo>
                  <a:cubicBezTo>
                    <a:pt x="319" y="2355"/>
                    <a:pt x="338" y="2351"/>
                    <a:pt x="355" y="2342"/>
                  </a:cubicBezTo>
                  <a:lnTo>
                    <a:pt x="565" y="2245"/>
                  </a:lnTo>
                  <a:cubicBezTo>
                    <a:pt x="587" y="2233"/>
                    <a:pt x="611" y="2226"/>
                    <a:pt x="636" y="2226"/>
                  </a:cubicBezTo>
                  <a:cubicBezTo>
                    <a:pt x="674" y="2226"/>
                    <a:pt x="713" y="2243"/>
                    <a:pt x="743" y="2277"/>
                  </a:cubicBezTo>
                  <a:cubicBezTo>
                    <a:pt x="808" y="2326"/>
                    <a:pt x="880" y="2374"/>
                    <a:pt x="945" y="2415"/>
                  </a:cubicBezTo>
                  <a:cubicBezTo>
                    <a:pt x="1009" y="2447"/>
                    <a:pt x="1050" y="2503"/>
                    <a:pt x="1042" y="2576"/>
                  </a:cubicBezTo>
                  <a:lnTo>
                    <a:pt x="1018" y="2810"/>
                  </a:lnTo>
                  <a:cubicBezTo>
                    <a:pt x="1018" y="2883"/>
                    <a:pt x="1074" y="2940"/>
                    <a:pt x="1139" y="2948"/>
                  </a:cubicBezTo>
                  <a:lnTo>
                    <a:pt x="1486" y="2972"/>
                  </a:lnTo>
                  <a:cubicBezTo>
                    <a:pt x="1550" y="2972"/>
                    <a:pt x="1615" y="2923"/>
                    <a:pt x="1623" y="2851"/>
                  </a:cubicBezTo>
                  <a:lnTo>
                    <a:pt x="1647" y="2617"/>
                  </a:lnTo>
                  <a:cubicBezTo>
                    <a:pt x="1647" y="2544"/>
                    <a:pt x="1696" y="2495"/>
                    <a:pt x="1752" y="2463"/>
                  </a:cubicBezTo>
                  <a:cubicBezTo>
                    <a:pt x="1841" y="2439"/>
                    <a:pt x="1906" y="2407"/>
                    <a:pt x="1978" y="2358"/>
                  </a:cubicBezTo>
                  <a:cubicBezTo>
                    <a:pt x="2007" y="2338"/>
                    <a:pt x="2039" y="2328"/>
                    <a:pt x="2072" y="2328"/>
                  </a:cubicBezTo>
                  <a:cubicBezTo>
                    <a:pt x="2106" y="2328"/>
                    <a:pt x="2140" y="2338"/>
                    <a:pt x="2172" y="2358"/>
                  </a:cubicBezTo>
                  <a:lnTo>
                    <a:pt x="2358" y="2487"/>
                  </a:lnTo>
                  <a:cubicBezTo>
                    <a:pt x="2381" y="2502"/>
                    <a:pt x="2405" y="2508"/>
                    <a:pt x="2430" y="2508"/>
                  </a:cubicBezTo>
                  <a:cubicBezTo>
                    <a:pt x="2474" y="2508"/>
                    <a:pt x="2518" y="2486"/>
                    <a:pt x="2544" y="2455"/>
                  </a:cubicBezTo>
                  <a:lnTo>
                    <a:pt x="2738" y="2164"/>
                  </a:lnTo>
                  <a:cubicBezTo>
                    <a:pt x="2778" y="2100"/>
                    <a:pt x="2754" y="2019"/>
                    <a:pt x="2705" y="1979"/>
                  </a:cubicBezTo>
                  <a:lnTo>
                    <a:pt x="2511" y="1849"/>
                  </a:lnTo>
                  <a:cubicBezTo>
                    <a:pt x="2455" y="1809"/>
                    <a:pt x="2431" y="1736"/>
                    <a:pt x="2447" y="1680"/>
                  </a:cubicBezTo>
                  <a:cubicBezTo>
                    <a:pt x="2455" y="1639"/>
                    <a:pt x="2463" y="1599"/>
                    <a:pt x="2463" y="1551"/>
                  </a:cubicBezTo>
                  <a:lnTo>
                    <a:pt x="2463" y="1429"/>
                  </a:lnTo>
                  <a:cubicBezTo>
                    <a:pt x="2463" y="1357"/>
                    <a:pt x="2495" y="1292"/>
                    <a:pt x="2552" y="1268"/>
                  </a:cubicBezTo>
                  <a:lnTo>
                    <a:pt x="2762" y="1163"/>
                  </a:lnTo>
                  <a:cubicBezTo>
                    <a:pt x="2826" y="1131"/>
                    <a:pt x="2859" y="1050"/>
                    <a:pt x="2826" y="993"/>
                  </a:cubicBezTo>
                  <a:lnTo>
                    <a:pt x="2673" y="678"/>
                  </a:lnTo>
                  <a:cubicBezTo>
                    <a:pt x="2649" y="637"/>
                    <a:pt x="2600" y="609"/>
                    <a:pt x="2554" y="609"/>
                  </a:cubicBezTo>
                  <a:cubicBezTo>
                    <a:pt x="2536" y="609"/>
                    <a:pt x="2519" y="613"/>
                    <a:pt x="2503" y="622"/>
                  </a:cubicBezTo>
                  <a:lnTo>
                    <a:pt x="2293" y="719"/>
                  </a:lnTo>
                  <a:cubicBezTo>
                    <a:pt x="2269" y="731"/>
                    <a:pt x="2242" y="738"/>
                    <a:pt x="2217" y="738"/>
                  </a:cubicBezTo>
                  <a:cubicBezTo>
                    <a:pt x="2176" y="738"/>
                    <a:pt x="2137" y="721"/>
                    <a:pt x="2108" y="687"/>
                  </a:cubicBezTo>
                  <a:cubicBezTo>
                    <a:pt x="2051" y="638"/>
                    <a:pt x="1978" y="590"/>
                    <a:pt x="1906" y="557"/>
                  </a:cubicBezTo>
                  <a:cubicBezTo>
                    <a:pt x="1849" y="525"/>
                    <a:pt x="1809" y="469"/>
                    <a:pt x="1817" y="396"/>
                  </a:cubicBezTo>
                  <a:lnTo>
                    <a:pt x="1833" y="162"/>
                  </a:lnTo>
                  <a:cubicBezTo>
                    <a:pt x="1833" y="97"/>
                    <a:pt x="1785" y="32"/>
                    <a:pt x="1712" y="24"/>
                  </a:cubicBezTo>
                  <a:lnTo>
                    <a:pt x="13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4"/>
            <p:cNvSpPr/>
            <p:nvPr/>
          </p:nvSpPr>
          <p:spPr>
            <a:xfrm>
              <a:off x="5534250" y="4595375"/>
              <a:ext cx="303250" cy="261450"/>
            </a:xfrm>
            <a:custGeom>
              <a:rect b="b" l="l" r="r" t="t"/>
              <a:pathLst>
                <a:path extrusionOk="0" h="10458" w="12130">
                  <a:moveTo>
                    <a:pt x="1252" y="0"/>
                  </a:moveTo>
                  <a:cubicBezTo>
                    <a:pt x="566" y="0"/>
                    <a:pt x="1" y="566"/>
                    <a:pt x="1" y="1252"/>
                  </a:cubicBezTo>
                  <a:lnTo>
                    <a:pt x="1" y="7518"/>
                  </a:lnTo>
                  <a:cubicBezTo>
                    <a:pt x="1" y="7583"/>
                    <a:pt x="41" y="7623"/>
                    <a:pt x="97" y="7623"/>
                  </a:cubicBezTo>
                  <a:cubicBezTo>
                    <a:pt x="162" y="7623"/>
                    <a:pt x="202" y="7583"/>
                    <a:pt x="202" y="7518"/>
                  </a:cubicBezTo>
                  <a:lnTo>
                    <a:pt x="202" y="1252"/>
                  </a:lnTo>
                  <a:cubicBezTo>
                    <a:pt x="202" y="679"/>
                    <a:pt x="671" y="202"/>
                    <a:pt x="1252" y="202"/>
                  </a:cubicBezTo>
                  <a:cubicBezTo>
                    <a:pt x="1826" y="202"/>
                    <a:pt x="2302" y="679"/>
                    <a:pt x="2302" y="1252"/>
                  </a:cubicBezTo>
                  <a:lnTo>
                    <a:pt x="2302" y="9246"/>
                  </a:lnTo>
                  <a:cubicBezTo>
                    <a:pt x="2302" y="9917"/>
                    <a:pt x="2843" y="10458"/>
                    <a:pt x="3513" y="10458"/>
                  </a:cubicBezTo>
                  <a:cubicBezTo>
                    <a:pt x="4175" y="10458"/>
                    <a:pt x="4725" y="9917"/>
                    <a:pt x="4725" y="9246"/>
                  </a:cubicBezTo>
                  <a:lnTo>
                    <a:pt x="4725" y="2916"/>
                  </a:lnTo>
                  <a:cubicBezTo>
                    <a:pt x="4725" y="2374"/>
                    <a:pt x="5169" y="1930"/>
                    <a:pt x="5710" y="1930"/>
                  </a:cubicBezTo>
                  <a:cubicBezTo>
                    <a:pt x="6259" y="1930"/>
                    <a:pt x="6703" y="2374"/>
                    <a:pt x="6703" y="2916"/>
                  </a:cubicBezTo>
                  <a:lnTo>
                    <a:pt x="6703" y="6606"/>
                  </a:lnTo>
                  <a:cubicBezTo>
                    <a:pt x="6703" y="7373"/>
                    <a:pt x="7317" y="7987"/>
                    <a:pt x="8084" y="7987"/>
                  </a:cubicBezTo>
                  <a:cubicBezTo>
                    <a:pt x="8851" y="7987"/>
                    <a:pt x="9465" y="7373"/>
                    <a:pt x="9465" y="6606"/>
                  </a:cubicBezTo>
                  <a:lnTo>
                    <a:pt x="9465" y="1446"/>
                  </a:lnTo>
                  <a:cubicBezTo>
                    <a:pt x="9465" y="768"/>
                    <a:pt x="10022" y="210"/>
                    <a:pt x="10700" y="210"/>
                  </a:cubicBezTo>
                  <a:cubicBezTo>
                    <a:pt x="11370" y="210"/>
                    <a:pt x="11928" y="759"/>
                    <a:pt x="11928" y="1446"/>
                  </a:cubicBezTo>
                  <a:lnTo>
                    <a:pt x="11928" y="10006"/>
                  </a:lnTo>
                  <a:cubicBezTo>
                    <a:pt x="11928" y="10062"/>
                    <a:pt x="11968" y="10102"/>
                    <a:pt x="12033" y="10102"/>
                  </a:cubicBezTo>
                  <a:cubicBezTo>
                    <a:pt x="12089" y="10102"/>
                    <a:pt x="12130" y="10062"/>
                    <a:pt x="12130" y="10006"/>
                  </a:cubicBezTo>
                  <a:lnTo>
                    <a:pt x="12130" y="1446"/>
                  </a:lnTo>
                  <a:cubicBezTo>
                    <a:pt x="12130" y="654"/>
                    <a:pt x="11500" y="8"/>
                    <a:pt x="10700" y="8"/>
                  </a:cubicBezTo>
                  <a:cubicBezTo>
                    <a:pt x="9909" y="8"/>
                    <a:pt x="9263" y="646"/>
                    <a:pt x="9263" y="1446"/>
                  </a:cubicBezTo>
                  <a:lnTo>
                    <a:pt x="9263" y="6606"/>
                  </a:lnTo>
                  <a:cubicBezTo>
                    <a:pt x="9263" y="7260"/>
                    <a:pt x="8738" y="7785"/>
                    <a:pt x="8084" y="7785"/>
                  </a:cubicBezTo>
                  <a:cubicBezTo>
                    <a:pt x="7430" y="7785"/>
                    <a:pt x="6905" y="7260"/>
                    <a:pt x="6905" y="6606"/>
                  </a:cubicBezTo>
                  <a:lnTo>
                    <a:pt x="6905" y="2916"/>
                  </a:lnTo>
                  <a:cubicBezTo>
                    <a:pt x="6905" y="2261"/>
                    <a:pt x="6372" y="1728"/>
                    <a:pt x="5710" y="1728"/>
                  </a:cubicBezTo>
                  <a:cubicBezTo>
                    <a:pt x="5056" y="1728"/>
                    <a:pt x="4523" y="2261"/>
                    <a:pt x="4523" y="2916"/>
                  </a:cubicBezTo>
                  <a:lnTo>
                    <a:pt x="4523" y="9246"/>
                  </a:lnTo>
                  <a:cubicBezTo>
                    <a:pt x="4523" y="9804"/>
                    <a:pt x="4070" y="10256"/>
                    <a:pt x="3513" y="10256"/>
                  </a:cubicBezTo>
                  <a:cubicBezTo>
                    <a:pt x="2956" y="10256"/>
                    <a:pt x="2504" y="9804"/>
                    <a:pt x="2504" y="9246"/>
                  </a:cubicBezTo>
                  <a:lnTo>
                    <a:pt x="2504" y="1252"/>
                  </a:lnTo>
                  <a:cubicBezTo>
                    <a:pt x="2504" y="566"/>
                    <a:pt x="1939" y="0"/>
                    <a:pt x="12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4"/>
            <p:cNvSpPr/>
            <p:nvPr/>
          </p:nvSpPr>
          <p:spPr>
            <a:xfrm>
              <a:off x="5527175" y="4773225"/>
              <a:ext cx="19225" cy="19200"/>
            </a:xfrm>
            <a:custGeom>
              <a:rect b="b" l="l" r="r" t="t"/>
              <a:pathLst>
                <a:path extrusionOk="0" h="768" w="769">
                  <a:moveTo>
                    <a:pt x="380" y="1"/>
                  </a:moveTo>
                  <a:cubicBezTo>
                    <a:pt x="170" y="1"/>
                    <a:pt x="1" y="178"/>
                    <a:pt x="1" y="388"/>
                  </a:cubicBezTo>
                  <a:cubicBezTo>
                    <a:pt x="1" y="598"/>
                    <a:pt x="170" y="768"/>
                    <a:pt x="380" y="768"/>
                  </a:cubicBezTo>
                  <a:cubicBezTo>
                    <a:pt x="598" y="768"/>
                    <a:pt x="768" y="598"/>
                    <a:pt x="768" y="388"/>
                  </a:cubicBezTo>
                  <a:cubicBezTo>
                    <a:pt x="768" y="178"/>
                    <a:pt x="598" y="1"/>
                    <a:pt x="38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4"/>
            <p:cNvSpPr/>
            <p:nvPr/>
          </p:nvSpPr>
          <p:spPr>
            <a:xfrm>
              <a:off x="5825575" y="4835200"/>
              <a:ext cx="19400" cy="19200"/>
            </a:xfrm>
            <a:custGeom>
              <a:rect b="b" l="l" r="r" t="t"/>
              <a:pathLst>
                <a:path extrusionOk="0" h="768" w="776">
                  <a:moveTo>
                    <a:pt x="388" y="1"/>
                  </a:moveTo>
                  <a:cubicBezTo>
                    <a:pt x="178" y="1"/>
                    <a:pt x="0" y="170"/>
                    <a:pt x="0" y="380"/>
                  </a:cubicBezTo>
                  <a:cubicBezTo>
                    <a:pt x="0" y="590"/>
                    <a:pt x="178" y="768"/>
                    <a:pt x="388" y="768"/>
                  </a:cubicBezTo>
                  <a:cubicBezTo>
                    <a:pt x="598" y="768"/>
                    <a:pt x="775" y="590"/>
                    <a:pt x="775" y="380"/>
                  </a:cubicBezTo>
                  <a:cubicBezTo>
                    <a:pt x="775" y="170"/>
                    <a:pt x="598" y="1"/>
                    <a:pt x="3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4"/>
            <p:cNvSpPr/>
            <p:nvPr/>
          </p:nvSpPr>
          <p:spPr>
            <a:xfrm>
              <a:off x="5660225" y="4623825"/>
              <a:ext cx="33750" cy="33950"/>
            </a:xfrm>
            <a:custGeom>
              <a:rect b="b" l="l" r="r" t="t"/>
              <a:pathLst>
                <a:path extrusionOk="0" h="1358" w="1350">
                  <a:moveTo>
                    <a:pt x="671" y="1"/>
                  </a:moveTo>
                  <a:cubicBezTo>
                    <a:pt x="299" y="1"/>
                    <a:pt x="0" y="308"/>
                    <a:pt x="0" y="679"/>
                  </a:cubicBezTo>
                  <a:cubicBezTo>
                    <a:pt x="0" y="1051"/>
                    <a:pt x="299" y="1358"/>
                    <a:pt x="671" y="1358"/>
                  </a:cubicBezTo>
                  <a:cubicBezTo>
                    <a:pt x="1050" y="1358"/>
                    <a:pt x="1349" y="1051"/>
                    <a:pt x="1349" y="679"/>
                  </a:cubicBezTo>
                  <a:cubicBezTo>
                    <a:pt x="1349" y="308"/>
                    <a:pt x="1050" y="1"/>
                    <a:pt x="671"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4"/>
            <p:cNvSpPr/>
            <p:nvPr/>
          </p:nvSpPr>
          <p:spPr>
            <a:xfrm>
              <a:off x="5818300" y="4643625"/>
              <a:ext cx="33925" cy="33725"/>
            </a:xfrm>
            <a:custGeom>
              <a:rect b="b" l="l" r="r" t="t"/>
              <a:pathLst>
                <a:path extrusionOk="0" h="1349" w="1357">
                  <a:moveTo>
                    <a:pt x="679" y="0"/>
                  </a:moveTo>
                  <a:cubicBezTo>
                    <a:pt x="307" y="0"/>
                    <a:pt x="0" y="299"/>
                    <a:pt x="0" y="679"/>
                  </a:cubicBezTo>
                  <a:cubicBezTo>
                    <a:pt x="0" y="1050"/>
                    <a:pt x="307" y="1349"/>
                    <a:pt x="679" y="1349"/>
                  </a:cubicBezTo>
                  <a:cubicBezTo>
                    <a:pt x="1050" y="1349"/>
                    <a:pt x="1357" y="1050"/>
                    <a:pt x="1357" y="679"/>
                  </a:cubicBezTo>
                  <a:cubicBezTo>
                    <a:pt x="1357" y="299"/>
                    <a:pt x="1050" y="0"/>
                    <a:pt x="679"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4"/>
            <p:cNvSpPr/>
            <p:nvPr/>
          </p:nvSpPr>
          <p:spPr>
            <a:xfrm>
              <a:off x="5818300" y="4695500"/>
              <a:ext cx="33925" cy="33950"/>
            </a:xfrm>
            <a:custGeom>
              <a:rect b="b" l="l" r="r" t="t"/>
              <a:pathLst>
                <a:path extrusionOk="0" h="1358" w="1357">
                  <a:moveTo>
                    <a:pt x="679" y="1"/>
                  </a:moveTo>
                  <a:cubicBezTo>
                    <a:pt x="307" y="1"/>
                    <a:pt x="0" y="308"/>
                    <a:pt x="0" y="679"/>
                  </a:cubicBezTo>
                  <a:cubicBezTo>
                    <a:pt x="0" y="1050"/>
                    <a:pt x="307" y="1357"/>
                    <a:pt x="679" y="1357"/>
                  </a:cubicBezTo>
                  <a:cubicBezTo>
                    <a:pt x="1050" y="1357"/>
                    <a:pt x="1357" y="1050"/>
                    <a:pt x="1357" y="679"/>
                  </a:cubicBezTo>
                  <a:cubicBezTo>
                    <a:pt x="1357" y="308"/>
                    <a:pt x="1050" y="1"/>
                    <a:pt x="679"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4"/>
            <p:cNvSpPr/>
            <p:nvPr/>
          </p:nvSpPr>
          <p:spPr>
            <a:xfrm>
              <a:off x="5519925" y="4668650"/>
              <a:ext cx="33725" cy="33750"/>
            </a:xfrm>
            <a:custGeom>
              <a:rect b="b" l="l" r="r" t="t"/>
              <a:pathLst>
                <a:path extrusionOk="0" h="1350" w="1349">
                  <a:moveTo>
                    <a:pt x="670" y="1"/>
                  </a:moveTo>
                  <a:cubicBezTo>
                    <a:pt x="299" y="1"/>
                    <a:pt x="0" y="299"/>
                    <a:pt x="0" y="671"/>
                  </a:cubicBezTo>
                  <a:cubicBezTo>
                    <a:pt x="0" y="1050"/>
                    <a:pt x="299" y="1349"/>
                    <a:pt x="670" y="1349"/>
                  </a:cubicBezTo>
                  <a:cubicBezTo>
                    <a:pt x="1050" y="1349"/>
                    <a:pt x="1349" y="1050"/>
                    <a:pt x="1349" y="671"/>
                  </a:cubicBezTo>
                  <a:cubicBezTo>
                    <a:pt x="1349" y="299"/>
                    <a:pt x="1050" y="1"/>
                    <a:pt x="670"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4"/>
            <p:cNvSpPr/>
            <p:nvPr/>
          </p:nvSpPr>
          <p:spPr>
            <a:xfrm>
              <a:off x="5804975" y="4441200"/>
              <a:ext cx="173850" cy="158050"/>
            </a:xfrm>
            <a:custGeom>
              <a:rect b="b" l="l" r="r" t="t"/>
              <a:pathLst>
                <a:path extrusionOk="0" h="6322" w="6954">
                  <a:moveTo>
                    <a:pt x="3471" y="0"/>
                  </a:moveTo>
                  <a:cubicBezTo>
                    <a:pt x="3229" y="0"/>
                    <a:pt x="2983" y="28"/>
                    <a:pt x="2738" y="87"/>
                  </a:cubicBezTo>
                  <a:cubicBezTo>
                    <a:pt x="1042" y="499"/>
                    <a:pt x="0" y="2202"/>
                    <a:pt x="404" y="3898"/>
                  </a:cubicBezTo>
                  <a:cubicBezTo>
                    <a:pt x="749" y="5345"/>
                    <a:pt x="2039" y="6321"/>
                    <a:pt x="3464" y="6321"/>
                  </a:cubicBezTo>
                  <a:cubicBezTo>
                    <a:pt x="3709" y="6321"/>
                    <a:pt x="3958" y="6292"/>
                    <a:pt x="4208" y="6232"/>
                  </a:cubicBezTo>
                  <a:cubicBezTo>
                    <a:pt x="5911" y="5828"/>
                    <a:pt x="6953" y="4124"/>
                    <a:pt x="6549" y="2429"/>
                  </a:cubicBezTo>
                  <a:cubicBezTo>
                    <a:pt x="6204" y="978"/>
                    <a:pt x="4902" y="0"/>
                    <a:pt x="3471"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4"/>
            <p:cNvSpPr/>
            <p:nvPr/>
          </p:nvSpPr>
          <p:spPr>
            <a:xfrm>
              <a:off x="5832625" y="4461325"/>
              <a:ext cx="118125" cy="118125"/>
            </a:xfrm>
            <a:custGeom>
              <a:rect b="b" l="l" r="r" t="t"/>
              <a:pathLst>
                <a:path extrusionOk="0" h="4725" w="4725">
                  <a:moveTo>
                    <a:pt x="2367" y="0"/>
                  </a:moveTo>
                  <a:cubicBezTo>
                    <a:pt x="1059" y="0"/>
                    <a:pt x="1" y="1058"/>
                    <a:pt x="1" y="2366"/>
                  </a:cubicBezTo>
                  <a:cubicBezTo>
                    <a:pt x="1" y="3667"/>
                    <a:pt x="1059" y="4724"/>
                    <a:pt x="2367" y="4724"/>
                  </a:cubicBezTo>
                  <a:cubicBezTo>
                    <a:pt x="3675" y="4724"/>
                    <a:pt x="4725" y="3667"/>
                    <a:pt x="4725" y="2366"/>
                  </a:cubicBezTo>
                  <a:cubicBezTo>
                    <a:pt x="4725" y="1058"/>
                    <a:pt x="3675" y="0"/>
                    <a:pt x="23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4"/>
            <p:cNvSpPr/>
            <p:nvPr/>
          </p:nvSpPr>
          <p:spPr>
            <a:xfrm>
              <a:off x="5890575" y="4469800"/>
              <a:ext cx="32325" cy="51900"/>
            </a:xfrm>
            <a:custGeom>
              <a:rect b="b" l="l" r="r" t="t"/>
              <a:pathLst>
                <a:path extrusionOk="0" h="2076" w="1293">
                  <a:moveTo>
                    <a:pt x="49" y="1"/>
                  </a:moveTo>
                  <a:cubicBezTo>
                    <a:pt x="16" y="1"/>
                    <a:pt x="0" y="17"/>
                    <a:pt x="0" y="49"/>
                  </a:cubicBezTo>
                  <a:lnTo>
                    <a:pt x="0" y="2027"/>
                  </a:lnTo>
                  <a:cubicBezTo>
                    <a:pt x="0" y="2044"/>
                    <a:pt x="8" y="2060"/>
                    <a:pt x="16" y="2068"/>
                  </a:cubicBezTo>
                  <a:cubicBezTo>
                    <a:pt x="33" y="2076"/>
                    <a:pt x="41" y="2076"/>
                    <a:pt x="49" y="2076"/>
                  </a:cubicBezTo>
                  <a:cubicBezTo>
                    <a:pt x="49" y="2076"/>
                    <a:pt x="57" y="2076"/>
                    <a:pt x="81" y="2068"/>
                  </a:cubicBezTo>
                  <a:lnTo>
                    <a:pt x="1260" y="1535"/>
                  </a:lnTo>
                  <a:cubicBezTo>
                    <a:pt x="1284" y="1511"/>
                    <a:pt x="1292" y="1495"/>
                    <a:pt x="1284" y="1462"/>
                  </a:cubicBezTo>
                  <a:cubicBezTo>
                    <a:pt x="1266" y="1444"/>
                    <a:pt x="1243" y="1435"/>
                    <a:pt x="1226" y="1435"/>
                  </a:cubicBezTo>
                  <a:cubicBezTo>
                    <a:pt x="1221" y="1435"/>
                    <a:pt x="1216" y="1436"/>
                    <a:pt x="1212" y="1438"/>
                  </a:cubicBezTo>
                  <a:lnTo>
                    <a:pt x="97" y="1947"/>
                  </a:lnTo>
                  <a:lnTo>
                    <a:pt x="97" y="49"/>
                  </a:lnTo>
                  <a:cubicBezTo>
                    <a:pt x="97" y="17"/>
                    <a:pt x="81" y="1"/>
                    <a:pt x="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44"/>
          <p:cNvGrpSpPr/>
          <p:nvPr/>
        </p:nvGrpSpPr>
        <p:grpSpPr>
          <a:xfrm>
            <a:off x="6704392" y="2873436"/>
            <a:ext cx="1624505" cy="1249465"/>
            <a:chOff x="5502550" y="2305250"/>
            <a:chExt cx="1276725" cy="981975"/>
          </a:xfrm>
        </p:grpSpPr>
        <p:sp>
          <p:nvSpPr>
            <p:cNvPr id="1007" name="Google Shape;1007;p44"/>
            <p:cNvSpPr/>
            <p:nvPr/>
          </p:nvSpPr>
          <p:spPr>
            <a:xfrm>
              <a:off x="5522350" y="2343175"/>
              <a:ext cx="1116625" cy="895200"/>
            </a:xfrm>
            <a:custGeom>
              <a:rect b="b" l="l" r="r" t="t"/>
              <a:pathLst>
                <a:path extrusionOk="0" h="35808" w="44665">
                  <a:moveTo>
                    <a:pt x="24010" y="0"/>
                  </a:moveTo>
                  <a:cubicBezTo>
                    <a:pt x="23399" y="0"/>
                    <a:pt x="22787" y="25"/>
                    <a:pt x="22175" y="74"/>
                  </a:cubicBezTo>
                  <a:cubicBezTo>
                    <a:pt x="14204" y="728"/>
                    <a:pt x="6904" y="5460"/>
                    <a:pt x="3230" y="12599"/>
                  </a:cubicBezTo>
                  <a:cubicBezTo>
                    <a:pt x="121" y="18631"/>
                    <a:pt x="0" y="25915"/>
                    <a:pt x="4046" y="31551"/>
                  </a:cubicBezTo>
                  <a:cubicBezTo>
                    <a:pt x="5951" y="34205"/>
                    <a:pt x="8779" y="35808"/>
                    <a:pt x="11976" y="35808"/>
                  </a:cubicBezTo>
                  <a:cubicBezTo>
                    <a:pt x="12369" y="35808"/>
                    <a:pt x="12768" y="35784"/>
                    <a:pt x="13171" y="35734"/>
                  </a:cubicBezTo>
                  <a:cubicBezTo>
                    <a:pt x="17200" y="35242"/>
                    <a:pt x="20374" y="32415"/>
                    <a:pt x="23628" y="30251"/>
                  </a:cubicBezTo>
                  <a:cubicBezTo>
                    <a:pt x="26242" y="28527"/>
                    <a:pt x="28851" y="27505"/>
                    <a:pt x="31737" y="27505"/>
                  </a:cubicBezTo>
                  <a:cubicBezTo>
                    <a:pt x="32703" y="27505"/>
                    <a:pt x="33701" y="27620"/>
                    <a:pt x="34740" y="27861"/>
                  </a:cubicBezTo>
                  <a:cubicBezTo>
                    <a:pt x="35756" y="28096"/>
                    <a:pt x="36773" y="28268"/>
                    <a:pt x="37751" y="28268"/>
                  </a:cubicBezTo>
                  <a:cubicBezTo>
                    <a:pt x="39329" y="28268"/>
                    <a:pt x="40807" y="27820"/>
                    <a:pt x="42024" y="26464"/>
                  </a:cubicBezTo>
                  <a:cubicBezTo>
                    <a:pt x="43929" y="24340"/>
                    <a:pt x="44664" y="21110"/>
                    <a:pt x="44656" y="18308"/>
                  </a:cubicBezTo>
                  <a:cubicBezTo>
                    <a:pt x="44632" y="8521"/>
                    <a:pt x="35967" y="1326"/>
                    <a:pt x="26721" y="171"/>
                  </a:cubicBezTo>
                  <a:cubicBezTo>
                    <a:pt x="25820" y="55"/>
                    <a:pt x="24915" y="0"/>
                    <a:pt x="24010" y="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4"/>
            <p:cNvSpPr/>
            <p:nvPr/>
          </p:nvSpPr>
          <p:spPr>
            <a:xfrm>
              <a:off x="6529325" y="2540025"/>
              <a:ext cx="204925" cy="133675"/>
            </a:xfrm>
            <a:custGeom>
              <a:rect b="b" l="l" r="r" t="t"/>
              <a:pathLst>
                <a:path extrusionOk="0" h="5347" w="8197">
                  <a:moveTo>
                    <a:pt x="630" y="1"/>
                  </a:moveTo>
                  <a:cubicBezTo>
                    <a:pt x="283" y="1"/>
                    <a:pt x="0" y="283"/>
                    <a:pt x="0" y="639"/>
                  </a:cubicBezTo>
                  <a:lnTo>
                    <a:pt x="0" y="4717"/>
                  </a:lnTo>
                  <a:cubicBezTo>
                    <a:pt x="0" y="5064"/>
                    <a:pt x="283" y="5347"/>
                    <a:pt x="630" y="5347"/>
                  </a:cubicBezTo>
                  <a:lnTo>
                    <a:pt x="7559" y="5347"/>
                  </a:lnTo>
                  <a:cubicBezTo>
                    <a:pt x="7914" y="5347"/>
                    <a:pt x="8197" y="5064"/>
                    <a:pt x="8197" y="4717"/>
                  </a:cubicBezTo>
                  <a:lnTo>
                    <a:pt x="8197" y="639"/>
                  </a:lnTo>
                  <a:cubicBezTo>
                    <a:pt x="8197" y="283"/>
                    <a:pt x="7914" y="1"/>
                    <a:pt x="7559"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4"/>
            <p:cNvSpPr/>
            <p:nvPr/>
          </p:nvSpPr>
          <p:spPr>
            <a:xfrm>
              <a:off x="6532950" y="2542175"/>
              <a:ext cx="196050" cy="88725"/>
            </a:xfrm>
            <a:custGeom>
              <a:rect b="b" l="l" r="r" t="t"/>
              <a:pathLst>
                <a:path extrusionOk="0" h="3549" w="7842">
                  <a:moveTo>
                    <a:pt x="7786" y="0"/>
                  </a:moveTo>
                  <a:cubicBezTo>
                    <a:pt x="7775" y="0"/>
                    <a:pt x="7764" y="4"/>
                    <a:pt x="7753" y="12"/>
                  </a:cubicBezTo>
                  <a:cubicBezTo>
                    <a:pt x="6388" y="1191"/>
                    <a:pt x="5177" y="2337"/>
                    <a:pt x="4006" y="3436"/>
                  </a:cubicBezTo>
                  <a:cubicBezTo>
                    <a:pt x="3651" y="3201"/>
                    <a:pt x="3312" y="2886"/>
                    <a:pt x="2989" y="2596"/>
                  </a:cubicBezTo>
                  <a:lnTo>
                    <a:pt x="2940" y="2555"/>
                  </a:lnTo>
                  <a:cubicBezTo>
                    <a:pt x="1866" y="1570"/>
                    <a:pt x="1075" y="860"/>
                    <a:pt x="81" y="44"/>
                  </a:cubicBezTo>
                  <a:cubicBezTo>
                    <a:pt x="75" y="41"/>
                    <a:pt x="65" y="39"/>
                    <a:pt x="55" y="39"/>
                  </a:cubicBezTo>
                  <a:cubicBezTo>
                    <a:pt x="41" y="39"/>
                    <a:pt x="26" y="43"/>
                    <a:pt x="17" y="52"/>
                  </a:cubicBezTo>
                  <a:cubicBezTo>
                    <a:pt x="1" y="76"/>
                    <a:pt x="1" y="109"/>
                    <a:pt x="25" y="125"/>
                  </a:cubicBezTo>
                  <a:cubicBezTo>
                    <a:pt x="1010" y="940"/>
                    <a:pt x="1810" y="1643"/>
                    <a:pt x="2884" y="2628"/>
                  </a:cubicBezTo>
                  <a:lnTo>
                    <a:pt x="2932" y="2668"/>
                  </a:lnTo>
                  <a:cubicBezTo>
                    <a:pt x="3263" y="2975"/>
                    <a:pt x="3602" y="3298"/>
                    <a:pt x="3998" y="3541"/>
                  </a:cubicBezTo>
                  <a:cubicBezTo>
                    <a:pt x="4014" y="3549"/>
                    <a:pt x="4022" y="3549"/>
                    <a:pt x="4030" y="3549"/>
                  </a:cubicBezTo>
                  <a:cubicBezTo>
                    <a:pt x="4038" y="3549"/>
                    <a:pt x="4063" y="3549"/>
                    <a:pt x="4038" y="3541"/>
                  </a:cubicBezTo>
                  <a:cubicBezTo>
                    <a:pt x="5217" y="2434"/>
                    <a:pt x="6429" y="1288"/>
                    <a:pt x="7818" y="92"/>
                  </a:cubicBezTo>
                  <a:cubicBezTo>
                    <a:pt x="7842" y="76"/>
                    <a:pt x="7842" y="44"/>
                    <a:pt x="7826" y="20"/>
                  </a:cubicBezTo>
                  <a:cubicBezTo>
                    <a:pt x="7812" y="6"/>
                    <a:pt x="7799" y="0"/>
                    <a:pt x="77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4"/>
            <p:cNvSpPr/>
            <p:nvPr/>
          </p:nvSpPr>
          <p:spPr>
            <a:xfrm>
              <a:off x="6531550" y="2597625"/>
              <a:ext cx="66625" cy="71625"/>
            </a:xfrm>
            <a:custGeom>
              <a:rect b="b" l="l" r="r" t="t"/>
              <a:pathLst>
                <a:path extrusionOk="0" h="2865" w="2665">
                  <a:moveTo>
                    <a:pt x="2614" y="1"/>
                  </a:moveTo>
                  <a:cubicBezTo>
                    <a:pt x="2599" y="1"/>
                    <a:pt x="2582" y="5"/>
                    <a:pt x="2568" y="14"/>
                  </a:cubicBezTo>
                  <a:cubicBezTo>
                    <a:pt x="1736" y="1016"/>
                    <a:pt x="977" y="1799"/>
                    <a:pt x="89" y="2711"/>
                  </a:cubicBezTo>
                  <a:lnTo>
                    <a:pt x="16" y="2784"/>
                  </a:lnTo>
                  <a:cubicBezTo>
                    <a:pt x="0" y="2800"/>
                    <a:pt x="0" y="2833"/>
                    <a:pt x="16" y="2857"/>
                  </a:cubicBezTo>
                  <a:cubicBezTo>
                    <a:pt x="16" y="2865"/>
                    <a:pt x="41" y="2865"/>
                    <a:pt x="49" y="2865"/>
                  </a:cubicBezTo>
                  <a:cubicBezTo>
                    <a:pt x="73" y="2865"/>
                    <a:pt x="81" y="2857"/>
                    <a:pt x="97" y="2841"/>
                  </a:cubicBezTo>
                  <a:lnTo>
                    <a:pt x="170" y="2776"/>
                  </a:lnTo>
                  <a:cubicBezTo>
                    <a:pt x="1058" y="1864"/>
                    <a:pt x="1825" y="1072"/>
                    <a:pt x="2649" y="79"/>
                  </a:cubicBezTo>
                  <a:cubicBezTo>
                    <a:pt x="2665" y="55"/>
                    <a:pt x="2665" y="22"/>
                    <a:pt x="2641" y="6"/>
                  </a:cubicBezTo>
                  <a:cubicBezTo>
                    <a:pt x="2634" y="3"/>
                    <a:pt x="2625" y="1"/>
                    <a:pt x="26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p:nvPr/>
          </p:nvSpPr>
          <p:spPr>
            <a:xfrm>
              <a:off x="6667000" y="2595450"/>
              <a:ext cx="64025" cy="75025"/>
            </a:xfrm>
            <a:custGeom>
              <a:rect b="b" l="l" r="r" t="t"/>
              <a:pathLst>
                <a:path extrusionOk="0" h="3001" w="2561">
                  <a:moveTo>
                    <a:pt x="56" y="0"/>
                  </a:moveTo>
                  <a:cubicBezTo>
                    <a:pt x="47" y="0"/>
                    <a:pt x="39" y="4"/>
                    <a:pt x="33" y="13"/>
                  </a:cubicBezTo>
                  <a:cubicBezTo>
                    <a:pt x="9" y="37"/>
                    <a:pt x="1" y="61"/>
                    <a:pt x="25" y="85"/>
                  </a:cubicBezTo>
                  <a:cubicBezTo>
                    <a:pt x="808" y="1127"/>
                    <a:pt x="1567" y="2023"/>
                    <a:pt x="2464" y="2984"/>
                  </a:cubicBezTo>
                  <a:cubicBezTo>
                    <a:pt x="2472" y="2992"/>
                    <a:pt x="2496" y="3000"/>
                    <a:pt x="2504" y="3000"/>
                  </a:cubicBezTo>
                  <a:cubicBezTo>
                    <a:pt x="2512" y="3000"/>
                    <a:pt x="2528" y="2992"/>
                    <a:pt x="2544" y="2984"/>
                  </a:cubicBezTo>
                  <a:cubicBezTo>
                    <a:pt x="2560" y="2960"/>
                    <a:pt x="2560" y="2928"/>
                    <a:pt x="2544" y="2912"/>
                  </a:cubicBezTo>
                  <a:cubicBezTo>
                    <a:pt x="1648" y="1959"/>
                    <a:pt x="889" y="1062"/>
                    <a:pt x="106" y="21"/>
                  </a:cubicBezTo>
                  <a:cubicBezTo>
                    <a:pt x="90" y="10"/>
                    <a:pt x="72" y="0"/>
                    <a:pt x="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4"/>
            <p:cNvSpPr/>
            <p:nvPr/>
          </p:nvSpPr>
          <p:spPr>
            <a:xfrm>
              <a:off x="6480600" y="3023600"/>
              <a:ext cx="298675" cy="166925"/>
            </a:xfrm>
            <a:custGeom>
              <a:rect b="b" l="l" r="r" t="t"/>
              <a:pathLst>
                <a:path extrusionOk="0" h="6677" w="11947">
                  <a:moveTo>
                    <a:pt x="609" y="1"/>
                  </a:moveTo>
                  <a:cubicBezTo>
                    <a:pt x="253" y="1"/>
                    <a:pt x="1" y="403"/>
                    <a:pt x="213" y="733"/>
                  </a:cubicBezTo>
                  <a:lnTo>
                    <a:pt x="1723" y="3155"/>
                  </a:lnTo>
                  <a:cubicBezTo>
                    <a:pt x="1772" y="3236"/>
                    <a:pt x="1796" y="3317"/>
                    <a:pt x="1796" y="3406"/>
                  </a:cubicBezTo>
                  <a:lnTo>
                    <a:pt x="1796" y="6208"/>
                  </a:lnTo>
                  <a:cubicBezTo>
                    <a:pt x="1796" y="6466"/>
                    <a:pt x="2006" y="6676"/>
                    <a:pt x="2264" y="6676"/>
                  </a:cubicBezTo>
                  <a:lnTo>
                    <a:pt x="11470" y="6676"/>
                  </a:lnTo>
                  <a:cubicBezTo>
                    <a:pt x="11737" y="6676"/>
                    <a:pt x="11946" y="6466"/>
                    <a:pt x="11946" y="6208"/>
                  </a:cubicBezTo>
                  <a:lnTo>
                    <a:pt x="11946" y="757"/>
                  </a:lnTo>
                  <a:cubicBezTo>
                    <a:pt x="11946" y="490"/>
                    <a:pt x="11737" y="280"/>
                    <a:pt x="11470" y="280"/>
                  </a:cubicBezTo>
                  <a:lnTo>
                    <a:pt x="1844" y="280"/>
                  </a:lnTo>
                  <a:cubicBezTo>
                    <a:pt x="1812" y="272"/>
                    <a:pt x="1788" y="272"/>
                    <a:pt x="1747" y="256"/>
                  </a:cubicBezTo>
                  <a:lnTo>
                    <a:pt x="722" y="14"/>
                  </a:lnTo>
                  <a:cubicBezTo>
                    <a:pt x="683" y="5"/>
                    <a:pt x="646" y="1"/>
                    <a:pt x="609"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4"/>
            <p:cNvSpPr/>
            <p:nvPr/>
          </p:nvSpPr>
          <p:spPr>
            <a:xfrm>
              <a:off x="6566875" y="3062300"/>
              <a:ext cx="167975" cy="16775"/>
            </a:xfrm>
            <a:custGeom>
              <a:rect b="b" l="l" r="r" t="t"/>
              <a:pathLst>
                <a:path extrusionOk="0" h="671" w="6719">
                  <a:moveTo>
                    <a:pt x="331" y="0"/>
                  </a:moveTo>
                  <a:cubicBezTo>
                    <a:pt x="146" y="0"/>
                    <a:pt x="0" y="154"/>
                    <a:pt x="0" y="339"/>
                  </a:cubicBezTo>
                  <a:cubicBezTo>
                    <a:pt x="0" y="517"/>
                    <a:pt x="146" y="671"/>
                    <a:pt x="331" y="671"/>
                  </a:cubicBezTo>
                  <a:lnTo>
                    <a:pt x="6380" y="671"/>
                  </a:lnTo>
                  <a:cubicBezTo>
                    <a:pt x="6574" y="671"/>
                    <a:pt x="6719" y="517"/>
                    <a:pt x="6711" y="339"/>
                  </a:cubicBezTo>
                  <a:cubicBezTo>
                    <a:pt x="6711" y="154"/>
                    <a:pt x="6557" y="0"/>
                    <a:pt x="63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6566875" y="3103475"/>
              <a:ext cx="167975" cy="16775"/>
            </a:xfrm>
            <a:custGeom>
              <a:rect b="b" l="l" r="r" t="t"/>
              <a:pathLst>
                <a:path extrusionOk="0" h="671" w="6719">
                  <a:moveTo>
                    <a:pt x="331" y="1"/>
                  </a:moveTo>
                  <a:cubicBezTo>
                    <a:pt x="146" y="1"/>
                    <a:pt x="0" y="154"/>
                    <a:pt x="0" y="332"/>
                  </a:cubicBezTo>
                  <a:cubicBezTo>
                    <a:pt x="0" y="517"/>
                    <a:pt x="146" y="671"/>
                    <a:pt x="331" y="671"/>
                  </a:cubicBezTo>
                  <a:lnTo>
                    <a:pt x="6380" y="671"/>
                  </a:lnTo>
                  <a:cubicBezTo>
                    <a:pt x="6574" y="671"/>
                    <a:pt x="6719" y="517"/>
                    <a:pt x="6711" y="332"/>
                  </a:cubicBezTo>
                  <a:cubicBezTo>
                    <a:pt x="6711" y="154"/>
                    <a:pt x="6557" y="1"/>
                    <a:pt x="6380"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4"/>
            <p:cNvSpPr/>
            <p:nvPr/>
          </p:nvSpPr>
          <p:spPr>
            <a:xfrm>
              <a:off x="6566875" y="3144450"/>
              <a:ext cx="167975" cy="16600"/>
            </a:xfrm>
            <a:custGeom>
              <a:rect b="b" l="l" r="r" t="t"/>
              <a:pathLst>
                <a:path extrusionOk="0" h="664" w="6719">
                  <a:moveTo>
                    <a:pt x="331" y="1"/>
                  </a:moveTo>
                  <a:cubicBezTo>
                    <a:pt x="146" y="1"/>
                    <a:pt x="0" y="146"/>
                    <a:pt x="0" y="332"/>
                  </a:cubicBezTo>
                  <a:cubicBezTo>
                    <a:pt x="0" y="510"/>
                    <a:pt x="146" y="663"/>
                    <a:pt x="331" y="663"/>
                  </a:cubicBezTo>
                  <a:lnTo>
                    <a:pt x="6380" y="663"/>
                  </a:lnTo>
                  <a:cubicBezTo>
                    <a:pt x="6574" y="663"/>
                    <a:pt x="6719" y="510"/>
                    <a:pt x="6711" y="332"/>
                  </a:cubicBezTo>
                  <a:cubicBezTo>
                    <a:pt x="6711" y="146"/>
                    <a:pt x="6557" y="1"/>
                    <a:pt x="638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4"/>
            <p:cNvSpPr/>
            <p:nvPr/>
          </p:nvSpPr>
          <p:spPr>
            <a:xfrm>
              <a:off x="5547975" y="2617950"/>
              <a:ext cx="301225" cy="132875"/>
            </a:xfrm>
            <a:custGeom>
              <a:rect b="b" l="l" r="r" t="t"/>
              <a:pathLst>
                <a:path extrusionOk="0" h="5315" w="12049">
                  <a:moveTo>
                    <a:pt x="1034" y="1"/>
                  </a:moveTo>
                  <a:cubicBezTo>
                    <a:pt x="469" y="1"/>
                    <a:pt x="1" y="469"/>
                    <a:pt x="1" y="1034"/>
                  </a:cubicBezTo>
                  <a:lnTo>
                    <a:pt x="1" y="4281"/>
                  </a:lnTo>
                  <a:cubicBezTo>
                    <a:pt x="1" y="4846"/>
                    <a:pt x="461" y="5314"/>
                    <a:pt x="1034" y="5314"/>
                  </a:cubicBezTo>
                  <a:lnTo>
                    <a:pt x="11015" y="5314"/>
                  </a:lnTo>
                  <a:cubicBezTo>
                    <a:pt x="11581" y="5314"/>
                    <a:pt x="12049" y="4846"/>
                    <a:pt x="12049" y="4281"/>
                  </a:cubicBezTo>
                  <a:lnTo>
                    <a:pt x="12049" y="1034"/>
                  </a:lnTo>
                  <a:cubicBezTo>
                    <a:pt x="12049" y="469"/>
                    <a:pt x="11581" y="1"/>
                    <a:pt x="110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4"/>
            <p:cNvSpPr/>
            <p:nvPr/>
          </p:nvSpPr>
          <p:spPr>
            <a:xfrm>
              <a:off x="5611775" y="2654100"/>
              <a:ext cx="53525" cy="59575"/>
            </a:xfrm>
            <a:custGeom>
              <a:rect b="b" l="l" r="r" t="t"/>
              <a:pathLst>
                <a:path extrusionOk="0" h="2383" w="2141">
                  <a:moveTo>
                    <a:pt x="2140" y="0"/>
                  </a:moveTo>
                  <a:lnTo>
                    <a:pt x="0" y="1066"/>
                  </a:lnTo>
                  <a:lnTo>
                    <a:pt x="0" y="1430"/>
                  </a:lnTo>
                  <a:lnTo>
                    <a:pt x="2140" y="2382"/>
                  </a:lnTo>
                  <a:lnTo>
                    <a:pt x="2140" y="1753"/>
                  </a:lnTo>
                  <a:lnTo>
                    <a:pt x="824" y="1220"/>
                  </a:lnTo>
                  <a:lnTo>
                    <a:pt x="2140" y="622"/>
                  </a:lnTo>
                  <a:lnTo>
                    <a:pt x="2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4"/>
            <p:cNvSpPr/>
            <p:nvPr/>
          </p:nvSpPr>
          <p:spPr>
            <a:xfrm>
              <a:off x="5675375" y="2644400"/>
              <a:ext cx="47050" cy="79575"/>
            </a:xfrm>
            <a:custGeom>
              <a:rect b="b" l="l" r="r" t="t"/>
              <a:pathLst>
                <a:path extrusionOk="0" h="3183" w="1882">
                  <a:moveTo>
                    <a:pt x="1147" y="1"/>
                  </a:moveTo>
                  <a:lnTo>
                    <a:pt x="0" y="3182"/>
                  </a:lnTo>
                  <a:lnTo>
                    <a:pt x="735" y="3182"/>
                  </a:lnTo>
                  <a:lnTo>
                    <a:pt x="18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4"/>
            <p:cNvSpPr/>
            <p:nvPr/>
          </p:nvSpPr>
          <p:spPr>
            <a:xfrm>
              <a:off x="5731900" y="2654100"/>
              <a:ext cx="53325" cy="59575"/>
            </a:xfrm>
            <a:custGeom>
              <a:rect b="b" l="l" r="r" t="t"/>
              <a:pathLst>
                <a:path extrusionOk="0" h="2383" w="2133">
                  <a:moveTo>
                    <a:pt x="0" y="0"/>
                  </a:moveTo>
                  <a:lnTo>
                    <a:pt x="0" y="622"/>
                  </a:lnTo>
                  <a:lnTo>
                    <a:pt x="1308" y="1220"/>
                  </a:lnTo>
                  <a:lnTo>
                    <a:pt x="0" y="1753"/>
                  </a:lnTo>
                  <a:lnTo>
                    <a:pt x="0" y="2382"/>
                  </a:lnTo>
                  <a:lnTo>
                    <a:pt x="2132" y="1430"/>
                  </a:lnTo>
                  <a:lnTo>
                    <a:pt x="2132" y="1066"/>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4"/>
            <p:cNvSpPr/>
            <p:nvPr/>
          </p:nvSpPr>
          <p:spPr>
            <a:xfrm>
              <a:off x="5904700" y="2470000"/>
              <a:ext cx="501100" cy="324825"/>
            </a:xfrm>
            <a:custGeom>
              <a:rect b="b" l="l" r="r" t="t"/>
              <a:pathLst>
                <a:path extrusionOk="0" h="12993" w="20044">
                  <a:moveTo>
                    <a:pt x="7742" y="1"/>
                  </a:moveTo>
                  <a:cubicBezTo>
                    <a:pt x="7114" y="1"/>
                    <a:pt x="6485" y="41"/>
                    <a:pt x="5863" y="137"/>
                  </a:cubicBezTo>
                  <a:cubicBezTo>
                    <a:pt x="3844" y="452"/>
                    <a:pt x="1955" y="1356"/>
                    <a:pt x="348" y="2616"/>
                  </a:cubicBezTo>
                  <a:lnTo>
                    <a:pt x="380" y="2656"/>
                  </a:lnTo>
                  <a:cubicBezTo>
                    <a:pt x="1" y="4586"/>
                    <a:pt x="251" y="6629"/>
                    <a:pt x="1075" y="8406"/>
                  </a:cubicBezTo>
                  <a:cubicBezTo>
                    <a:pt x="1906" y="10182"/>
                    <a:pt x="3311" y="11684"/>
                    <a:pt x="5023" y="12629"/>
                  </a:cubicBezTo>
                  <a:lnTo>
                    <a:pt x="5056" y="12653"/>
                  </a:lnTo>
                  <a:cubicBezTo>
                    <a:pt x="5581" y="11596"/>
                    <a:pt x="6679" y="10869"/>
                    <a:pt x="7955" y="10869"/>
                  </a:cubicBezTo>
                  <a:cubicBezTo>
                    <a:pt x="9344" y="10869"/>
                    <a:pt x="10547" y="11757"/>
                    <a:pt x="10999" y="12993"/>
                  </a:cubicBezTo>
                  <a:cubicBezTo>
                    <a:pt x="11839" y="11248"/>
                    <a:pt x="12646" y="9399"/>
                    <a:pt x="14132" y="8164"/>
                  </a:cubicBezTo>
                  <a:cubicBezTo>
                    <a:pt x="15731" y="6815"/>
                    <a:pt x="17928" y="6387"/>
                    <a:pt x="20011" y="6242"/>
                  </a:cubicBezTo>
                  <a:lnTo>
                    <a:pt x="20043" y="6234"/>
                  </a:lnTo>
                  <a:cubicBezTo>
                    <a:pt x="19898" y="5943"/>
                    <a:pt x="19720" y="5660"/>
                    <a:pt x="19559" y="5354"/>
                  </a:cubicBezTo>
                  <a:cubicBezTo>
                    <a:pt x="18517" y="3730"/>
                    <a:pt x="16967" y="2463"/>
                    <a:pt x="15230" y="1623"/>
                  </a:cubicBezTo>
                  <a:cubicBezTo>
                    <a:pt x="13494" y="775"/>
                    <a:pt x="11589" y="331"/>
                    <a:pt x="9667" y="113"/>
                  </a:cubicBezTo>
                  <a:cubicBezTo>
                    <a:pt x="9029" y="43"/>
                    <a:pt x="8385" y="1"/>
                    <a:pt x="77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4"/>
            <p:cNvSpPr/>
            <p:nvPr/>
          </p:nvSpPr>
          <p:spPr>
            <a:xfrm>
              <a:off x="5811625" y="2536000"/>
              <a:ext cx="308500" cy="748400"/>
            </a:xfrm>
            <a:custGeom>
              <a:rect b="b" l="l" r="r" t="t"/>
              <a:pathLst>
                <a:path extrusionOk="0" h="29936" w="12340">
                  <a:moveTo>
                    <a:pt x="4063" y="0"/>
                  </a:moveTo>
                  <a:cubicBezTo>
                    <a:pt x="3506" y="428"/>
                    <a:pt x="2981" y="913"/>
                    <a:pt x="2496" y="1430"/>
                  </a:cubicBezTo>
                  <a:cubicBezTo>
                    <a:pt x="825" y="3037"/>
                    <a:pt x="1" y="5532"/>
                    <a:pt x="9" y="7930"/>
                  </a:cubicBezTo>
                  <a:cubicBezTo>
                    <a:pt x="25" y="10345"/>
                    <a:pt x="808" y="12686"/>
                    <a:pt x="1818" y="14867"/>
                  </a:cubicBezTo>
                  <a:cubicBezTo>
                    <a:pt x="2520" y="16377"/>
                    <a:pt x="3360" y="17879"/>
                    <a:pt x="3611" y="19534"/>
                  </a:cubicBezTo>
                  <a:cubicBezTo>
                    <a:pt x="3756" y="20422"/>
                    <a:pt x="3715" y="21327"/>
                    <a:pt x="3619" y="22223"/>
                  </a:cubicBezTo>
                  <a:cubicBezTo>
                    <a:pt x="3360" y="24799"/>
                    <a:pt x="2625" y="27294"/>
                    <a:pt x="1899" y="29774"/>
                  </a:cubicBezTo>
                  <a:cubicBezTo>
                    <a:pt x="2191" y="29899"/>
                    <a:pt x="2488" y="29935"/>
                    <a:pt x="2786" y="29935"/>
                  </a:cubicBezTo>
                  <a:cubicBezTo>
                    <a:pt x="3024" y="29935"/>
                    <a:pt x="3261" y="29913"/>
                    <a:pt x="3497" y="29895"/>
                  </a:cubicBezTo>
                  <a:cubicBezTo>
                    <a:pt x="4433" y="29818"/>
                    <a:pt x="5369" y="29790"/>
                    <a:pt x="6305" y="29790"/>
                  </a:cubicBezTo>
                  <a:cubicBezTo>
                    <a:pt x="7542" y="29790"/>
                    <a:pt x="8781" y="29839"/>
                    <a:pt x="10022" y="29895"/>
                  </a:cubicBezTo>
                  <a:lnTo>
                    <a:pt x="10022" y="29838"/>
                  </a:lnTo>
                  <a:cubicBezTo>
                    <a:pt x="10668" y="27771"/>
                    <a:pt x="11242" y="25679"/>
                    <a:pt x="11766" y="23580"/>
                  </a:cubicBezTo>
                  <a:cubicBezTo>
                    <a:pt x="11952" y="22861"/>
                    <a:pt x="12122" y="22134"/>
                    <a:pt x="12170" y="21391"/>
                  </a:cubicBezTo>
                  <a:cubicBezTo>
                    <a:pt x="12340" y="18969"/>
                    <a:pt x="11185" y="16522"/>
                    <a:pt x="10119" y="14342"/>
                  </a:cubicBezTo>
                  <a:cubicBezTo>
                    <a:pt x="9110" y="13785"/>
                    <a:pt x="8423" y="12719"/>
                    <a:pt x="8415" y="11491"/>
                  </a:cubicBezTo>
                  <a:cubicBezTo>
                    <a:pt x="8415" y="10966"/>
                    <a:pt x="8544" y="10474"/>
                    <a:pt x="8771" y="10030"/>
                  </a:cubicBezTo>
                  <a:lnTo>
                    <a:pt x="8738" y="10013"/>
                  </a:lnTo>
                  <a:cubicBezTo>
                    <a:pt x="7018" y="9061"/>
                    <a:pt x="5621" y="7559"/>
                    <a:pt x="4789" y="5782"/>
                  </a:cubicBezTo>
                  <a:cubicBezTo>
                    <a:pt x="3966" y="4006"/>
                    <a:pt x="3724" y="1963"/>
                    <a:pt x="4095" y="41"/>
                  </a:cubicBezTo>
                  <a:lnTo>
                    <a:pt x="4063" y="0"/>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4"/>
            <p:cNvSpPr/>
            <p:nvPr/>
          </p:nvSpPr>
          <p:spPr>
            <a:xfrm>
              <a:off x="6062175" y="2894125"/>
              <a:ext cx="385600" cy="393100"/>
            </a:xfrm>
            <a:custGeom>
              <a:rect b="b" l="l" r="r" t="t"/>
              <a:pathLst>
                <a:path extrusionOk="0" h="15724" w="15424">
                  <a:moveTo>
                    <a:pt x="97" y="1"/>
                  </a:moveTo>
                  <a:lnTo>
                    <a:pt x="97" y="1"/>
                  </a:lnTo>
                  <a:cubicBezTo>
                    <a:pt x="1163" y="2181"/>
                    <a:pt x="2318" y="4620"/>
                    <a:pt x="2148" y="7042"/>
                  </a:cubicBezTo>
                  <a:cubicBezTo>
                    <a:pt x="2100" y="7777"/>
                    <a:pt x="1930" y="8504"/>
                    <a:pt x="1744" y="9231"/>
                  </a:cubicBezTo>
                  <a:cubicBezTo>
                    <a:pt x="1220" y="11330"/>
                    <a:pt x="638" y="13422"/>
                    <a:pt x="0" y="15489"/>
                  </a:cubicBezTo>
                  <a:lnTo>
                    <a:pt x="0" y="15553"/>
                  </a:lnTo>
                  <a:cubicBezTo>
                    <a:pt x="1674" y="15634"/>
                    <a:pt x="3352" y="15723"/>
                    <a:pt x="5025" y="15723"/>
                  </a:cubicBezTo>
                  <a:cubicBezTo>
                    <a:pt x="5693" y="15723"/>
                    <a:pt x="6360" y="15709"/>
                    <a:pt x="7026" y="15675"/>
                  </a:cubicBezTo>
                  <a:cubicBezTo>
                    <a:pt x="7042" y="14875"/>
                    <a:pt x="7155" y="14100"/>
                    <a:pt x="7381" y="13349"/>
                  </a:cubicBezTo>
                  <a:cubicBezTo>
                    <a:pt x="7470" y="13058"/>
                    <a:pt x="7583" y="12759"/>
                    <a:pt x="7801" y="12541"/>
                  </a:cubicBezTo>
                  <a:cubicBezTo>
                    <a:pt x="8124" y="12235"/>
                    <a:pt x="8608" y="12170"/>
                    <a:pt x="9061" y="12154"/>
                  </a:cubicBezTo>
                  <a:cubicBezTo>
                    <a:pt x="9212" y="12146"/>
                    <a:pt x="9362" y="12143"/>
                    <a:pt x="9512" y="12143"/>
                  </a:cubicBezTo>
                  <a:cubicBezTo>
                    <a:pt x="10021" y="12143"/>
                    <a:pt x="10524" y="12184"/>
                    <a:pt x="11023" y="12259"/>
                  </a:cubicBezTo>
                  <a:cubicBezTo>
                    <a:pt x="11169" y="12283"/>
                    <a:pt x="11311" y="12308"/>
                    <a:pt x="11456" y="12308"/>
                  </a:cubicBezTo>
                  <a:cubicBezTo>
                    <a:pt x="11502" y="12308"/>
                    <a:pt x="11549" y="12305"/>
                    <a:pt x="11596" y="12299"/>
                  </a:cubicBezTo>
                  <a:lnTo>
                    <a:pt x="11596" y="12315"/>
                  </a:lnTo>
                  <a:cubicBezTo>
                    <a:pt x="11663" y="12318"/>
                    <a:pt x="11731" y="12319"/>
                    <a:pt x="11799" y="12319"/>
                  </a:cubicBezTo>
                  <a:cubicBezTo>
                    <a:pt x="12375" y="12319"/>
                    <a:pt x="12965" y="12219"/>
                    <a:pt x="13413" y="11879"/>
                  </a:cubicBezTo>
                  <a:cubicBezTo>
                    <a:pt x="13785" y="11597"/>
                    <a:pt x="14027" y="11185"/>
                    <a:pt x="14180" y="10749"/>
                  </a:cubicBezTo>
                  <a:cubicBezTo>
                    <a:pt x="14245" y="10595"/>
                    <a:pt x="14285" y="10434"/>
                    <a:pt x="14293" y="10272"/>
                  </a:cubicBezTo>
                  <a:cubicBezTo>
                    <a:pt x="14334" y="9820"/>
                    <a:pt x="14140" y="9376"/>
                    <a:pt x="14059" y="8932"/>
                  </a:cubicBezTo>
                  <a:cubicBezTo>
                    <a:pt x="13987" y="8568"/>
                    <a:pt x="14108" y="8205"/>
                    <a:pt x="14358" y="7955"/>
                  </a:cubicBezTo>
                  <a:cubicBezTo>
                    <a:pt x="14455" y="7858"/>
                    <a:pt x="14552" y="7769"/>
                    <a:pt x="14665" y="7688"/>
                  </a:cubicBezTo>
                  <a:cubicBezTo>
                    <a:pt x="14754" y="7616"/>
                    <a:pt x="14867" y="7551"/>
                    <a:pt x="14915" y="7438"/>
                  </a:cubicBezTo>
                  <a:cubicBezTo>
                    <a:pt x="14964" y="7309"/>
                    <a:pt x="14923" y="7155"/>
                    <a:pt x="14859" y="7034"/>
                  </a:cubicBezTo>
                  <a:cubicBezTo>
                    <a:pt x="14738" y="6824"/>
                    <a:pt x="14544" y="6638"/>
                    <a:pt x="14406" y="6429"/>
                  </a:cubicBezTo>
                  <a:cubicBezTo>
                    <a:pt x="14374" y="6388"/>
                    <a:pt x="14390" y="6324"/>
                    <a:pt x="14431" y="6307"/>
                  </a:cubicBezTo>
                  <a:cubicBezTo>
                    <a:pt x="14673" y="6178"/>
                    <a:pt x="14907" y="6065"/>
                    <a:pt x="15141" y="5952"/>
                  </a:cubicBezTo>
                  <a:cubicBezTo>
                    <a:pt x="15238" y="5912"/>
                    <a:pt x="15351" y="5855"/>
                    <a:pt x="15384" y="5742"/>
                  </a:cubicBezTo>
                  <a:cubicBezTo>
                    <a:pt x="15424" y="5597"/>
                    <a:pt x="15303" y="5468"/>
                    <a:pt x="15198" y="5355"/>
                  </a:cubicBezTo>
                  <a:cubicBezTo>
                    <a:pt x="14964" y="5096"/>
                    <a:pt x="14826" y="4749"/>
                    <a:pt x="14810" y="4402"/>
                  </a:cubicBezTo>
                  <a:cubicBezTo>
                    <a:pt x="14794" y="4281"/>
                    <a:pt x="14810" y="4159"/>
                    <a:pt x="14875" y="4054"/>
                  </a:cubicBezTo>
                  <a:cubicBezTo>
                    <a:pt x="14899" y="4022"/>
                    <a:pt x="14915" y="4006"/>
                    <a:pt x="14947" y="3982"/>
                  </a:cubicBezTo>
                  <a:lnTo>
                    <a:pt x="14923" y="3958"/>
                  </a:lnTo>
                  <a:cubicBezTo>
                    <a:pt x="13809" y="4046"/>
                    <a:pt x="12695" y="4264"/>
                    <a:pt x="11629" y="4604"/>
                  </a:cubicBezTo>
                  <a:cubicBezTo>
                    <a:pt x="10756" y="4870"/>
                    <a:pt x="9900" y="5225"/>
                    <a:pt x="8980" y="5298"/>
                  </a:cubicBezTo>
                  <a:cubicBezTo>
                    <a:pt x="8861" y="5308"/>
                    <a:pt x="8742" y="5313"/>
                    <a:pt x="8622" y="5313"/>
                  </a:cubicBezTo>
                  <a:cubicBezTo>
                    <a:pt x="7867" y="5313"/>
                    <a:pt x="7109" y="5120"/>
                    <a:pt x="6412" y="4813"/>
                  </a:cubicBezTo>
                  <a:cubicBezTo>
                    <a:pt x="5766" y="4523"/>
                    <a:pt x="5160" y="4127"/>
                    <a:pt x="4684" y="3602"/>
                  </a:cubicBezTo>
                  <a:cubicBezTo>
                    <a:pt x="3828" y="2641"/>
                    <a:pt x="3473" y="1349"/>
                    <a:pt x="3142" y="106"/>
                  </a:cubicBezTo>
                  <a:lnTo>
                    <a:pt x="3109" y="49"/>
                  </a:lnTo>
                  <a:cubicBezTo>
                    <a:pt x="2673" y="267"/>
                    <a:pt x="2181" y="388"/>
                    <a:pt x="1656" y="388"/>
                  </a:cubicBezTo>
                  <a:cubicBezTo>
                    <a:pt x="1090" y="388"/>
                    <a:pt x="566" y="251"/>
                    <a:pt x="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4"/>
            <p:cNvSpPr/>
            <p:nvPr/>
          </p:nvSpPr>
          <p:spPr>
            <a:xfrm>
              <a:off x="6140100" y="2625825"/>
              <a:ext cx="354325" cy="401350"/>
            </a:xfrm>
            <a:custGeom>
              <a:rect b="b" l="l" r="r" t="t"/>
              <a:pathLst>
                <a:path extrusionOk="0" h="16054" w="14173">
                  <a:moveTo>
                    <a:pt x="10643" y="1"/>
                  </a:moveTo>
                  <a:lnTo>
                    <a:pt x="10611" y="9"/>
                  </a:lnTo>
                  <a:cubicBezTo>
                    <a:pt x="8520" y="138"/>
                    <a:pt x="6331" y="582"/>
                    <a:pt x="4724" y="1931"/>
                  </a:cubicBezTo>
                  <a:cubicBezTo>
                    <a:pt x="3238" y="3158"/>
                    <a:pt x="2431" y="5015"/>
                    <a:pt x="1599" y="6760"/>
                  </a:cubicBezTo>
                  <a:cubicBezTo>
                    <a:pt x="1728" y="7115"/>
                    <a:pt x="1801" y="7486"/>
                    <a:pt x="1801" y="7882"/>
                  </a:cubicBezTo>
                  <a:cubicBezTo>
                    <a:pt x="1801" y="9158"/>
                    <a:pt x="1058" y="10256"/>
                    <a:pt x="0" y="10789"/>
                  </a:cubicBezTo>
                  <a:lnTo>
                    <a:pt x="33" y="10854"/>
                  </a:lnTo>
                  <a:cubicBezTo>
                    <a:pt x="323" y="11928"/>
                    <a:pt x="630" y="13058"/>
                    <a:pt x="1276" y="13963"/>
                  </a:cubicBezTo>
                  <a:cubicBezTo>
                    <a:pt x="1365" y="14092"/>
                    <a:pt x="1462" y="14221"/>
                    <a:pt x="1575" y="14342"/>
                  </a:cubicBezTo>
                  <a:cubicBezTo>
                    <a:pt x="2051" y="14867"/>
                    <a:pt x="2657" y="15263"/>
                    <a:pt x="3303" y="15554"/>
                  </a:cubicBezTo>
                  <a:cubicBezTo>
                    <a:pt x="3998" y="15866"/>
                    <a:pt x="4752" y="16053"/>
                    <a:pt x="5509" y="16053"/>
                  </a:cubicBezTo>
                  <a:cubicBezTo>
                    <a:pt x="5633" y="16053"/>
                    <a:pt x="5756" y="16048"/>
                    <a:pt x="5879" y="16038"/>
                  </a:cubicBezTo>
                  <a:cubicBezTo>
                    <a:pt x="6065" y="16022"/>
                    <a:pt x="6251" y="15998"/>
                    <a:pt x="6428" y="15957"/>
                  </a:cubicBezTo>
                  <a:cubicBezTo>
                    <a:pt x="7139" y="15812"/>
                    <a:pt x="7817" y="15545"/>
                    <a:pt x="8512" y="15336"/>
                  </a:cubicBezTo>
                  <a:cubicBezTo>
                    <a:pt x="9578" y="14988"/>
                    <a:pt x="10692" y="14778"/>
                    <a:pt x="11814" y="14690"/>
                  </a:cubicBezTo>
                  <a:lnTo>
                    <a:pt x="11830" y="14714"/>
                  </a:lnTo>
                  <a:cubicBezTo>
                    <a:pt x="11879" y="14673"/>
                    <a:pt x="11935" y="14641"/>
                    <a:pt x="11992" y="14617"/>
                  </a:cubicBezTo>
                  <a:cubicBezTo>
                    <a:pt x="12638" y="14270"/>
                    <a:pt x="13260" y="13890"/>
                    <a:pt x="13857" y="13478"/>
                  </a:cubicBezTo>
                  <a:cubicBezTo>
                    <a:pt x="13962" y="13406"/>
                    <a:pt x="14059" y="13333"/>
                    <a:pt x="14116" y="13220"/>
                  </a:cubicBezTo>
                  <a:cubicBezTo>
                    <a:pt x="14172" y="13058"/>
                    <a:pt x="14116" y="12873"/>
                    <a:pt x="14059" y="12719"/>
                  </a:cubicBezTo>
                  <a:cubicBezTo>
                    <a:pt x="13979" y="12517"/>
                    <a:pt x="13890" y="12315"/>
                    <a:pt x="13801" y="12114"/>
                  </a:cubicBezTo>
                  <a:cubicBezTo>
                    <a:pt x="13486" y="11435"/>
                    <a:pt x="13123" y="10789"/>
                    <a:pt x="12703" y="10184"/>
                  </a:cubicBezTo>
                  <a:cubicBezTo>
                    <a:pt x="12428" y="9788"/>
                    <a:pt x="12137" y="9408"/>
                    <a:pt x="11976" y="8956"/>
                  </a:cubicBezTo>
                  <a:cubicBezTo>
                    <a:pt x="11879" y="8673"/>
                    <a:pt x="11839" y="8375"/>
                    <a:pt x="11863" y="8092"/>
                  </a:cubicBezTo>
                  <a:cubicBezTo>
                    <a:pt x="11863" y="8052"/>
                    <a:pt x="11871" y="8027"/>
                    <a:pt x="11871" y="7995"/>
                  </a:cubicBezTo>
                  <a:cubicBezTo>
                    <a:pt x="11976" y="7139"/>
                    <a:pt x="12057" y="6275"/>
                    <a:pt x="12016" y="5419"/>
                  </a:cubicBezTo>
                  <a:cubicBezTo>
                    <a:pt x="12000" y="5169"/>
                    <a:pt x="11984" y="4902"/>
                    <a:pt x="11960" y="4644"/>
                  </a:cubicBezTo>
                  <a:cubicBezTo>
                    <a:pt x="11919" y="4111"/>
                    <a:pt x="11863" y="3570"/>
                    <a:pt x="11758" y="3045"/>
                  </a:cubicBezTo>
                  <a:cubicBezTo>
                    <a:pt x="11588" y="2116"/>
                    <a:pt x="11265" y="1244"/>
                    <a:pt x="10861" y="421"/>
                  </a:cubicBezTo>
                  <a:cubicBezTo>
                    <a:pt x="10789" y="283"/>
                    <a:pt x="10724" y="138"/>
                    <a:pt x="10643"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4"/>
            <p:cNvSpPr/>
            <p:nvPr/>
          </p:nvSpPr>
          <p:spPr>
            <a:xfrm>
              <a:off x="6022200" y="2741900"/>
              <a:ext cx="162525" cy="162550"/>
            </a:xfrm>
            <a:custGeom>
              <a:rect b="b" l="l" r="r" t="t"/>
              <a:pathLst>
                <a:path extrusionOk="0" h="6502" w="6501">
                  <a:moveTo>
                    <a:pt x="3255" y="1"/>
                  </a:moveTo>
                  <a:cubicBezTo>
                    <a:pt x="1987" y="1"/>
                    <a:pt x="889" y="728"/>
                    <a:pt x="356" y="1786"/>
                  </a:cubicBezTo>
                  <a:cubicBezTo>
                    <a:pt x="121" y="2230"/>
                    <a:pt x="0" y="2722"/>
                    <a:pt x="0" y="3247"/>
                  </a:cubicBezTo>
                  <a:cubicBezTo>
                    <a:pt x="0" y="4483"/>
                    <a:pt x="687" y="5549"/>
                    <a:pt x="1696" y="6106"/>
                  </a:cubicBezTo>
                  <a:cubicBezTo>
                    <a:pt x="2165" y="6356"/>
                    <a:pt x="2689" y="6501"/>
                    <a:pt x="3255" y="6501"/>
                  </a:cubicBezTo>
                  <a:cubicBezTo>
                    <a:pt x="3780" y="6501"/>
                    <a:pt x="4272" y="6380"/>
                    <a:pt x="4708" y="6154"/>
                  </a:cubicBezTo>
                  <a:cubicBezTo>
                    <a:pt x="5766" y="5621"/>
                    <a:pt x="6501" y="4523"/>
                    <a:pt x="6501" y="3247"/>
                  </a:cubicBezTo>
                  <a:cubicBezTo>
                    <a:pt x="6501" y="2860"/>
                    <a:pt x="6436" y="2480"/>
                    <a:pt x="6299" y="2133"/>
                  </a:cubicBezTo>
                  <a:cubicBezTo>
                    <a:pt x="5847" y="889"/>
                    <a:pt x="4652" y="1"/>
                    <a:pt x="3255"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4"/>
            <p:cNvSpPr/>
            <p:nvPr/>
          </p:nvSpPr>
          <p:spPr>
            <a:xfrm>
              <a:off x="6059150" y="2778650"/>
              <a:ext cx="88850" cy="88850"/>
            </a:xfrm>
            <a:custGeom>
              <a:rect b="b" l="l" r="r" t="t"/>
              <a:pathLst>
                <a:path extrusionOk="0" h="3554" w="3554">
                  <a:moveTo>
                    <a:pt x="1777" y="1"/>
                  </a:moveTo>
                  <a:cubicBezTo>
                    <a:pt x="791" y="1"/>
                    <a:pt x="0" y="800"/>
                    <a:pt x="0" y="1777"/>
                  </a:cubicBezTo>
                  <a:cubicBezTo>
                    <a:pt x="0" y="2762"/>
                    <a:pt x="791" y="3554"/>
                    <a:pt x="1777" y="3554"/>
                  </a:cubicBezTo>
                  <a:cubicBezTo>
                    <a:pt x="2754" y="3554"/>
                    <a:pt x="3553" y="2762"/>
                    <a:pt x="3553" y="1777"/>
                  </a:cubicBezTo>
                  <a:cubicBezTo>
                    <a:pt x="3553" y="800"/>
                    <a:pt x="2754" y="1"/>
                    <a:pt x="17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4"/>
            <p:cNvSpPr/>
            <p:nvPr/>
          </p:nvSpPr>
          <p:spPr>
            <a:xfrm>
              <a:off x="6218425" y="2742125"/>
              <a:ext cx="266500" cy="186550"/>
            </a:xfrm>
            <a:custGeom>
              <a:rect b="b" l="l" r="r" t="t"/>
              <a:pathLst>
                <a:path extrusionOk="0" h="7462" w="10660">
                  <a:moveTo>
                    <a:pt x="3731" y="0"/>
                  </a:moveTo>
                  <a:cubicBezTo>
                    <a:pt x="2690" y="0"/>
                    <a:pt x="1761" y="412"/>
                    <a:pt x="1091" y="1090"/>
                  </a:cubicBezTo>
                  <a:cubicBezTo>
                    <a:pt x="412" y="1760"/>
                    <a:pt x="0" y="2697"/>
                    <a:pt x="0" y="3723"/>
                  </a:cubicBezTo>
                  <a:cubicBezTo>
                    <a:pt x="0" y="5782"/>
                    <a:pt x="1672" y="7462"/>
                    <a:pt x="3731" y="7462"/>
                  </a:cubicBezTo>
                  <a:lnTo>
                    <a:pt x="10660" y="7462"/>
                  </a:lnTo>
                  <a:cubicBezTo>
                    <a:pt x="10353" y="6783"/>
                    <a:pt x="9981" y="6137"/>
                    <a:pt x="9545" y="5540"/>
                  </a:cubicBezTo>
                  <a:cubicBezTo>
                    <a:pt x="9271" y="5152"/>
                    <a:pt x="8980" y="4764"/>
                    <a:pt x="8819" y="4312"/>
                  </a:cubicBezTo>
                  <a:cubicBezTo>
                    <a:pt x="8730" y="4030"/>
                    <a:pt x="8689" y="3739"/>
                    <a:pt x="8706" y="3456"/>
                  </a:cubicBezTo>
                  <a:cubicBezTo>
                    <a:pt x="8706" y="3416"/>
                    <a:pt x="8722" y="3384"/>
                    <a:pt x="8722" y="3351"/>
                  </a:cubicBezTo>
                  <a:cubicBezTo>
                    <a:pt x="8819" y="2495"/>
                    <a:pt x="8899" y="1639"/>
                    <a:pt x="8859" y="775"/>
                  </a:cubicBezTo>
                  <a:cubicBezTo>
                    <a:pt x="8851" y="525"/>
                    <a:pt x="8827" y="267"/>
                    <a:pt x="8811"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4"/>
            <p:cNvSpPr/>
            <p:nvPr/>
          </p:nvSpPr>
          <p:spPr>
            <a:xfrm>
              <a:off x="6366800" y="2778650"/>
              <a:ext cx="127025" cy="23850"/>
            </a:xfrm>
            <a:custGeom>
              <a:rect b="b" l="l" r="r" t="t"/>
              <a:pathLst>
                <a:path extrusionOk="0" h="954" w="5081">
                  <a:moveTo>
                    <a:pt x="469" y="1"/>
                  </a:moveTo>
                  <a:cubicBezTo>
                    <a:pt x="211" y="1"/>
                    <a:pt x="1" y="219"/>
                    <a:pt x="1" y="477"/>
                  </a:cubicBezTo>
                  <a:cubicBezTo>
                    <a:pt x="1" y="747"/>
                    <a:pt x="203" y="954"/>
                    <a:pt x="455" y="954"/>
                  </a:cubicBezTo>
                  <a:cubicBezTo>
                    <a:pt x="460" y="954"/>
                    <a:pt x="464" y="954"/>
                    <a:pt x="469" y="954"/>
                  </a:cubicBezTo>
                  <a:lnTo>
                    <a:pt x="4612" y="954"/>
                  </a:lnTo>
                  <a:cubicBezTo>
                    <a:pt x="4870" y="954"/>
                    <a:pt x="5080" y="744"/>
                    <a:pt x="5080" y="477"/>
                  </a:cubicBezTo>
                  <a:cubicBezTo>
                    <a:pt x="5080" y="219"/>
                    <a:pt x="4870" y="1"/>
                    <a:pt x="4612"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4"/>
            <p:cNvSpPr/>
            <p:nvPr/>
          </p:nvSpPr>
          <p:spPr>
            <a:xfrm>
              <a:off x="6259200" y="2778650"/>
              <a:ext cx="84000" cy="23850"/>
            </a:xfrm>
            <a:custGeom>
              <a:rect b="b" l="l" r="r" t="t"/>
              <a:pathLst>
                <a:path extrusionOk="0" h="954" w="3360">
                  <a:moveTo>
                    <a:pt x="477" y="1"/>
                  </a:moveTo>
                  <a:cubicBezTo>
                    <a:pt x="211" y="1"/>
                    <a:pt x="1" y="219"/>
                    <a:pt x="1" y="477"/>
                  </a:cubicBezTo>
                  <a:cubicBezTo>
                    <a:pt x="1" y="747"/>
                    <a:pt x="203" y="954"/>
                    <a:pt x="462" y="954"/>
                  </a:cubicBezTo>
                  <a:cubicBezTo>
                    <a:pt x="467" y="954"/>
                    <a:pt x="472" y="954"/>
                    <a:pt x="477" y="954"/>
                  </a:cubicBezTo>
                  <a:lnTo>
                    <a:pt x="2892" y="954"/>
                  </a:lnTo>
                  <a:cubicBezTo>
                    <a:pt x="3150" y="954"/>
                    <a:pt x="3360" y="744"/>
                    <a:pt x="3360" y="477"/>
                  </a:cubicBezTo>
                  <a:cubicBezTo>
                    <a:pt x="3360" y="219"/>
                    <a:pt x="3150" y="1"/>
                    <a:pt x="28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4"/>
            <p:cNvSpPr/>
            <p:nvPr/>
          </p:nvSpPr>
          <p:spPr>
            <a:xfrm>
              <a:off x="6386600" y="2862425"/>
              <a:ext cx="150225" cy="23850"/>
            </a:xfrm>
            <a:custGeom>
              <a:rect b="b" l="l" r="r" t="t"/>
              <a:pathLst>
                <a:path extrusionOk="0" h="954" w="6009">
                  <a:moveTo>
                    <a:pt x="477" y="1"/>
                  </a:moveTo>
                  <a:cubicBezTo>
                    <a:pt x="218" y="1"/>
                    <a:pt x="0" y="219"/>
                    <a:pt x="0" y="477"/>
                  </a:cubicBezTo>
                  <a:cubicBezTo>
                    <a:pt x="0" y="744"/>
                    <a:pt x="218" y="954"/>
                    <a:pt x="477" y="954"/>
                  </a:cubicBezTo>
                  <a:lnTo>
                    <a:pt x="5532" y="954"/>
                  </a:lnTo>
                  <a:cubicBezTo>
                    <a:pt x="5798" y="954"/>
                    <a:pt x="6008" y="744"/>
                    <a:pt x="6008" y="477"/>
                  </a:cubicBezTo>
                  <a:cubicBezTo>
                    <a:pt x="6008" y="219"/>
                    <a:pt x="5798" y="1"/>
                    <a:pt x="55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4"/>
            <p:cNvSpPr/>
            <p:nvPr/>
          </p:nvSpPr>
          <p:spPr>
            <a:xfrm>
              <a:off x="6304225" y="2862425"/>
              <a:ext cx="52925" cy="23850"/>
            </a:xfrm>
            <a:custGeom>
              <a:rect b="b" l="l" r="r" t="t"/>
              <a:pathLst>
                <a:path extrusionOk="0" h="954" w="2117">
                  <a:moveTo>
                    <a:pt x="469" y="1"/>
                  </a:moveTo>
                  <a:cubicBezTo>
                    <a:pt x="210" y="1"/>
                    <a:pt x="0" y="219"/>
                    <a:pt x="0" y="477"/>
                  </a:cubicBezTo>
                  <a:cubicBezTo>
                    <a:pt x="0" y="744"/>
                    <a:pt x="210" y="954"/>
                    <a:pt x="469" y="954"/>
                  </a:cubicBezTo>
                  <a:lnTo>
                    <a:pt x="1640" y="954"/>
                  </a:lnTo>
                  <a:cubicBezTo>
                    <a:pt x="1906" y="954"/>
                    <a:pt x="2116" y="744"/>
                    <a:pt x="2116" y="477"/>
                  </a:cubicBezTo>
                  <a:cubicBezTo>
                    <a:pt x="2116" y="219"/>
                    <a:pt x="1906" y="1"/>
                    <a:pt x="16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4"/>
            <p:cNvSpPr/>
            <p:nvPr/>
          </p:nvSpPr>
          <p:spPr>
            <a:xfrm>
              <a:off x="6323800" y="2819025"/>
              <a:ext cx="140550" cy="23850"/>
            </a:xfrm>
            <a:custGeom>
              <a:rect b="b" l="l" r="r" t="t"/>
              <a:pathLst>
                <a:path extrusionOk="0" h="954" w="5622">
                  <a:moveTo>
                    <a:pt x="477" y="1"/>
                  </a:moveTo>
                  <a:cubicBezTo>
                    <a:pt x="211" y="1"/>
                    <a:pt x="1" y="219"/>
                    <a:pt x="1" y="477"/>
                  </a:cubicBezTo>
                  <a:cubicBezTo>
                    <a:pt x="1" y="744"/>
                    <a:pt x="227" y="954"/>
                    <a:pt x="477" y="954"/>
                  </a:cubicBezTo>
                  <a:lnTo>
                    <a:pt x="5153" y="954"/>
                  </a:lnTo>
                  <a:cubicBezTo>
                    <a:pt x="5411" y="954"/>
                    <a:pt x="5621" y="744"/>
                    <a:pt x="5621" y="477"/>
                  </a:cubicBezTo>
                  <a:cubicBezTo>
                    <a:pt x="5621" y="219"/>
                    <a:pt x="5411" y="1"/>
                    <a:pt x="51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4"/>
            <p:cNvSpPr/>
            <p:nvPr/>
          </p:nvSpPr>
          <p:spPr>
            <a:xfrm>
              <a:off x="6487325" y="2819025"/>
              <a:ext cx="80775" cy="23850"/>
            </a:xfrm>
            <a:custGeom>
              <a:rect b="b" l="l" r="r" t="t"/>
              <a:pathLst>
                <a:path extrusionOk="0" h="954" w="3231">
                  <a:moveTo>
                    <a:pt x="477" y="1"/>
                  </a:moveTo>
                  <a:cubicBezTo>
                    <a:pt x="211" y="1"/>
                    <a:pt x="1" y="219"/>
                    <a:pt x="1" y="477"/>
                  </a:cubicBezTo>
                  <a:cubicBezTo>
                    <a:pt x="1" y="744"/>
                    <a:pt x="211" y="954"/>
                    <a:pt x="477" y="954"/>
                  </a:cubicBezTo>
                  <a:lnTo>
                    <a:pt x="2754" y="954"/>
                  </a:lnTo>
                  <a:cubicBezTo>
                    <a:pt x="3021" y="954"/>
                    <a:pt x="3231" y="744"/>
                    <a:pt x="3231" y="477"/>
                  </a:cubicBezTo>
                  <a:cubicBezTo>
                    <a:pt x="3231" y="219"/>
                    <a:pt x="3021" y="1"/>
                    <a:pt x="2754"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4"/>
            <p:cNvSpPr/>
            <p:nvPr/>
          </p:nvSpPr>
          <p:spPr>
            <a:xfrm>
              <a:off x="5991700" y="2343250"/>
              <a:ext cx="252400" cy="222175"/>
            </a:xfrm>
            <a:custGeom>
              <a:rect b="b" l="l" r="r" t="t"/>
              <a:pathLst>
                <a:path extrusionOk="0" h="8887" w="10096">
                  <a:moveTo>
                    <a:pt x="5047" y="1"/>
                  </a:moveTo>
                  <a:cubicBezTo>
                    <a:pt x="3325" y="1"/>
                    <a:pt x="1688" y="1012"/>
                    <a:pt x="970" y="2696"/>
                  </a:cubicBezTo>
                  <a:cubicBezTo>
                    <a:pt x="1" y="4949"/>
                    <a:pt x="1051" y="7565"/>
                    <a:pt x="3304" y="8526"/>
                  </a:cubicBezTo>
                  <a:cubicBezTo>
                    <a:pt x="3874" y="8771"/>
                    <a:pt x="4467" y="8887"/>
                    <a:pt x="5050" y="8887"/>
                  </a:cubicBezTo>
                  <a:cubicBezTo>
                    <a:pt x="6774" y="8887"/>
                    <a:pt x="8416" y="7875"/>
                    <a:pt x="9134" y="6192"/>
                  </a:cubicBezTo>
                  <a:cubicBezTo>
                    <a:pt x="10095" y="3931"/>
                    <a:pt x="9053" y="1323"/>
                    <a:pt x="6792" y="362"/>
                  </a:cubicBezTo>
                  <a:cubicBezTo>
                    <a:pt x="6222" y="117"/>
                    <a:pt x="5630" y="1"/>
                    <a:pt x="5047"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4"/>
            <p:cNvSpPr/>
            <p:nvPr/>
          </p:nvSpPr>
          <p:spPr>
            <a:xfrm>
              <a:off x="5968500" y="2305250"/>
              <a:ext cx="298400" cy="298400"/>
            </a:xfrm>
            <a:custGeom>
              <a:rect b="b" l="l" r="r" t="t"/>
              <a:pathLst>
                <a:path extrusionOk="0" h="11936" w="11936">
                  <a:moveTo>
                    <a:pt x="5976" y="0"/>
                  </a:moveTo>
                  <a:cubicBezTo>
                    <a:pt x="5944" y="0"/>
                    <a:pt x="5928" y="25"/>
                    <a:pt x="5928" y="57"/>
                  </a:cubicBezTo>
                  <a:cubicBezTo>
                    <a:pt x="5928" y="81"/>
                    <a:pt x="5944" y="105"/>
                    <a:pt x="5976" y="105"/>
                  </a:cubicBezTo>
                  <a:cubicBezTo>
                    <a:pt x="6105" y="105"/>
                    <a:pt x="6251" y="105"/>
                    <a:pt x="6380" y="113"/>
                  </a:cubicBezTo>
                  <a:cubicBezTo>
                    <a:pt x="6412" y="113"/>
                    <a:pt x="6428" y="97"/>
                    <a:pt x="6428" y="65"/>
                  </a:cubicBezTo>
                  <a:cubicBezTo>
                    <a:pt x="6428" y="41"/>
                    <a:pt x="6412" y="16"/>
                    <a:pt x="6380" y="16"/>
                  </a:cubicBezTo>
                  <a:cubicBezTo>
                    <a:pt x="6251" y="16"/>
                    <a:pt x="6105" y="0"/>
                    <a:pt x="5976" y="0"/>
                  </a:cubicBezTo>
                  <a:close/>
                  <a:moveTo>
                    <a:pt x="5564" y="16"/>
                  </a:moveTo>
                  <a:cubicBezTo>
                    <a:pt x="5435" y="25"/>
                    <a:pt x="5290" y="33"/>
                    <a:pt x="5160" y="57"/>
                  </a:cubicBezTo>
                  <a:cubicBezTo>
                    <a:pt x="5136" y="65"/>
                    <a:pt x="5120" y="81"/>
                    <a:pt x="5120" y="113"/>
                  </a:cubicBezTo>
                  <a:cubicBezTo>
                    <a:pt x="5120" y="138"/>
                    <a:pt x="5152" y="154"/>
                    <a:pt x="5168" y="154"/>
                  </a:cubicBezTo>
                  <a:cubicBezTo>
                    <a:pt x="5314" y="138"/>
                    <a:pt x="5443" y="121"/>
                    <a:pt x="5564" y="113"/>
                  </a:cubicBezTo>
                  <a:cubicBezTo>
                    <a:pt x="5596" y="113"/>
                    <a:pt x="5613" y="97"/>
                    <a:pt x="5613" y="65"/>
                  </a:cubicBezTo>
                  <a:cubicBezTo>
                    <a:pt x="5613" y="33"/>
                    <a:pt x="5596" y="16"/>
                    <a:pt x="5564" y="16"/>
                  </a:cubicBezTo>
                  <a:close/>
                  <a:moveTo>
                    <a:pt x="6775" y="52"/>
                  </a:moveTo>
                  <a:cubicBezTo>
                    <a:pt x="6755" y="52"/>
                    <a:pt x="6735" y="72"/>
                    <a:pt x="6735" y="97"/>
                  </a:cubicBezTo>
                  <a:cubicBezTo>
                    <a:pt x="6727" y="121"/>
                    <a:pt x="6743" y="154"/>
                    <a:pt x="6775" y="154"/>
                  </a:cubicBezTo>
                  <a:cubicBezTo>
                    <a:pt x="6905" y="178"/>
                    <a:pt x="7034" y="194"/>
                    <a:pt x="7171" y="226"/>
                  </a:cubicBezTo>
                  <a:lnTo>
                    <a:pt x="7179" y="226"/>
                  </a:lnTo>
                  <a:cubicBezTo>
                    <a:pt x="7203" y="226"/>
                    <a:pt x="7228" y="202"/>
                    <a:pt x="7236" y="186"/>
                  </a:cubicBezTo>
                  <a:cubicBezTo>
                    <a:pt x="7236" y="154"/>
                    <a:pt x="7228" y="138"/>
                    <a:pt x="7195" y="121"/>
                  </a:cubicBezTo>
                  <a:cubicBezTo>
                    <a:pt x="7066" y="97"/>
                    <a:pt x="6929" y="73"/>
                    <a:pt x="6792" y="57"/>
                  </a:cubicBezTo>
                  <a:cubicBezTo>
                    <a:pt x="6786" y="53"/>
                    <a:pt x="6781" y="52"/>
                    <a:pt x="6775" y="52"/>
                  </a:cubicBezTo>
                  <a:close/>
                  <a:moveTo>
                    <a:pt x="4769" y="120"/>
                  </a:moveTo>
                  <a:cubicBezTo>
                    <a:pt x="4765" y="120"/>
                    <a:pt x="4761" y="120"/>
                    <a:pt x="4757" y="121"/>
                  </a:cubicBezTo>
                  <a:cubicBezTo>
                    <a:pt x="4627" y="146"/>
                    <a:pt x="4490" y="178"/>
                    <a:pt x="4361" y="218"/>
                  </a:cubicBezTo>
                  <a:cubicBezTo>
                    <a:pt x="4337" y="226"/>
                    <a:pt x="4321" y="243"/>
                    <a:pt x="4329" y="275"/>
                  </a:cubicBezTo>
                  <a:cubicBezTo>
                    <a:pt x="4337" y="307"/>
                    <a:pt x="4361" y="315"/>
                    <a:pt x="4377" y="315"/>
                  </a:cubicBezTo>
                  <a:lnTo>
                    <a:pt x="4773" y="226"/>
                  </a:lnTo>
                  <a:cubicBezTo>
                    <a:pt x="4805" y="218"/>
                    <a:pt x="4829" y="194"/>
                    <a:pt x="4813" y="162"/>
                  </a:cubicBezTo>
                  <a:cubicBezTo>
                    <a:pt x="4806" y="141"/>
                    <a:pt x="4793" y="120"/>
                    <a:pt x="4769" y="120"/>
                  </a:cubicBezTo>
                  <a:close/>
                  <a:moveTo>
                    <a:pt x="7562" y="232"/>
                  </a:moveTo>
                  <a:cubicBezTo>
                    <a:pt x="7540" y="232"/>
                    <a:pt x="7525" y="242"/>
                    <a:pt x="7518" y="267"/>
                  </a:cubicBezTo>
                  <a:cubicBezTo>
                    <a:pt x="7510" y="283"/>
                    <a:pt x="7518" y="315"/>
                    <a:pt x="7551" y="323"/>
                  </a:cubicBezTo>
                  <a:cubicBezTo>
                    <a:pt x="7680" y="364"/>
                    <a:pt x="7817" y="404"/>
                    <a:pt x="7938" y="444"/>
                  </a:cubicBezTo>
                  <a:lnTo>
                    <a:pt x="7954" y="444"/>
                  </a:lnTo>
                  <a:cubicBezTo>
                    <a:pt x="7979" y="444"/>
                    <a:pt x="7995" y="428"/>
                    <a:pt x="7995" y="420"/>
                  </a:cubicBezTo>
                  <a:cubicBezTo>
                    <a:pt x="8003" y="396"/>
                    <a:pt x="7995" y="364"/>
                    <a:pt x="7963" y="356"/>
                  </a:cubicBezTo>
                  <a:cubicBezTo>
                    <a:pt x="7841" y="315"/>
                    <a:pt x="7712" y="275"/>
                    <a:pt x="7583" y="234"/>
                  </a:cubicBezTo>
                  <a:cubicBezTo>
                    <a:pt x="7575" y="233"/>
                    <a:pt x="7568" y="232"/>
                    <a:pt x="7562" y="232"/>
                  </a:cubicBezTo>
                  <a:close/>
                  <a:moveTo>
                    <a:pt x="4013" y="333"/>
                  </a:moveTo>
                  <a:cubicBezTo>
                    <a:pt x="4006" y="333"/>
                    <a:pt x="3999" y="335"/>
                    <a:pt x="3990" y="339"/>
                  </a:cubicBezTo>
                  <a:cubicBezTo>
                    <a:pt x="3860" y="388"/>
                    <a:pt x="3723" y="436"/>
                    <a:pt x="3602" y="485"/>
                  </a:cubicBezTo>
                  <a:cubicBezTo>
                    <a:pt x="3570" y="509"/>
                    <a:pt x="3562" y="525"/>
                    <a:pt x="3570" y="557"/>
                  </a:cubicBezTo>
                  <a:cubicBezTo>
                    <a:pt x="3586" y="582"/>
                    <a:pt x="3602" y="590"/>
                    <a:pt x="3626" y="590"/>
                  </a:cubicBezTo>
                  <a:lnTo>
                    <a:pt x="3642" y="566"/>
                  </a:lnTo>
                  <a:cubicBezTo>
                    <a:pt x="3763" y="517"/>
                    <a:pt x="3901" y="469"/>
                    <a:pt x="4022" y="428"/>
                  </a:cubicBezTo>
                  <a:cubicBezTo>
                    <a:pt x="4046" y="420"/>
                    <a:pt x="4062" y="396"/>
                    <a:pt x="4046" y="364"/>
                  </a:cubicBezTo>
                  <a:cubicBezTo>
                    <a:pt x="4040" y="346"/>
                    <a:pt x="4030" y="333"/>
                    <a:pt x="4013" y="333"/>
                  </a:cubicBezTo>
                  <a:close/>
                  <a:moveTo>
                    <a:pt x="8328" y="482"/>
                  </a:moveTo>
                  <a:cubicBezTo>
                    <a:pt x="8304" y="482"/>
                    <a:pt x="8284" y="492"/>
                    <a:pt x="8277" y="517"/>
                  </a:cubicBezTo>
                  <a:cubicBezTo>
                    <a:pt x="8269" y="549"/>
                    <a:pt x="8277" y="574"/>
                    <a:pt x="8310" y="590"/>
                  </a:cubicBezTo>
                  <a:cubicBezTo>
                    <a:pt x="8431" y="638"/>
                    <a:pt x="8552" y="703"/>
                    <a:pt x="8673" y="759"/>
                  </a:cubicBezTo>
                  <a:cubicBezTo>
                    <a:pt x="8673" y="767"/>
                    <a:pt x="8681" y="767"/>
                    <a:pt x="8689" y="767"/>
                  </a:cubicBezTo>
                  <a:cubicBezTo>
                    <a:pt x="8714" y="767"/>
                    <a:pt x="8730" y="759"/>
                    <a:pt x="8730" y="727"/>
                  </a:cubicBezTo>
                  <a:cubicBezTo>
                    <a:pt x="8746" y="703"/>
                    <a:pt x="8730" y="671"/>
                    <a:pt x="8714" y="662"/>
                  </a:cubicBezTo>
                  <a:cubicBezTo>
                    <a:pt x="8592" y="598"/>
                    <a:pt x="8471" y="541"/>
                    <a:pt x="8350" y="485"/>
                  </a:cubicBezTo>
                  <a:cubicBezTo>
                    <a:pt x="8343" y="483"/>
                    <a:pt x="8335" y="482"/>
                    <a:pt x="8328" y="482"/>
                  </a:cubicBezTo>
                  <a:close/>
                  <a:moveTo>
                    <a:pt x="3257" y="651"/>
                  </a:moveTo>
                  <a:cubicBezTo>
                    <a:pt x="3251" y="651"/>
                    <a:pt x="3245" y="652"/>
                    <a:pt x="3239" y="654"/>
                  </a:cubicBezTo>
                  <a:cubicBezTo>
                    <a:pt x="3117" y="719"/>
                    <a:pt x="2996" y="792"/>
                    <a:pt x="2883" y="856"/>
                  </a:cubicBezTo>
                  <a:cubicBezTo>
                    <a:pt x="2859" y="880"/>
                    <a:pt x="2859" y="913"/>
                    <a:pt x="2867" y="929"/>
                  </a:cubicBezTo>
                  <a:cubicBezTo>
                    <a:pt x="2875" y="945"/>
                    <a:pt x="2891" y="953"/>
                    <a:pt x="2907" y="953"/>
                  </a:cubicBezTo>
                  <a:cubicBezTo>
                    <a:pt x="2915" y="953"/>
                    <a:pt x="2932" y="953"/>
                    <a:pt x="2940" y="945"/>
                  </a:cubicBezTo>
                  <a:cubicBezTo>
                    <a:pt x="3061" y="880"/>
                    <a:pt x="3166" y="808"/>
                    <a:pt x="3287" y="751"/>
                  </a:cubicBezTo>
                  <a:cubicBezTo>
                    <a:pt x="3311" y="727"/>
                    <a:pt x="3319" y="703"/>
                    <a:pt x="3311" y="679"/>
                  </a:cubicBezTo>
                  <a:cubicBezTo>
                    <a:pt x="3293" y="660"/>
                    <a:pt x="3275" y="651"/>
                    <a:pt x="3257" y="651"/>
                  </a:cubicBezTo>
                  <a:close/>
                  <a:moveTo>
                    <a:pt x="9056" y="853"/>
                  </a:moveTo>
                  <a:cubicBezTo>
                    <a:pt x="9035" y="853"/>
                    <a:pt x="9010" y="862"/>
                    <a:pt x="9004" y="880"/>
                  </a:cubicBezTo>
                  <a:cubicBezTo>
                    <a:pt x="8996" y="905"/>
                    <a:pt x="9004" y="945"/>
                    <a:pt x="9020" y="953"/>
                  </a:cubicBezTo>
                  <a:cubicBezTo>
                    <a:pt x="9133" y="1026"/>
                    <a:pt x="9246" y="1090"/>
                    <a:pt x="9360" y="1171"/>
                  </a:cubicBezTo>
                  <a:cubicBezTo>
                    <a:pt x="9368" y="1187"/>
                    <a:pt x="9376" y="1187"/>
                    <a:pt x="9392" y="1187"/>
                  </a:cubicBezTo>
                  <a:cubicBezTo>
                    <a:pt x="9400" y="1187"/>
                    <a:pt x="9416" y="1187"/>
                    <a:pt x="9424" y="1155"/>
                  </a:cubicBezTo>
                  <a:cubicBezTo>
                    <a:pt x="9448" y="1131"/>
                    <a:pt x="9440" y="1107"/>
                    <a:pt x="9416" y="1082"/>
                  </a:cubicBezTo>
                  <a:cubicBezTo>
                    <a:pt x="9311" y="1002"/>
                    <a:pt x="9182" y="929"/>
                    <a:pt x="9077" y="856"/>
                  </a:cubicBezTo>
                  <a:cubicBezTo>
                    <a:pt x="9071" y="854"/>
                    <a:pt x="9064" y="853"/>
                    <a:pt x="9056" y="853"/>
                  </a:cubicBezTo>
                  <a:close/>
                  <a:moveTo>
                    <a:pt x="2559" y="1070"/>
                  </a:moveTo>
                  <a:cubicBezTo>
                    <a:pt x="2550" y="1070"/>
                    <a:pt x="2542" y="1073"/>
                    <a:pt x="2536" y="1082"/>
                  </a:cubicBezTo>
                  <a:cubicBezTo>
                    <a:pt x="2423" y="1155"/>
                    <a:pt x="2310" y="1244"/>
                    <a:pt x="2213" y="1325"/>
                  </a:cubicBezTo>
                  <a:cubicBezTo>
                    <a:pt x="2189" y="1349"/>
                    <a:pt x="2181" y="1373"/>
                    <a:pt x="2205" y="1397"/>
                  </a:cubicBezTo>
                  <a:cubicBezTo>
                    <a:pt x="2213" y="1405"/>
                    <a:pt x="2229" y="1413"/>
                    <a:pt x="2245" y="1413"/>
                  </a:cubicBezTo>
                  <a:cubicBezTo>
                    <a:pt x="2253" y="1413"/>
                    <a:pt x="2269" y="1413"/>
                    <a:pt x="2269" y="1405"/>
                  </a:cubicBezTo>
                  <a:cubicBezTo>
                    <a:pt x="2383" y="1325"/>
                    <a:pt x="2479" y="1244"/>
                    <a:pt x="2592" y="1163"/>
                  </a:cubicBezTo>
                  <a:cubicBezTo>
                    <a:pt x="2617" y="1147"/>
                    <a:pt x="2625" y="1115"/>
                    <a:pt x="2601" y="1090"/>
                  </a:cubicBezTo>
                  <a:cubicBezTo>
                    <a:pt x="2590" y="1080"/>
                    <a:pt x="2574" y="1070"/>
                    <a:pt x="2559" y="1070"/>
                  </a:cubicBezTo>
                  <a:close/>
                  <a:moveTo>
                    <a:pt x="9702" y="1338"/>
                  </a:moveTo>
                  <a:cubicBezTo>
                    <a:pt x="9687" y="1338"/>
                    <a:pt x="9672" y="1344"/>
                    <a:pt x="9658" y="1357"/>
                  </a:cubicBezTo>
                  <a:cubicBezTo>
                    <a:pt x="9650" y="1373"/>
                    <a:pt x="9650" y="1405"/>
                    <a:pt x="9674" y="1430"/>
                  </a:cubicBezTo>
                  <a:cubicBezTo>
                    <a:pt x="9771" y="1510"/>
                    <a:pt x="9876" y="1599"/>
                    <a:pt x="9973" y="1688"/>
                  </a:cubicBezTo>
                  <a:cubicBezTo>
                    <a:pt x="9981" y="1696"/>
                    <a:pt x="9997" y="1696"/>
                    <a:pt x="10006" y="1696"/>
                  </a:cubicBezTo>
                  <a:cubicBezTo>
                    <a:pt x="10022" y="1696"/>
                    <a:pt x="10030" y="1688"/>
                    <a:pt x="10030" y="1688"/>
                  </a:cubicBezTo>
                  <a:cubicBezTo>
                    <a:pt x="10054" y="1672"/>
                    <a:pt x="10054" y="1640"/>
                    <a:pt x="10030" y="1615"/>
                  </a:cubicBezTo>
                  <a:cubicBezTo>
                    <a:pt x="9941" y="1518"/>
                    <a:pt x="9828" y="1422"/>
                    <a:pt x="9731" y="1349"/>
                  </a:cubicBezTo>
                  <a:cubicBezTo>
                    <a:pt x="9724" y="1342"/>
                    <a:pt x="9713" y="1338"/>
                    <a:pt x="9702" y="1338"/>
                  </a:cubicBezTo>
                  <a:close/>
                  <a:moveTo>
                    <a:pt x="1954" y="1589"/>
                  </a:moveTo>
                  <a:cubicBezTo>
                    <a:pt x="1940" y="1589"/>
                    <a:pt x="1926" y="1595"/>
                    <a:pt x="1914" y="1607"/>
                  </a:cubicBezTo>
                  <a:cubicBezTo>
                    <a:pt x="1817" y="1696"/>
                    <a:pt x="1712" y="1785"/>
                    <a:pt x="1623" y="1890"/>
                  </a:cubicBezTo>
                  <a:cubicBezTo>
                    <a:pt x="1607" y="1914"/>
                    <a:pt x="1607" y="1938"/>
                    <a:pt x="1623" y="1963"/>
                  </a:cubicBezTo>
                  <a:cubicBezTo>
                    <a:pt x="1640" y="1971"/>
                    <a:pt x="1648" y="1971"/>
                    <a:pt x="1656" y="1971"/>
                  </a:cubicBezTo>
                  <a:cubicBezTo>
                    <a:pt x="1664" y="1971"/>
                    <a:pt x="1680" y="1963"/>
                    <a:pt x="1704" y="1963"/>
                  </a:cubicBezTo>
                  <a:cubicBezTo>
                    <a:pt x="1793" y="1858"/>
                    <a:pt x="1890" y="1769"/>
                    <a:pt x="1987" y="1680"/>
                  </a:cubicBezTo>
                  <a:cubicBezTo>
                    <a:pt x="2011" y="1656"/>
                    <a:pt x="2011" y="1631"/>
                    <a:pt x="1987" y="1607"/>
                  </a:cubicBezTo>
                  <a:cubicBezTo>
                    <a:pt x="1979" y="1595"/>
                    <a:pt x="1967" y="1589"/>
                    <a:pt x="1954" y="1589"/>
                  </a:cubicBezTo>
                  <a:close/>
                  <a:moveTo>
                    <a:pt x="10292" y="1872"/>
                  </a:moveTo>
                  <a:cubicBezTo>
                    <a:pt x="10280" y="1872"/>
                    <a:pt x="10268" y="1878"/>
                    <a:pt x="10256" y="1890"/>
                  </a:cubicBezTo>
                  <a:cubicBezTo>
                    <a:pt x="10240" y="1914"/>
                    <a:pt x="10240" y="1938"/>
                    <a:pt x="10256" y="1963"/>
                  </a:cubicBezTo>
                  <a:cubicBezTo>
                    <a:pt x="10345" y="2059"/>
                    <a:pt x="10434" y="2164"/>
                    <a:pt x="10522" y="2261"/>
                  </a:cubicBezTo>
                  <a:cubicBezTo>
                    <a:pt x="10530" y="2277"/>
                    <a:pt x="10547" y="2286"/>
                    <a:pt x="10563" y="2286"/>
                  </a:cubicBezTo>
                  <a:cubicBezTo>
                    <a:pt x="10571" y="2286"/>
                    <a:pt x="10579" y="2286"/>
                    <a:pt x="10579" y="2261"/>
                  </a:cubicBezTo>
                  <a:cubicBezTo>
                    <a:pt x="10595" y="2245"/>
                    <a:pt x="10611" y="2213"/>
                    <a:pt x="10587" y="2189"/>
                  </a:cubicBezTo>
                  <a:cubicBezTo>
                    <a:pt x="10506" y="2092"/>
                    <a:pt x="10417" y="1987"/>
                    <a:pt x="10329" y="1890"/>
                  </a:cubicBezTo>
                  <a:cubicBezTo>
                    <a:pt x="10316" y="1878"/>
                    <a:pt x="10304" y="1872"/>
                    <a:pt x="10292" y="1872"/>
                  </a:cubicBezTo>
                  <a:close/>
                  <a:moveTo>
                    <a:pt x="1387" y="2175"/>
                  </a:moveTo>
                  <a:cubicBezTo>
                    <a:pt x="1372" y="2175"/>
                    <a:pt x="1355" y="2179"/>
                    <a:pt x="1341" y="2189"/>
                  </a:cubicBezTo>
                  <a:cubicBezTo>
                    <a:pt x="1260" y="2294"/>
                    <a:pt x="1179" y="2407"/>
                    <a:pt x="1099" y="2520"/>
                  </a:cubicBezTo>
                  <a:cubicBezTo>
                    <a:pt x="1082" y="2536"/>
                    <a:pt x="1090" y="2568"/>
                    <a:pt x="1107" y="2584"/>
                  </a:cubicBezTo>
                  <a:cubicBezTo>
                    <a:pt x="1123" y="2601"/>
                    <a:pt x="1131" y="2601"/>
                    <a:pt x="1139" y="2601"/>
                  </a:cubicBezTo>
                  <a:cubicBezTo>
                    <a:pt x="1163" y="2601"/>
                    <a:pt x="1171" y="2584"/>
                    <a:pt x="1179" y="2568"/>
                  </a:cubicBezTo>
                  <a:cubicBezTo>
                    <a:pt x="1260" y="2463"/>
                    <a:pt x="1341" y="2358"/>
                    <a:pt x="1422" y="2253"/>
                  </a:cubicBezTo>
                  <a:cubicBezTo>
                    <a:pt x="1430" y="2229"/>
                    <a:pt x="1430" y="2205"/>
                    <a:pt x="1414" y="2181"/>
                  </a:cubicBezTo>
                  <a:cubicBezTo>
                    <a:pt x="1407" y="2177"/>
                    <a:pt x="1397" y="2175"/>
                    <a:pt x="1387" y="2175"/>
                  </a:cubicBezTo>
                  <a:close/>
                  <a:moveTo>
                    <a:pt x="10795" y="2515"/>
                  </a:moveTo>
                  <a:cubicBezTo>
                    <a:pt x="10787" y="2515"/>
                    <a:pt x="10779" y="2519"/>
                    <a:pt x="10773" y="2528"/>
                  </a:cubicBezTo>
                  <a:cubicBezTo>
                    <a:pt x="10748" y="2544"/>
                    <a:pt x="10740" y="2576"/>
                    <a:pt x="10765" y="2601"/>
                  </a:cubicBezTo>
                  <a:cubicBezTo>
                    <a:pt x="10837" y="2705"/>
                    <a:pt x="10910" y="2819"/>
                    <a:pt x="10983" y="2932"/>
                  </a:cubicBezTo>
                  <a:cubicBezTo>
                    <a:pt x="10991" y="2940"/>
                    <a:pt x="11007" y="2948"/>
                    <a:pt x="11023" y="2948"/>
                  </a:cubicBezTo>
                  <a:cubicBezTo>
                    <a:pt x="11028" y="2948"/>
                    <a:pt x="11034" y="2944"/>
                    <a:pt x="11037" y="2944"/>
                  </a:cubicBezTo>
                  <a:cubicBezTo>
                    <a:pt x="11038" y="2944"/>
                    <a:pt x="11039" y="2945"/>
                    <a:pt x="11039" y="2948"/>
                  </a:cubicBezTo>
                  <a:cubicBezTo>
                    <a:pt x="11071" y="2932"/>
                    <a:pt x="11071" y="2899"/>
                    <a:pt x="11063" y="2883"/>
                  </a:cubicBezTo>
                  <a:cubicBezTo>
                    <a:pt x="10991" y="2762"/>
                    <a:pt x="10926" y="2649"/>
                    <a:pt x="10837" y="2536"/>
                  </a:cubicBezTo>
                  <a:cubicBezTo>
                    <a:pt x="10827" y="2526"/>
                    <a:pt x="10810" y="2515"/>
                    <a:pt x="10795" y="2515"/>
                  </a:cubicBezTo>
                  <a:close/>
                  <a:moveTo>
                    <a:pt x="933" y="2824"/>
                  </a:moveTo>
                  <a:cubicBezTo>
                    <a:pt x="911" y="2824"/>
                    <a:pt x="887" y="2833"/>
                    <a:pt x="881" y="2851"/>
                  </a:cubicBezTo>
                  <a:cubicBezTo>
                    <a:pt x="808" y="2964"/>
                    <a:pt x="735" y="3077"/>
                    <a:pt x="679" y="3198"/>
                  </a:cubicBezTo>
                  <a:cubicBezTo>
                    <a:pt x="671" y="3230"/>
                    <a:pt x="679" y="3263"/>
                    <a:pt x="695" y="3271"/>
                  </a:cubicBezTo>
                  <a:cubicBezTo>
                    <a:pt x="695" y="3287"/>
                    <a:pt x="711" y="3287"/>
                    <a:pt x="719" y="3287"/>
                  </a:cubicBezTo>
                  <a:cubicBezTo>
                    <a:pt x="735" y="3287"/>
                    <a:pt x="759" y="3271"/>
                    <a:pt x="767" y="3238"/>
                  </a:cubicBezTo>
                  <a:cubicBezTo>
                    <a:pt x="840" y="3133"/>
                    <a:pt x="897" y="3012"/>
                    <a:pt x="969" y="2899"/>
                  </a:cubicBezTo>
                  <a:cubicBezTo>
                    <a:pt x="977" y="2875"/>
                    <a:pt x="969" y="2835"/>
                    <a:pt x="953" y="2827"/>
                  </a:cubicBezTo>
                  <a:cubicBezTo>
                    <a:pt x="947" y="2825"/>
                    <a:pt x="940" y="2824"/>
                    <a:pt x="933" y="2824"/>
                  </a:cubicBezTo>
                  <a:close/>
                  <a:moveTo>
                    <a:pt x="11214" y="3199"/>
                  </a:moveTo>
                  <a:cubicBezTo>
                    <a:pt x="11207" y="3199"/>
                    <a:pt x="11200" y="3201"/>
                    <a:pt x="11193" y="3206"/>
                  </a:cubicBezTo>
                  <a:cubicBezTo>
                    <a:pt x="11176" y="3222"/>
                    <a:pt x="11168" y="3255"/>
                    <a:pt x="11176" y="3271"/>
                  </a:cubicBezTo>
                  <a:cubicBezTo>
                    <a:pt x="11233" y="3392"/>
                    <a:pt x="11298" y="3513"/>
                    <a:pt x="11346" y="3634"/>
                  </a:cubicBezTo>
                  <a:cubicBezTo>
                    <a:pt x="11354" y="3658"/>
                    <a:pt x="11378" y="3666"/>
                    <a:pt x="11394" y="3666"/>
                  </a:cubicBezTo>
                  <a:cubicBezTo>
                    <a:pt x="11411" y="3666"/>
                    <a:pt x="11411" y="3658"/>
                    <a:pt x="11403" y="3658"/>
                  </a:cubicBezTo>
                  <a:cubicBezTo>
                    <a:pt x="11435" y="3634"/>
                    <a:pt x="11443" y="3618"/>
                    <a:pt x="11435" y="3586"/>
                  </a:cubicBezTo>
                  <a:cubicBezTo>
                    <a:pt x="11386" y="3465"/>
                    <a:pt x="11322" y="3343"/>
                    <a:pt x="11265" y="3222"/>
                  </a:cubicBezTo>
                  <a:cubicBezTo>
                    <a:pt x="11248" y="3211"/>
                    <a:pt x="11231" y="3199"/>
                    <a:pt x="11214" y="3199"/>
                  </a:cubicBezTo>
                  <a:close/>
                  <a:moveTo>
                    <a:pt x="543" y="3550"/>
                  </a:moveTo>
                  <a:cubicBezTo>
                    <a:pt x="519" y="3550"/>
                    <a:pt x="499" y="3561"/>
                    <a:pt x="493" y="3586"/>
                  </a:cubicBezTo>
                  <a:cubicBezTo>
                    <a:pt x="436" y="3707"/>
                    <a:pt x="388" y="3828"/>
                    <a:pt x="339" y="3957"/>
                  </a:cubicBezTo>
                  <a:cubicBezTo>
                    <a:pt x="331" y="3981"/>
                    <a:pt x="339" y="4014"/>
                    <a:pt x="372" y="4022"/>
                  </a:cubicBezTo>
                  <a:lnTo>
                    <a:pt x="396" y="4022"/>
                  </a:lnTo>
                  <a:cubicBezTo>
                    <a:pt x="412" y="4022"/>
                    <a:pt x="436" y="4014"/>
                    <a:pt x="444" y="3998"/>
                  </a:cubicBezTo>
                  <a:cubicBezTo>
                    <a:pt x="493" y="3868"/>
                    <a:pt x="541" y="3747"/>
                    <a:pt x="598" y="3626"/>
                  </a:cubicBezTo>
                  <a:cubicBezTo>
                    <a:pt x="606" y="3594"/>
                    <a:pt x="598" y="3570"/>
                    <a:pt x="566" y="3553"/>
                  </a:cubicBezTo>
                  <a:cubicBezTo>
                    <a:pt x="558" y="3551"/>
                    <a:pt x="550" y="3550"/>
                    <a:pt x="543" y="3550"/>
                  </a:cubicBezTo>
                  <a:close/>
                  <a:moveTo>
                    <a:pt x="11549" y="3938"/>
                  </a:moveTo>
                  <a:cubicBezTo>
                    <a:pt x="11543" y="3938"/>
                    <a:pt x="11537" y="3939"/>
                    <a:pt x="11532" y="3941"/>
                  </a:cubicBezTo>
                  <a:cubicBezTo>
                    <a:pt x="11499" y="3949"/>
                    <a:pt x="11491" y="3973"/>
                    <a:pt x="11499" y="3998"/>
                  </a:cubicBezTo>
                  <a:cubicBezTo>
                    <a:pt x="11540" y="4135"/>
                    <a:pt x="11580" y="4256"/>
                    <a:pt x="11621" y="4385"/>
                  </a:cubicBezTo>
                  <a:cubicBezTo>
                    <a:pt x="11629" y="4417"/>
                    <a:pt x="11653" y="4425"/>
                    <a:pt x="11669" y="4425"/>
                  </a:cubicBezTo>
                  <a:cubicBezTo>
                    <a:pt x="11669" y="4425"/>
                    <a:pt x="11677" y="4425"/>
                    <a:pt x="11677" y="4417"/>
                  </a:cubicBezTo>
                  <a:cubicBezTo>
                    <a:pt x="11701" y="4401"/>
                    <a:pt x="11717" y="4385"/>
                    <a:pt x="11709" y="4353"/>
                  </a:cubicBezTo>
                  <a:cubicBezTo>
                    <a:pt x="11677" y="4232"/>
                    <a:pt x="11629" y="4102"/>
                    <a:pt x="11588" y="3973"/>
                  </a:cubicBezTo>
                  <a:cubicBezTo>
                    <a:pt x="11582" y="3949"/>
                    <a:pt x="11567" y="3938"/>
                    <a:pt x="11549" y="3938"/>
                  </a:cubicBezTo>
                  <a:close/>
                  <a:moveTo>
                    <a:pt x="277" y="4310"/>
                  </a:moveTo>
                  <a:cubicBezTo>
                    <a:pt x="261" y="4310"/>
                    <a:pt x="241" y="4320"/>
                    <a:pt x="235" y="4345"/>
                  </a:cubicBezTo>
                  <a:cubicBezTo>
                    <a:pt x="194" y="4474"/>
                    <a:pt x="162" y="4603"/>
                    <a:pt x="130" y="4740"/>
                  </a:cubicBezTo>
                  <a:cubicBezTo>
                    <a:pt x="130" y="4765"/>
                    <a:pt x="138" y="4789"/>
                    <a:pt x="170" y="4797"/>
                  </a:cubicBezTo>
                  <a:lnTo>
                    <a:pt x="186" y="4797"/>
                  </a:lnTo>
                  <a:cubicBezTo>
                    <a:pt x="202" y="4797"/>
                    <a:pt x="226" y="4781"/>
                    <a:pt x="235" y="4757"/>
                  </a:cubicBezTo>
                  <a:cubicBezTo>
                    <a:pt x="251" y="4635"/>
                    <a:pt x="283" y="4506"/>
                    <a:pt x="323" y="4377"/>
                  </a:cubicBezTo>
                  <a:cubicBezTo>
                    <a:pt x="331" y="4353"/>
                    <a:pt x="323" y="4321"/>
                    <a:pt x="291" y="4312"/>
                  </a:cubicBezTo>
                  <a:cubicBezTo>
                    <a:pt x="287" y="4311"/>
                    <a:pt x="283" y="4310"/>
                    <a:pt x="277" y="4310"/>
                  </a:cubicBezTo>
                  <a:close/>
                  <a:moveTo>
                    <a:pt x="11765" y="4714"/>
                  </a:moveTo>
                  <a:cubicBezTo>
                    <a:pt x="11760" y="4714"/>
                    <a:pt x="11755" y="4715"/>
                    <a:pt x="11750" y="4716"/>
                  </a:cubicBezTo>
                  <a:cubicBezTo>
                    <a:pt x="11717" y="4724"/>
                    <a:pt x="11701" y="4749"/>
                    <a:pt x="11709" y="4781"/>
                  </a:cubicBezTo>
                  <a:cubicBezTo>
                    <a:pt x="11742" y="4910"/>
                    <a:pt x="11758" y="5039"/>
                    <a:pt x="11782" y="5168"/>
                  </a:cubicBezTo>
                  <a:cubicBezTo>
                    <a:pt x="11782" y="5193"/>
                    <a:pt x="11814" y="5209"/>
                    <a:pt x="11831" y="5209"/>
                  </a:cubicBezTo>
                  <a:cubicBezTo>
                    <a:pt x="11863" y="5209"/>
                    <a:pt x="11879" y="5185"/>
                    <a:pt x="11879" y="5160"/>
                  </a:cubicBezTo>
                  <a:cubicBezTo>
                    <a:pt x="11863" y="5031"/>
                    <a:pt x="11839" y="4886"/>
                    <a:pt x="11814" y="4757"/>
                  </a:cubicBezTo>
                  <a:cubicBezTo>
                    <a:pt x="11801" y="4730"/>
                    <a:pt x="11788" y="4714"/>
                    <a:pt x="11765" y="4714"/>
                  </a:cubicBezTo>
                  <a:close/>
                  <a:moveTo>
                    <a:pt x="102" y="5099"/>
                  </a:moveTo>
                  <a:cubicBezTo>
                    <a:pt x="80" y="5099"/>
                    <a:pt x="65" y="5119"/>
                    <a:pt x="65" y="5144"/>
                  </a:cubicBezTo>
                  <a:cubicBezTo>
                    <a:pt x="41" y="5273"/>
                    <a:pt x="33" y="5411"/>
                    <a:pt x="25" y="5548"/>
                  </a:cubicBezTo>
                  <a:cubicBezTo>
                    <a:pt x="25" y="5564"/>
                    <a:pt x="41" y="5596"/>
                    <a:pt x="73" y="5596"/>
                  </a:cubicBezTo>
                  <a:cubicBezTo>
                    <a:pt x="89" y="5596"/>
                    <a:pt x="113" y="5572"/>
                    <a:pt x="121" y="5556"/>
                  </a:cubicBezTo>
                  <a:cubicBezTo>
                    <a:pt x="130" y="5427"/>
                    <a:pt x="146" y="5290"/>
                    <a:pt x="162" y="5160"/>
                  </a:cubicBezTo>
                  <a:cubicBezTo>
                    <a:pt x="170" y="5128"/>
                    <a:pt x="154" y="5104"/>
                    <a:pt x="121" y="5104"/>
                  </a:cubicBezTo>
                  <a:cubicBezTo>
                    <a:pt x="114" y="5100"/>
                    <a:pt x="108" y="5099"/>
                    <a:pt x="102" y="5099"/>
                  </a:cubicBezTo>
                  <a:close/>
                  <a:moveTo>
                    <a:pt x="11871" y="5516"/>
                  </a:moveTo>
                  <a:cubicBezTo>
                    <a:pt x="11839" y="5516"/>
                    <a:pt x="11822" y="5532"/>
                    <a:pt x="11822" y="5564"/>
                  </a:cubicBezTo>
                  <a:cubicBezTo>
                    <a:pt x="11831" y="5693"/>
                    <a:pt x="11831" y="5839"/>
                    <a:pt x="11831" y="5968"/>
                  </a:cubicBezTo>
                  <a:lnTo>
                    <a:pt x="11831" y="6008"/>
                  </a:lnTo>
                  <a:cubicBezTo>
                    <a:pt x="11831" y="6041"/>
                    <a:pt x="11847" y="6057"/>
                    <a:pt x="11879" y="6057"/>
                  </a:cubicBezTo>
                  <a:cubicBezTo>
                    <a:pt x="11911" y="6057"/>
                    <a:pt x="11936" y="6041"/>
                    <a:pt x="11936" y="6008"/>
                  </a:cubicBezTo>
                  <a:lnTo>
                    <a:pt x="11936" y="5968"/>
                  </a:lnTo>
                  <a:cubicBezTo>
                    <a:pt x="11936" y="5839"/>
                    <a:pt x="11936" y="5693"/>
                    <a:pt x="11919" y="5564"/>
                  </a:cubicBezTo>
                  <a:cubicBezTo>
                    <a:pt x="11919" y="5532"/>
                    <a:pt x="11903" y="5516"/>
                    <a:pt x="11871" y="5516"/>
                  </a:cubicBezTo>
                  <a:close/>
                  <a:moveTo>
                    <a:pt x="49" y="5895"/>
                  </a:moveTo>
                  <a:cubicBezTo>
                    <a:pt x="25" y="5895"/>
                    <a:pt x="0" y="5919"/>
                    <a:pt x="0" y="5952"/>
                  </a:cubicBezTo>
                  <a:lnTo>
                    <a:pt x="0" y="5968"/>
                  </a:lnTo>
                  <a:cubicBezTo>
                    <a:pt x="0" y="6097"/>
                    <a:pt x="0" y="6218"/>
                    <a:pt x="8" y="6355"/>
                  </a:cubicBezTo>
                  <a:cubicBezTo>
                    <a:pt x="8" y="6380"/>
                    <a:pt x="33" y="6404"/>
                    <a:pt x="65" y="6404"/>
                  </a:cubicBezTo>
                  <a:cubicBezTo>
                    <a:pt x="89" y="6404"/>
                    <a:pt x="113" y="6372"/>
                    <a:pt x="113" y="6355"/>
                  </a:cubicBezTo>
                  <a:cubicBezTo>
                    <a:pt x="105" y="6218"/>
                    <a:pt x="105" y="6097"/>
                    <a:pt x="105" y="5968"/>
                  </a:cubicBezTo>
                  <a:lnTo>
                    <a:pt x="105" y="5952"/>
                  </a:lnTo>
                  <a:cubicBezTo>
                    <a:pt x="105" y="5919"/>
                    <a:pt x="81" y="5895"/>
                    <a:pt x="49" y="5895"/>
                  </a:cubicBezTo>
                  <a:close/>
                  <a:moveTo>
                    <a:pt x="11863" y="6364"/>
                  </a:moveTo>
                  <a:cubicBezTo>
                    <a:pt x="11839" y="6364"/>
                    <a:pt x="11814" y="6380"/>
                    <a:pt x="11814" y="6412"/>
                  </a:cubicBezTo>
                  <a:cubicBezTo>
                    <a:pt x="11798" y="6541"/>
                    <a:pt x="11790" y="6678"/>
                    <a:pt x="11774" y="6808"/>
                  </a:cubicBezTo>
                  <a:cubicBezTo>
                    <a:pt x="11774" y="6840"/>
                    <a:pt x="11790" y="6864"/>
                    <a:pt x="11822" y="6864"/>
                  </a:cubicBezTo>
                  <a:cubicBezTo>
                    <a:pt x="11847" y="6864"/>
                    <a:pt x="11871" y="6848"/>
                    <a:pt x="11871" y="6816"/>
                  </a:cubicBezTo>
                  <a:cubicBezTo>
                    <a:pt x="11895" y="6687"/>
                    <a:pt x="11903" y="6541"/>
                    <a:pt x="11911" y="6412"/>
                  </a:cubicBezTo>
                  <a:cubicBezTo>
                    <a:pt x="11911" y="6396"/>
                    <a:pt x="11895" y="6364"/>
                    <a:pt x="11863" y="6364"/>
                  </a:cubicBezTo>
                  <a:close/>
                  <a:moveTo>
                    <a:pt x="89" y="6695"/>
                  </a:moveTo>
                  <a:cubicBezTo>
                    <a:pt x="73" y="6703"/>
                    <a:pt x="49" y="6727"/>
                    <a:pt x="49" y="6759"/>
                  </a:cubicBezTo>
                  <a:cubicBezTo>
                    <a:pt x="73" y="6888"/>
                    <a:pt x="89" y="7026"/>
                    <a:pt x="121" y="7163"/>
                  </a:cubicBezTo>
                  <a:cubicBezTo>
                    <a:pt x="130" y="7179"/>
                    <a:pt x="154" y="7203"/>
                    <a:pt x="170" y="7203"/>
                  </a:cubicBezTo>
                  <a:cubicBezTo>
                    <a:pt x="202" y="7187"/>
                    <a:pt x="226" y="7171"/>
                    <a:pt x="226" y="7131"/>
                  </a:cubicBezTo>
                  <a:cubicBezTo>
                    <a:pt x="194" y="7001"/>
                    <a:pt x="170" y="6864"/>
                    <a:pt x="154" y="6735"/>
                  </a:cubicBezTo>
                  <a:cubicBezTo>
                    <a:pt x="146" y="6719"/>
                    <a:pt x="121" y="6695"/>
                    <a:pt x="89" y="6695"/>
                  </a:cubicBezTo>
                  <a:close/>
                  <a:moveTo>
                    <a:pt x="11782" y="7171"/>
                  </a:moveTo>
                  <a:cubicBezTo>
                    <a:pt x="11750" y="7171"/>
                    <a:pt x="11734" y="7179"/>
                    <a:pt x="11717" y="7211"/>
                  </a:cubicBezTo>
                  <a:cubicBezTo>
                    <a:pt x="11693" y="7333"/>
                    <a:pt x="11661" y="7462"/>
                    <a:pt x="11621" y="7591"/>
                  </a:cubicBezTo>
                  <a:cubicBezTo>
                    <a:pt x="11613" y="7615"/>
                    <a:pt x="11621" y="7648"/>
                    <a:pt x="11653" y="7656"/>
                  </a:cubicBezTo>
                  <a:lnTo>
                    <a:pt x="11661" y="7656"/>
                  </a:lnTo>
                  <a:cubicBezTo>
                    <a:pt x="11677" y="7656"/>
                    <a:pt x="11701" y="7631"/>
                    <a:pt x="11717" y="7623"/>
                  </a:cubicBezTo>
                  <a:cubicBezTo>
                    <a:pt x="11758" y="7494"/>
                    <a:pt x="11790" y="7365"/>
                    <a:pt x="11822" y="7228"/>
                  </a:cubicBezTo>
                  <a:cubicBezTo>
                    <a:pt x="11822" y="7203"/>
                    <a:pt x="11814" y="7179"/>
                    <a:pt x="11782" y="7171"/>
                  </a:cubicBezTo>
                  <a:close/>
                  <a:moveTo>
                    <a:pt x="258" y="7500"/>
                  </a:moveTo>
                  <a:cubicBezTo>
                    <a:pt x="254" y="7500"/>
                    <a:pt x="248" y="7501"/>
                    <a:pt x="243" y="7502"/>
                  </a:cubicBezTo>
                  <a:cubicBezTo>
                    <a:pt x="226" y="7510"/>
                    <a:pt x="202" y="7534"/>
                    <a:pt x="210" y="7567"/>
                  </a:cubicBezTo>
                  <a:cubicBezTo>
                    <a:pt x="251" y="7688"/>
                    <a:pt x="291" y="7817"/>
                    <a:pt x="331" y="7946"/>
                  </a:cubicBezTo>
                  <a:cubicBezTo>
                    <a:pt x="339" y="7971"/>
                    <a:pt x="364" y="7979"/>
                    <a:pt x="388" y="7979"/>
                  </a:cubicBezTo>
                  <a:lnTo>
                    <a:pt x="396" y="7979"/>
                  </a:lnTo>
                  <a:cubicBezTo>
                    <a:pt x="428" y="7971"/>
                    <a:pt x="436" y="7946"/>
                    <a:pt x="428" y="7914"/>
                  </a:cubicBezTo>
                  <a:cubicBezTo>
                    <a:pt x="372" y="7785"/>
                    <a:pt x="331" y="7664"/>
                    <a:pt x="307" y="7534"/>
                  </a:cubicBezTo>
                  <a:cubicBezTo>
                    <a:pt x="294" y="7515"/>
                    <a:pt x="281" y="7500"/>
                    <a:pt x="258" y="7500"/>
                  </a:cubicBezTo>
                  <a:close/>
                  <a:moveTo>
                    <a:pt x="11523" y="7935"/>
                  </a:moveTo>
                  <a:cubicBezTo>
                    <a:pt x="11505" y="7935"/>
                    <a:pt x="11488" y="7946"/>
                    <a:pt x="11475" y="7971"/>
                  </a:cubicBezTo>
                  <a:cubicBezTo>
                    <a:pt x="11427" y="8100"/>
                    <a:pt x="11378" y="8221"/>
                    <a:pt x="11330" y="8342"/>
                  </a:cubicBezTo>
                  <a:cubicBezTo>
                    <a:pt x="11314" y="8374"/>
                    <a:pt x="11330" y="8398"/>
                    <a:pt x="11354" y="8415"/>
                  </a:cubicBezTo>
                  <a:lnTo>
                    <a:pt x="11378" y="8415"/>
                  </a:lnTo>
                  <a:cubicBezTo>
                    <a:pt x="11394" y="8415"/>
                    <a:pt x="11419" y="8398"/>
                    <a:pt x="11419" y="8374"/>
                  </a:cubicBezTo>
                  <a:cubicBezTo>
                    <a:pt x="11467" y="8253"/>
                    <a:pt x="11516" y="8132"/>
                    <a:pt x="11572" y="7995"/>
                  </a:cubicBezTo>
                  <a:cubicBezTo>
                    <a:pt x="11580" y="7979"/>
                    <a:pt x="11572" y="7946"/>
                    <a:pt x="11540" y="7938"/>
                  </a:cubicBezTo>
                  <a:cubicBezTo>
                    <a:pt x="11534" y="7936"/>
                    <a:pt x="11528" y="7935"/>
                    <a:pt x="11523" y="7935"/>
                  </a:cubicBezTo>
                  <a:close/>
                  <a:moveTo>
                    <a:pt x="546" y="8234"/>
                  </a:moveTo>
                  <a:cubicBezTo>
                    <a:pt x="540" y="8234"/>
                    <a:pt x="533" y="8235"/>
                    <a:pt x="525" y="8237"/>
                  </a:cubicBezTo>
                  <a:cubicBezTo>
                    <a:pt x="493" y="8261"/>
                    <a:pt x="485" y="8277"/>
                    <a:pt x="493" y="8310"/>
                  </a:cubicBezTo>
                  <a:cubicBezTo>
                    <a:pt x="549" y="8439"/>
                    <a:pt x="606" y="8560"/>
                    <a:pt x="671" y="8681"/>
                  </a:cubicBezTo>
                  <a:cubicBezTo>
                    <a:pt x="671" y="8705"/>
                    <a:pt x="687" y="8713"/>
                    <a:pt x="711" y="8713"/>
                  </a:cubicBezTo>
                  <a:cubicBezTo>
                    <a:pt x="711" y="8713"/>
                    <a:pt x="719" y="8713"/>
                    <a:pt x="751" y="8705"/>
                  </a:cubicBezTo>
                  <a:cubicBezTo>
                    <a:pt x="767" y="8681"/>
                    <a:pt x="776" y="8657"/>
                    <a:pt x="767" y="8633"/>
                  </a:cubicBezTo>
                  <a:cubicBezTo>
                    <a:pt x="711" y="8512"/>
                    <a:pt x="646" y="8390"/>
                    <a:pt x="598" y="8269"/>
                  </a:cubicBezTo>
                  <a:cubicBezTo>
                    <a:pt x="579" y="8245"/>
                    <a:pt x="566" y="8234"/>
                    <a:pt x="546" y="8234"/>
                  </a:cubicBezTo>
                  <a:close/>
                  <a:moveTo>
                    <a:pt x="11202" y="8678"/>
                  </a:moveTo>
                  <a:cubicBezTo>
                    <a:pt x="11181" y="8678"/>
                    <a:pt x="11164" y="8687"/>
                    <a:pt x="11152" y="8705"/>
                  </a:cubicBezTo>
                  <a:cubicBezTo>
                    <a:pt x="11096" y="8818"/>
                    <a:pt x="11023" y="8931"/>
                    <a:pt x="10950" y="9045"/>
                  </a:cubicBezTo>
                  <a:cubicBezTo>
                    <a:pt x="10942" y="9069"/>
                    <a:pt x="10950" y="9109"/>
                    <a:pt x="10975" y="9117"/>
                  </a:cubicBezTo>
                  <a:cubicBezTo>
                    <a:pt x="10983" y="9125"/>
                    <a:pt x="10991" y="9125"/>
                    <a:pt x="11007" y="9125"/>
                  </a:cubicBezTo>
                  <a:cubicBezTo>
                    <a:pt x="11023" y="9125"/>
                    <a:pt x="11031" y="9117"/>
                    <a:pt x="11039" y="9109"/>
                  </a:cubicBezTo>
                  <a:cubicBezTo>
                    <a:pt x="11112" y="8996"/>
                    <a:pt x="11185" y="8875"/>
                    <a:pt x="11241" y="8754"/>
                  </a:cubicBezTo>
                  <a:cubicBezTo>
                    <a:pt x="11257" y="8722"/>
                    <a:pt x="11241" y="8689"/>
                    <a:pt x="11225" y="8681"/>
                  </a:cubicBezTo>
                  <a:cubicBezTo>
                    <a:pt x="11217" y="8679"/>
                    <a:pt x="11209" y="8678"/>
                    <a:pt x="11202" y="8678"/>
                  </a:cubicBezTo>
                  <a:close/>
                  <a:moveTo>
                    <a:pt x="907" y="8969"/>
                  </a:moveTo>
                  <a:cubicBezTo>
                    <a:pt x="897" y="8969"/>
                    <a:pt x="887" y="8973"/>
                    <a:pt x="881" y="8980"/>
                  </a:cubicBezTo>
                  <a:cubicBezTo>
                    <a:pt x="848" y="8996"/>
                    <a:pt x="848" y="9028"/>
                    <a:pt x="856" y="9045"/>
                  </a:cubicBezTo>
                  <a:cubicBezTo>
                    <a:pt x="929" y="9166"/>
                    <a:pt x="1002" y="9279"/>
                    <a:pt x="1082" y="9392"/>
                  </a:cubicBezTo>
                  <a:cubicBezTo>
                    <a:pt x="1090" y="9400"/>
                    <a:pt x="1099" y="9408"/>
                    <a:pt x="1123" y="9408"/>
                  </a:cubicBezTo>
                  <a:cubicBezTo>
                    <a:pt x="1131" y="9408"/>
                    <a:pt x="1139" y="9408"/>
                    <a:pt x="1163" y="9400"/>
                  </a:cubicBezTo>
                  <a:cubicBezTo>
                    <a:pt x="1179" y="9384"/>
                    <a:pt x="1187" y="9351"/>
                    <a:pt x="1171" y="9327"/>
                  </a:cubicBezTo>
                  <a:cubicBezTo>
                    <a:pt x="1090" y="9222"/>
                    <a:pt x="1018" y="9109"/>
                    <a:pt x="945" y="8996"/>
                  </a:cubicBezTo>
                  <a:cubicBezTo>
                    <a:pt x="936" y="8977"/>
                    <a:pt x="921" y="8969"/>
                    <a:pt x="907" y="8969"/>
                  </a:cubicBezTo>
                  <a:close/>
                  <a:moveTo>
                    <a:pt x="10785" y="9367"/>
                  </a:moveTo>
                  <a:cubicBezTo>
                    <a:pt x="10768" y="9367"/>
                    <a:pt x="10751" y="9376"/>
                    <a:pt x="10740" y="9392"/>
                  </a:cubicBezTo>
                  <a:cubicBezTo>
                    <a:pt x="10660" y="9489"/>
                    <a:pt x="10579" y="9602"/>
                    <a:pt x="10498" y="9699"/>
                  </a:cubicBezTo>
                  <a:cubicBezTo>
                    <a:pt x="10490" y="9723"/>
                    <a:pt x="10490" y="9755"/>
                    <a:pt x="10506" y="9771"/>
                  </a:cubicBezTo>
                  <a:cubicBezTo>
                    <a:pt x="10522" y="9787"/>
                    <a:pt x="10530" y="9787"/>
                    <a:pt x="10539" y="9787"/>
                  </a:cubicBezTo>
                  <a:cubicBezTo>
                    <a:pt x="10547" y="9787"/>
                    <a:pt x="10563" y="9771"/>
                    <a:pt x="10571" y="9771"/>
                  </a:cubicBezTo>
                  <a:cubicBezTo>
                    <a:pt x="10660" y="9674"/>
                    <a:pt x="10740" y="9561"/>
                    <a:pt x="10821" y="9448"/>
                  </a:cubicBezTo>
                  <a:cubicBezTo>
                    <a:pt x="10837" y="9432"/>
                    <a:pt x="10829" y="9400"/>
                    <a:pt x="10813" y="9376"/>
                  </a:cubicBezTo>
                  <a:cubicBezTo>
                    <a:pt x="10804" y="9370"/>
                    <a:pt x="10795" y="9367"/>
                    <a:pt x="10785" y="9367"/>
                  </a:cubicBezTo>
                  <a:close/>
                  <a:moveTo>
                    <a:pt x="1356" y="9630"/>
                  </a:moveTo>
                  <a:cubicBezTo>
                    <a:pt x="1347" y="9630"/>
                    <a:pt x="1339" y="9633"/>
                    <a:pt x="1333" y="9642"/>
                  </a:cubicBezTo>
                  <a:cubicBezTo>
                    <a:pt x="1317" y="9658"/>
                    <a:pt x="1300" y="9691"/>
                    <a:pt x="1325" y="9715"/>
                  </a:cubicBezTo>
                  <a:cubicBezTo>
                    <a:pt x="1405" y="9812"/>
                    <a:pt x="1494" y="9917"/>
                    <a:pt x="1583" y="10014"/>
                  </a:cubicBezTo>
                  <a:cubicBezTo>
                    <a:pt x="1599" y="10030"/>
                    <a:pt x="1615" y="10038"/>
                    <a:pt x="1623" y="10038"/>
                  </a:cubicBezTo>
                  <a:cubicBezTo>
                    <a:pt x="1640" y="10038"/>
                    <a:pt x="1656" y="10038"/>
                    <a:pt x="1664" y="10030"/>
                  </a:cubicBezTo>
                  <a:cubicBezTo>
                    <a:pt x="1688" y="10005"/>
                    <a:pt x="1688" y="9973"/>
                    <a:pt x="1664" y="9957"/>
                  </a:cubicBezTo>
                  <a:cubicBezTo>
                    <a:pt x="1575" y="9852"/>
                    <a:pt x="1486" y="9755"/>
                    <a:pt x="1405" y="9650"/>
                  </a:cubicBezTo>
                  <a:cubicBezTo>
                    <a:pt x="1390" y="9640"/>
                    <a:pt x="1372" y="9630"/>
                    <a:pt x="1356" y="9630"/>
                  </a:cubicBezTo>
                  <a:close/>
                  <a:moveTo>
                    <a:pt x="10263" y="9979"/>
                  </a:moveTo>
                  <a:cubicBezTo>
                    <a:pt x="10250" y="9979"/>
                    <a:pt x="10236" y="9985"/>
                    <a:pt x="10224" y="9997"/>
                  </a:cubicBezTo>
                  <a:cubicBezTo>
                    <a:pt x="10135" y="10094"/>
                    <a:pt x="10046" y="10191"/>
                    <a:pt x="9941" y="10280"/>
                  </a:cubicBezTo>
                  <a:cubicBezTo>
                    <a:pt x="9925" y="10296"/>
                    <a:pt x="9925" y="10328"/>
                    <a:pt x="9941" y="10353"/>
                  </a:cubicBezTo>
                  <a:cubicBezTo>
                    <a:pt x="9949" y="10361"/>
                    <a:pt x="9973" y="10369"/>
                    <a:pt x="9981" y="10369"/>
                  </a:cubicBezTo>
                  <a:cubicBezTo>
                    <a:pt x="9997" y="10369"/>
                    <a:pt x="10006" y="10361"/>
                    <a:pt x="10006" y="10353"/>
                  </a:cubicBezTo>
                  <a:cubicBezTo>
                    <a:pt x="10102" y="10256"/>
                    <a:pt x="10207" y="10167"/>
                    <a:pt x="10296" y="10070"/>
                  </a:cubicBezTo>
                  <a:cubicBezTo>
                    <a:pt x="10312" y="10046"/>
                    <a:pt x="10312" y="10014"/>
                    <a:pt x="10296" y="9997"/>
                  </a:cubicBezTo>
                  <a:cubicBezTo>
                    <a:pt x="10288" y="9985"/>
                    <a:pt x="10276" y="9979"/>
                    <a:pt x="10263" y="9979"/>
                  </a:cubicBezTo>
                  <a:close/>
                  <a:moveTo>
                    <a:pt x="1913" y="10221"/>
                  </a:moveTo>
                  <a:cubicBezTo>
                    <a:pt x="1900" y="10221"/>
                    <a:pt x="1886" y="10228"/>
                    <a:pt x="1874" y="10240"/>
                  </a:cubicBezTo>
                  <a:cubicBezTo>
                    <a:pt x="1858" y="10256"/>
                    <a:pt x="1858" y="10288"/>
                    <a:pt x="1874" y="10304"/>
                  </a:cubicBezTo>
                  <a:cubicBezTo>
                    <a:pt x="1971" y="10409"/>
                    <a:pt x="2076" y="10490"/>
                    <a:pt x="2181" y="10579"/>
                  </a:cubicBezTo>
                  <a:cubicBezTo>
                    <a:pt x="2189" y="10595"/>
                    <a:pt x="2205" y="10595"/>
                    <a:pt x="2213" y="10595"/>
                  </a:cubicBezTo>
                  <a:cubicBezTo>
                    <a:pt x="2229" y="10595"/>
                    <a:pt x="2245" y="10579"/>
                    <a:pt x="2261" y="10571"/>
                  </a:cubicBezTo>
                  <a:cubicBezTo>
                    <a:pt x="2269" y="10547"/>
                    <a:pt x="2269" y="10522"/>
                    <a:pt x="2253" y="10498"/>
                  </a:cubicBezTo>
                  <a:cubicBezTo>
                    <a:pt x="2148" y="10417"/>
                    <a:pt x="2051" y="10328"/>
                    <a:pt x="1946" y="10240"/>
                  </a:cubicBezTo>
                  <a:cubicBezTo>
                    <a:pt x="1938" y="10228"/>
                    <a:pt x="1926" y="10221"/>
                    <a:pt x="1913" y="10221"/>
                  </a:cubicBezTo>
                  <a:close/>
                  <a:moveTo>
                    <a:pt x="9664" y="10530"/>
                  </a:moveTo>
                  <a:cubicBezTo>
                    <a:pt x="9656" y="10530"/>
                    <a:pt x="9648" y="10533"/>
                    <a:pt x="9642" y="10538"/>
                  </a:cubicBezTo>
                  <a:cubicBezTo>
                    <a:pt x="9529" y="10619"/>
                    <a:pt x="9424" y="10700"/>
                    <a:pt x="9319" y="10781"/>
                  </a:cubicBezTo>
                  <a:cubicBezTo>
                    <a:pt x="9295" y="10805"/>
                    <a:pt x="9287" y="10837"/>
                    <a:pt x="9311" y="10853"/>
                  </a:cubicBezTo>
                  <a:cubicBezTo>
                    <a:pt x="9319" y="10861"/>
                    <a:pt x="9327" y="10878"/>
                    <a:pt x="9351" y="10878"/>
                  </a:cubicBezTo>
                  <a:cubicBezTo>
                    <a:pt x="9360" y="10878"/>
                    <a:pt x="9368" y="10861"/>
                    <a:pt x="9376" y="10861"/>
                  </a:cubicBezTo>
                  <a:cubicBezTo>
                    <a:pt x="9489" y="10797"/>
                    <a:pt x="9602" y="10700"/>
                    <a:pt x="9699" y="10619"/>
                  </a:cubicBezTo>
                  <a:cubicBezTo>
                    <a:pt x="9723" y="10603"/>
                    <a:pt x="9731" y="10571"/>
                    <a:pt x="9707" y="10555"/>
                  </a:cubicBezTo>
                  <a:cubicBezTo>
                    <a:pt x="9696" y="10539"/>
                    <a:pt x="9679" y="10530"/>
                    <a:pt x="9664" y="10530"/>
                  </a:cubicBezTo>
                  <a:close/>
                  <a:moveTo>
                    <a:pt x="2528" y="10732"/>
                  </a:moveTo>
                  <a:cubicBezTo>
                    <a:pt x="2512" y="10732"/>
                    <a:pt x="2494" y="10738"/>
                    <a:pt x="2479" y="10748"/>
                  </a:cubicBezTo>
                  <a:cubicBezTo>
                    <a:pt x="2463" y="10773"/>
                    <a:pt x="2471" y="10805"/>
                    <a:pt x="2496" y="10821"/>
                  </a:cubicBezTo>
                  <a:cubicBezTo>
                    <a:pt x="2601" y="10902"/>
                    <a:pt x="2722" y="10974"/>
                    <a:pt x="2835" y="11047"/>
                  </a:cubicBezTo>
                  <a:cubicBezTo>
                    <a:pt x="2851" y="11055"/>
                    <a:pt x="2859" y="11055"/>
                    <a:pt x="2867" y="11055"/>
                  </a:cubicBezTo>
                  <a:cubicBezTo>
                    <a:pt x="2891" y="11055"/>
                    <a:pt x="2907" y="11047"/>
                    <a:pt x="2907" y="11039"/>
                  </a:cubicBezTo>
                  <a:cubicBezTo>
                    <a:pt x="2915" y="11015"/>
                    <a:pt x="2907" y="10974"/>
                    <a:pt x="2883" y="10966"/>
                  </a:cubicBezTo>
                  <a:cubicBezTo>
                    <a:pt x="2778" y="10894"/>
                    <a:pt x="2665" y="10821"/>
                    <a:pt x="2552" y="10740"/>
                  </a:cubicBezTo>
                  <a:cubicBezTo>
                    <a:pt x="2546" y="10734"/>
                    <a:pt x="2537" y="10732"/>
                    <a:pt x="2528" y="10732"/>
                  </a:cubicBezTo>
                  <a:close/>
                  <a:moveTo>
                    <a:pt x="9022" y="10988"/>
                  </a:moveTo>
                  <a:cubicBezTo>
                    <a:pt x="9012" y="10988"/>
                    <a:pt x="9003" y="10992"/>
                    <a:pt x="8996" y="10999"/>
                  </a:cubicBezTo>
                  <a:cubicBezTo>
                    <a:pt x="8875" y="11063"/>
                    <a:pt x="8762" y="11128"/>
                    <a:pt x="8641" y="11184"/>
                  </a:cubicBezTo>
                  <a:cubicBezTo>
                    <a:pt x="8617" y="11209"/>
                    <a:pt x="8609" y="11241"/>
                    <a:pt x="8617" y="11257"/>
                  </a:cubicBezTo>
                  <a:cubicBezTo>
                    <a:pt x="8617" y="11281"/>
                    <a:pt x="8641" y="11289"/>
                    <a:pt x="8665" y="11289"/>
                  </a:cubicBezTo>
                  <a:lnTo>
                    <a:pt x="8689" y="11289"/>
                  </a:lnTo>
                  <a:cubicBezTo>
                    <a:pt x="8810" y="11225"/>
                    <a:pt x="8923" y="11160"/>
                    <a:pt x="9045" y="11088"/>
                  </a:cubicBezTo>
                  <a:cubicBezTo>
                    <a:pt x="9077" y="11063"/>
                    <a:pt x="9077" y="11039"/>
                    <a:pt x="9061" y="11015"/>
                  </a:cubicBezTo>
                  <a:cubicBezTo>
                    <a:pt x="9051" y="10996"/>
                    <a:pt x="9036" y="10988"/>
                    <a:pt x="9022" y="10988"/>
                  </a:cubicBezTo>
                  <a:close/>
                  <a:moveTo>
                    <a:pt x="3227" y="11154"/>
                  </a:moveTo>
                  <a:cubicBezTo>
                    <a:pt x="3206" y="11154"/>
                    <a:pt x="3188" y="11165"/>
                    <a:pt x="3182" y="11176"/>
                  </a:cubicBezTo>
                  <a:cubicBezTo>
                    <a:pt x="3174" y="11209"/>
                    <a:pt x="3182" y="11241"/>
                    <a:pt x="3198" y="11249"/>
                  </a:cubicBezTo>
                  <a:cubicBezTo>
                    <a:pt x="3319" y="11322"/>
                    <a:pt x="3440" y="11378"/>
                    <a:pt x="3562" y="11427"/>
                  </a:cubicBezTo>
                  <a:lnTo>
                    <a:pt x="3586" y="11427"/>
                  </a:lnTo>
                  <a:cubicBezTo>
                    <a:pt x="3602" y="11427"/>
                    <a:pt x="3626" y="11419"/>
                    <a:pt x="3642" y="11402"/>
                  </a:cubicBezTo>
                  <a:cubicBezTo>
                    <a:pt x="3658" y="11370"/>
                    <a:pt x="3642" y="11338"/>
                    <a:pt x="3618" y="11330"/>
                  </a:cubicBezTo>
                  <a:cubicBezTo>
                    <a:pt x="3497" y="11281"/>
                    <a:pt x="3376" y="11217"/>
                    <a:pt x="3255" y="11160"/>
                  </a:cubicBezTo>
                  <a:cubicBezTo>
                    <a:pt x="3245" y="11155"/>
                    <a:pt x="3236" y="11154"/>
                    <a:pt x="3227" y="11154"/>
                  </a:cubicBezTo>
                  <a:close/>
                  <a:moveTo>
                    <a:pt x="8290" y="11367"/>
                  </a:moveTo>
                  <a:cubicBezTo>
                    <a:pt x="8284" y="11367"/>
                    <a:pt x="8277" y="11368"/>
                    <a:pt x="8269" y="11370"/>
                  </a:cubicBezTo>
                  <a:cubicBezTo>
                    <a:pt x="8148" y="11419"/>
                    <a:pt x="8011" y="11467"/>
                    <a:pt x="7898" y="11507"/>
                  </a:cubicBezTo>
                  <a:cubicBezTo>
                    <a:pt x="7866" y="11524"/>
                    <a:pt x="7858" y="11540"/>
                    <a:pt x="7866" y="11572"/>
                  </a:cubicBezTo>
                  <a:cubicBezTo>
                    <a:pt x="7874" y="11588"/>
                    <a:pt x="7898" y="11604"/>
                    <a:pt x="7914" y="11604"/>
                  </a:cubicBezTo>
                  <a:cubicBezTo>
                    <a:pt x="7922" y="11604"/>
                    <a:pt x="7922" y="11604"/>
                    <a:pt x="7922" y="11621"/>
                  </a:cubicBezTo>
                  <a:cubicBezTo>
                    <a:pt x="8051" y="11572"/>
                    <a:pt x="8189" y="11524"/>
                    <a:pt x="8310" y="11467"/>
                  </a:cubicBezTo>
                  <a:cubicBezTo>
                    <a:pt x="8334" y="11451"/>
                    <a:pt x="8350" y="11427"/>
                    <a:pt x="8334" y="11402"/>
                  </a:cubicBezTo>
                  <a:cubicBezTo>
                    <a:pt x="8322" y="11378"/>
                    <a:pt x="8309" y="11367"/>
                    <a:pt x="8290" y="11367"/>
                  </a:cubicBezTo>
                  <a:close/>
                  <a:moveTo>
                    <a:pt x="3960" y="11496"/>
                  </a:moveTo>
                  <a:cubicBezTo>
                    <a:pt x="3943" y="11496"/>
                    <a:pt x="3923" y="11507"/>
                    <a:pt x="3917" y="11532"/>
                  </a:cubicBezTo>
                  <a:cubicBezTo>
                    <a:pt x="3909" y="11548"/>
                    <a:pt x="3917" y="11580"/>
                    <a:pt x="3949" y="11588"/>
                  </a:cubicBezTo>
                  <a:cubicBezTo>
                    <a:pt x="4070" y="11629"/>
                    <a:pt x="4199" y="11669"/>
                    <a:pt x="4329" y="11709"/>
                  </a:cubicBezTo>
                  <a:lnTo>
                    <a:pt x="4345" y="11709"/>
                  </a:lnTo>
                  <a:cubicBezTo>
                    <a:pt x="4361" y="11709"/>
                    <a:pt x="4377" y="11693"/>
                    <a:pt x="4393" y="11685"/>
                  </a:cubicBezTo>
                  <a:cubicBezTo>
                    <a:pt x="4401" y="11661"/>
                    <a:pt x="4393" y="11629"/>
                    <a:pt x="4361" y="11621"/>
                  </a:cubicBezTo>
                  <a:cubicBezTo>
                    <a:pt x="4232" y="11588"/>
                    <a:pt x="4094" y="11540"/>
                    <a:pt x="3973" y="11499"/>
                  </a:cubicBezTo>
                  <a:cubicBezTo>
                    <a:pt x="3970" y="11497"/>
                    <a:pt x="3965" y="11496"/>
                    <a:pt x="3960" y="11496"/>
                  </a:cubicBezTo>
                  <a:close/>
                  <a:moveTo>
                    <a:pt x="7534" y="11618"/>
                  </a:moveTo>
                  <a:cubicBezTo>
                    <a:pt x="7529" y="11618"/>
                    <a:pt x="7524" y="11619"/>
                    <a:pt x="7518" y="11621"/>
                  </a:cubicBezTo>
                  <a:lnTo>
                    <a:pt x="7131" y="11709"/>
                  </a:lnTo>
                  <a:cubicBezTo>
                    <a:pt x="7098" y="11725"/>
                    <a:pt x="7074" y="11742"/>
                    <a:pt x="7090" y="11774"/>
                  </a:cubicBezTo>
                  <a:cubicBezTo>
                    <a:pt x="7098" y="11790"/>
                    <a:pt x="7115" y="11814"/>
                    <a:pt x="7139" y="11814"/>
                  </a:cubicBezTo>
                  <a:cubicBezTo>
                    <a:pt x="7276" y="11790"/>
                    <a:pt x="7421" y="11766"/>
                    <a:pt x="7543" y="11725"/>
                  </a:cubicBezTo>
                  <a:cubicBezTo>
                    <a:pt x="7575" y="11709"/>
                    <a:pt x="7591" y="11693"/>
                    <a:pt x="7583" y="11661"/>
                  </a:cubicBezTo>
                  <a:cubicBezTo>
                    <a:pt x="7576" y="11634"/>
                    <a:pt x="7559" y="11618"/>
                    <a:pt x="7534" y="11618"/>
                  </a:cubicBezTo>
                  <a:close/>
                  <a:moveTo>
                    <a:pt x="4740" y="11701"/>
                  </a:moveTo>
                  <a:cubicBezTo>
                    <a:pt x="4716" y="11701"/>
                    <a:pt x="4692" y="11709"/>
                    <a:pt x="4684" y="11742"/>
                  </a:cubicBezTo>
                  <a:cubicBezTo>
                    <a:pt x="4684" y="11774"/>
                    <a:pt x="4692" y="11790"/>
                    <a:pt x="4724" y="11806"/>
                  </a:cubicBezTo>
                  <a:cubicBezTo>
                    <a:pt x="4854" y="11830"/>
                    <a:pt x="4983" y="11855"/>
                    <a:pt x="5128" y="11871"/>
                  </a:cubicBezTo>
                  <a:cubicBezTo>
                    <a:pt x="5160" y="11871"/>
                    <a:pt x="5177" y="11855"/>
                    <a:pt x="5177" y="11830"/>
                  </a:cubicBezTo>
                  <a:cubicBezTo>
                    <a:pt x="5185" y="11806"/>
                    <a:pt x="5168" y="11774"/>
                    <a:pt x="5136" y="11774"/>
                  </a:cubicBezTo>
                  <a:cubicBezTo>
                    <a:pt x="5007" y="11750"/>
                    <a:pt x="4878" y="11734"/>
                    <a:pt x="4740" y="11701"/>
                  </a:cubicBezTo>
                  <a:close/>
                  <a:moveTo>
                    <a:pt x="6735" y="11782"/>
                  </a:moveTo>
                  <a:cubicBezTo>
                    <a:pt x="6598" y="11806"/>
                    <a:pt x="6469" y="11814"/>
                    <a:pt x="6339" y="11822"/>
                  </a:cubicBezTo>
                  <a:cubicBezTo>
                    <a:pt x="6307" y="11822"/>
                    <a:pt x="6291" y="11847"/>
                    <a:pt x="6291" y="11871"/>
                  </a:cubicBezTo>
                  <a:cubicBezTo>
                    <a:pt x="6291" y="11903"/>
                    <a:pt x="6307" y="11927"/>
                    <a:pt x="6339" y="11927"/>
                  </a:cubicBezTo>
                  <a:cubicBezTo>
                    <a:pt x="6485" y="11911"/>
                    <a:pt x="6614" y="11903"/>
                    <a:pt x="6751" y="11887"/>
                  </a:cubicBezTo>
                  <a:cubicBezTo>
                    <a:pt x="6775" y="11871"/>
                    <a:pt x="6792" y="11855"/>
                    <a:pt x="6792" y="11822"/>
                  </a:cubicBezTo>
                  <a:cubicBezTo>
                    <a:pt x="6784" y="11806"/>
                    <a:pt x="6767" y="11782"/>
                    <a:pt x="6735" y="11782"/>
                  </a:cubicBezTo>
                  <a:close/>
                  <a:moveTo>
                    <a:pt x="5532" y="11814"/>
                  </a:moveTo>
                  <a:cubicBezTo>
                    <a:pt x="5516" y="11814"/>
                    <a:pt x="5483" y="11830"/>
                    <a:pt x="5483" y="11863"/>
                  </a:cubicBezTo>
                  <a:cubicBezTo>
                    <a:pt x="5483" y="11887"/>
                    <a:pt x="5500" y="11911"/>
                    <a:pt x="5532" y="11911"/>
                  </a:cubicBezTo>
                  <a:cubicBezTo>
                    <a:pt x="5661" y="11927"/>
                    <a:pt x="5806" y="11935"/>
                    <a:pt x="5936" y="11935"/>
                  </a:cubicBezTo>
                  <a:cubicBezTo>
                    <a:pt x="5968" y="11935"/>
                    <a:pt x="5984" y="11911"/>
                    <a:pt x="5984" y="11887"/>
                  </a:cubicBezTo>
                  <a:cubicBezTo>
                    <a:pt x="5984" y="11855"/>
                    <a:pt x="5968" y="11830"/>
                    <a:pt x="5936" y="11830"/>
                  </a:cubicBezTo>
                  <a:cubicBezTo>
                    <a:pt x="5790" y="11822"/>
                    <a:pt x="5661" y="11822"/>
                    <a:pt x="5532" y="11814"/>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4"/>
            <p:cNvSpPr/>
            <p:nvPr/>
          </p:nvSpPr>
          <p:spPr>
            <a:xfrm>
              <a:off x="6039950" y="2376350"/>
              <a:ext cx="156300" cy="156525"/>
            </a:xfrm>
            <a:custGeom>
              <a:rect b="b" l="l" r="r" t="t"/>
              <a:pathLst>
                <a:path extrusionOk="0" h="6261" w="6252">
                  <a:moveTo>
                    <a:pt x="3103" y="2340"/>
                  </a:moveTo>
                  <a:cubicBezTo>
                    <a:pt x="3388" y="2340"/>
                    <a:pt x="3662" y="2496"/>
                    <a:pt x="3804" y="2752"/>
                  </a:cubicBezTo>
                  <a:cubicBezTo>
                    <a:pt x="4055" y="3237"/>
                    <a:pt x="3772" y="3818"/>
                    <a:pt x="3231" y="3899"/>
                  </a:cubicBezTo>
                  <a:cubicBezTo>
                    <a:pt x="3188" y="3907"/>
                    <a:pt x="3145" y="3910"/>
                    <a:pt x="3102" y="3910"/>
                  </a:cubicBezTo>
                  <a:cubicBezTo>
                    <a:pt x="2823" y="3910"/>
                    <a:pt x="2556" y="3754"/>
                    <a:pt x="2415" y="3495"/>
                  </a:cubicBezTo>
                  <a:cubicBezTo>
                    <a:pt x="2157" y="3011"/>
                    <a:pt x="2440" y="2429"/>
                    <a:pt x="2989" y="2349"/>
                  </a:cubicBezTo>
                  <a:cubicBezTo>
                    <a:pt x="3027" y="2343"/>
                    <a:pt x="3065" y="2340"/>
                    <a:pt x="3103" y="2340"/>
                  </a:cubicBezTo>
                  <a:close/>
                  <a:moveTo>
                    <a:pt x="3328" y="1"/>
                  </a:moveTo>
                  <a:cubicBezTo>
                    <a:pt x="3197" y="1"/>
                    <a:pt x="3083" y="96"/>
                    <a:pt x="3061" y="217"/>
                  </a:cubicBezTo>
                  <a:lnTo>
                    <a:pt x="2957" y="701"/>
                  </a:lnTo>
                  <a:cubicBezTo>
                    <a:pt x="2924" y="847"/>
                    <a:pt x="2819" y="952"/>
                    <a:pt x="2674" y="976"/>
                  </a:cubicBezTo>
                  <a:cubicBezTo>
                    <a:pt x="2593" y="992"/>
                    <a:pt x="2504" y="1016"/>
                    <a:pt x="2424" y="1049"/>
                  </a:cubicBezTo>
                  <a:cubicBezTo>
                    <a:pt x="2343" y="1073"/>
                    <a:pt x="2262" y="1105"/>
                    <a:pt x="2181" y="1145"/>
                  </a:cubicBezTo>
                  <a:cubicBezTo>
                    <a:pt x="2130" y="1171"/>
                    <a:pt x="2074" y="1184"/>
                    <a:pt x="2019" y="1184"/>
                  </a:cubicBezTo>
                  <a:cubicBezTo>
                    <a:pt x="1936" y="1184"/>
                    <a:pt x="1853" y="1155"/>
                    <a:pt x="1786" y="1097"/>
                  </a:cubicBezTo>
                  <a:lnTo>
                    <a:pt x="1414" y="774"/>
                  </a:lnTo>
                  <a:cubicBezTo>
                    <a:pt x="1364" y="727"/>
                    <a:pt x="1300" y="704"/>
                    <a:pt x="1236" y="704"/>
                  </a:cubicBezTo>
                  <a:cubicBezTo>
                    <a:pt x="1157" y="704"/>
                    <a:pt x="1077" y="739"/>
                    <a:pt x="1018" y="806"/>
                  </a:cubicBezTo>
                  <a:lnTo>
                    <a:pt x="534" y="1355"/>
                  </a:lnTo>
                  <a:cubicBezTo>
                    <a:pt x="437" y="1468"/>
                    <a:pt x="445" y="1654"/>
                    <a:pt x="566" y="1751"/>
                  </a:cubicBezTo>
                  <a:lnTo>
                    <a:pt x="930" y="2074"/>
                  </a:lnTo>
                  <a:cubicBezTo>
                    <a:pt x="1043" y="2163"/>
                    <a:pt x="1067" y="2316"/>
                    <a:pt x="1027" y="2462"/>
                  </a:cubicBezTo>
                  <a:cubicBezTo>
                    <a:pt x="978" y="2623"/>
                    <a:pt x="938" y="2793"/>
                    <a:pt x="930" y="2962"/>
                  </a:cubicBezTo>
                  <a:cubicBezTo>
                    <a:pt x="922" y="3108"/>
                    <a:pt x="825" y="3237"/>
                    <a:pt x="687" y="3277"/>
                  </a:cubicBezTo>
                  <a:lnTo>
                    <a:pt x="219" y="3439"/>
                  </a:lnTo>
                  <a:cubicBezTo>
                    <a:pt x="82" y="3487"/>
                    <a:pt x="1" y="3641"/>
                    <a:pt x="49" y="3794"/>
                  </a:cubicBezTo>
                  <a:lnTo>
                    <a:pt x="284" y="4489"/>
                  </a:lnTo>
                  <a:cubicBezTo>
                    <a:pt x="322" y="4599"/>
                    <a:pt x="429" y="4672"/>
                    <a:pt x="548" y="4672"/>
                  </a:cubicBezTo>
                  <a:cubicBezTo>
                    <a:pt x="578" y="4672"/>
                    <a:pt x="608" y="4668"/>
                    <a:pt x="639" y="4658"/>
                  </a:cubicBezTo>
                  <a:lnTo>
                    <a:pt x="1099" y="4497"/>
                  </a:lnTo>
                  <a:cubicBezTo>
                    <a:pt x="1138" y="4484"/>
                    <a:pt x="1176" y="4478"/>
                    <a:pt x="1212" y="4478"/>
                  </a:cubicBezTo>
                  <a:cubicBezTo>
                    <a:pt x="1315" y="4478"/>
                    <a:pt x="1410" y="4524"/>
                    <a:pt x="1487" y="4602"/>
                  </a:cubicBezTo>
                  <a:cubicBezTo>
                    <a:pt x="1592" y="4731"/>
                    <a:pt x="1729" y="4844"/>
                    <a:pt x="1866" y="4941"/>
                  </a:cubicBezTo>
                  <a:cubicBezTo>
                    <a:pt x="1987" y="5022"/>
                    <a:pt x="2052" y="5167"/>
                    <a:pt x="2020" y="5304"/>
                  </a:cubicBezTo>
                  <a:lnTo>
                    <a:pt x="1915" y="5789"/>
                  </a:lnTo>
                  <a:cubicBezTo>
                    <a:pt x="1891" y="5942"/>
                    <a:pt x="1987" y="6079"/>
                    <a:pt x="2133" y="6112"/>
                  </a:cubicBezTo>
                  <a:lnTo>
                    <a:pt x="2860" y="6257"/>
                  </a:lnTo>
                  <a:cubicBezTo>
                    <a:pt x="2875" y="6260"/>
                    <a:pt x="2890" y="6261"/>
                    <a:pt x="2904" y="6261"/>
                  </a:cubicBezTo>
                  <a:cubicBezTo>
                    <a:pt x="3034" y="6261"/>
                    <a:pt x="3154" y="6169"/>
                    <a:pt x="3183" y="6039"/>
                  </a:cubicBezTo>
                  <a:lnTo>
                    <a:pt x="3280" y="5554"/>
                  </a:lnTo>
                  <a:cubicBezTo>
                    <a:pt x="3312" y="5417"/>
                    <a:pt x="3425" y="5304"/>
                    <a:pt x="3562" y="5288"/>
                  </a:cubicBezTo>
                  <a:cubicBezTo>
                    <a:pt x="3643" y="5256"/>
                    <a:pt x="3732" y="5231"/>
                    <a:pt x="3812" y="5207"/>
                  </a:cubicBezTo>
                  <a:cubicBezTo>
                    <a:pt x="3893" y="5175"/>
                    <a:pt x="3974" y="5143"/>
                    <a:pt x="4055" y="5102"/>
                  </a:cubicBezTo>
                  <a:cubicBezTo>
                    <a:pt x="4111" y="5079"/>
                    <a:pt x="4168" y="5067"/>
                    <a:pt x="4223" y="5067"/>
                  </a:cubicBezTo>
                  <a:cubicBezTo>
                    <a:pt x="4305" y="5067"/>
                    <a:pt x="4383" y="5093"/>
                    <a:pt x="4450" y="5151"/>
                  </a:cubicBezTo>
                  <a:lnTo>
                    <a:pt x="4822" y="5474"/>
                  </a:lnTo>
                  <a:cubicBezTo>
                    <a:pt x="4875" y="5523"/>
                    <a:pt x="4945" y="5548"/>
                    <a:pt x="5014" y="5548"/>
                  </a:cubicBezTo>
                  <a:cubicBezTo>
                    <a:pt x="5091" y="5548"/>
                    <a:pt x="5166" y="5517"/>
                    <a:pt x="5218" y="5458"/>
                  </a:cubicBezTo>
                  <a:lnTo>
                    <a:pt x="5702" y="4900"/>
                  </a:lnTo>
                  <a:cubicBezTo>
                    <a:pt x="5807" y="4787"/>
                    <a:pt x="5791" y="4610"/>
                    <a:pt x="5686" y="4505"/>
                  </a:cubicBezTo>
                  <a:lnTo>
                    <a:pt x="5323" y="4182"/>
                  </a:lnTo>
                  <a:cubicBezTo>
                    <a:pt x="5209" y="4093"/>
                    <a:pt x="5177" y="3939"/>
                    <a:pt x="5218" y="3802"/>
                  </a:cubicBezTo>
                  <a:cubicBezTo>
                    <a:pt x="5266" y="3641"/>
                    <a:pt x="5306" y="3471"/>
                    <a:pt x="5323" y="3293"/>
                  </a:cubicBezTo>
                  <a:cubicBezTo>
                    <a:pt x="5331" y="3156"/>
                    <a:pt x="5419" y="3027"/>
                    <a:pt x="5565" y="2987"/>
                  </a:cubicBezTo>
                  <a:lnTo>
                    <a:pt x="6025" y="2825"/>
                  </a:lnTo>
                  <a:cubicBezTo>
                    <a:pt x="6170" y="2769"/>
                    <a:pt x="6251" y="2623"/>
                    <a:pt x="6195" y="2470"/>
                  </a:cubicBezTo>
                  <a:lnTo>
                    <a:pt x="5969" y="1775"/>
                  </a:lnTo>
                  <a:cubicBezTo>
                    <a:pt x="5923" y="1659"/>
                    <a:pt x="5821" y="1584"/>
                    <a:pt x="5702" y="1584"/>
                  </a:cubicBezTo>
                  <a:cubicBezTo>
                    <a:pt x="5673" y="1584"/>
                    <a:pt x="5644" y="1588"/>
                    <a:pt x="5613" y="1598"/>
                  </a:cubicBezTo>
                  <a:lnTo>
                    <a:pt x="5145" y="1759"/>
                  </a:lnTo>
                  <a:cubicBezTo>
                    <a:pt x="5109" y="1775"/>
                    <a:pt x="5072" y="1782"/>
                    <a:pt x="5035" y="1782"/>
                  </a:cubicBezTo>
                  <a:cubicBezTo>
                    <a:pt x="4936" y="1782"/>
                    <a:pt x="4836" y="1733"/>
                    <a:pt x="4765" y="1662"/>
                  </a:cubicBezTo>
                  <a:cubicBezTo>
                    <a:pt x="4644" y="1533"/>
                    <a:pt x="4515" y="1420"/>
                    <a:pt x="4370" y="1315"/>
                  </a:cubicBezTo>
                  <a:cubicBezTo>
                    <a:pt x="4249" y="1234"/>
                    <a:pt x="4192" y="1097"/>
                    <a:pt x="4216" y="952"/>
                  </a:cubicBezTo>
                  <a:lnTo>
                    <a:pt x="4321" y="467"/>
                  </a:lnTo>
                  <a:cubicBezTo>
                    <a:pt x="4354" y="322"/>
                    <a:pt x="4249" y="176"/>
                    <a:pt x="4111" y="144"/>
                  </a:cubicBezTo>
                  <a:lnTo>
                    <a:pt x="3384" y="7"/>
                  </a:lnTo>
                  <a:cubicBezTo>
                    <a:pt x="3366" y="3"/>
                    <a:pt x="3347" y="1"/>
                    <a:pt x="33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4"/>
            <p:cNvSpPr/>
            <p:nvPr/>
          </p:nvSpPr>
          <p:spPr>
            <a:xfrm>
              <a:off x="5717150" y="2749375"/>
              <a:ext cx="244700" cy="396325"/>
            </a:xfrm>
            <a:custGeom>
              <a:rect b="b" l="l" r="r" t="t"/>
              <a:pathLst>
                <a:path extrusionOk="0" h="15853" w="9788">
                  <a:moveTo>
                    <a:pt x="49" y="1"/>
                  </a:moveTo>
                  <a:cubicBezTo>
                    <a:pt x="17" y="1"/>
                    <a:pt x="1" y="25"/>
                    <a:pt x="1" y="57"/>
                  </a:cubicBezTo>
                  <a:lnTo>
                    <a:pt x="1" y="461"/>
                  </a:lnTo>
                  <a:cubicBezTo>
                    <a:pt x="1" y="485"/>
                    <a:pt x="17" y="509"/>
                    <a:pt x="49" y="509"/>
                  </a:cubicBezTo>
                  <a:cubicBezTo>
                    <a:pt x="81" y="509"/>
                    <a:pt x="98" y="477"/>
                    <a:pt x="98" y="461"/>
                  </a:cubicBezTo>
                  <a:lnTo>
                    <a:pt x="98" y="57"/>
                  </a:lnTo>
                  <a:cubicBezTo>
                    <a:pt x="98" y="25"/>
                    <a:pt x="81" y="1"/>
                    <a:pt x="49" y="1"/>
                  </a:cubicBezTo>
                  <a:close/>
                  <a:moveTo>
                    <a:pt x="49" y="808"/>
                  </a:moveTo>
                  <a:cubicBezTo>
                    <a:pt x="17" y="808"/>
                    <a:pt x="1" y="832"/>
                    <a:pt x="1" y="865"/>
                  </a:cubicBezTo>
                  <a:lnTo>
                    <a:pt x="1" y="1269"/>
                  </a:lnTo>
                  <a:cubicBezTo>
                    <a:pt x="1" y="1293"/>
                    <a:pt x="17" y="1317"/>
                    <a:pt x="49" y="1317"/>
                  </a:cubicBezTo>
                  <a:cubicBezTo>
                    <a:pt x="81" y="1317"/>
                    <a:pt x="98" y="1285"/>
                    <a:pt x="98" y="1269"/>
                  </a:cubicBezTo>
                  <a:lnTo>
                    <a:pt x="98" y="865"/>
                  </a:lnTo>
                  <a:cubicBezTo>
                    <a:pt x="98" y="832"/>
                    <a:pt x="81" y="808"/>
                    <a:pt x="49" y="808"/>
                  </a:cubicBezTo>
                  <a:close/>
                  <a:moveTo>
                    <a:pt x="49" y="1616"/>
                  </a:moveTo>
                  <a:cubicBezTo>
                    <a:pt x="17" y="1616"/>
                    <a:pt x="1" y="1640"/>
                    <a:pt x="1" y="1672"/>
                  </a:cubicBezTo>
                  <a:lnTo>
                    <a:pt x="1" y="2076"/>
                  </a:lnTo>
                  <a:cubicBezTo>
                    <a:pt x="1" y="2100"/>
                    <a:pt x="17" y="2125"/>
                    <a:pt x="49" y="2125"/>
                  </a:cubicBezTo>
                  <a:cubicBezTo>
                    <a:pt x="81" y="2125"/>
                    <a:pt x="98" y="2092"/>
                    <a:pt x="98" y="2076"/>
                  </a:cubicBezTo>
                  <a:lnTo>
                    <a:pt x="98" y="1672"/>
                  </a:lnTo>
                  <a:cubicBezTo>
                    <a:pt x="98" y="1640"/>
                    <a:pt x="81" y="1616"/>
                    <a:pt x="49" y="1616"/>
                  </a:cubicBezTo>
                  <a:close/>
                  <a:moveTo>
                    <a:pt x="49" y="2423"/>
                  </a:moveTo>
                  <a:cubicBezTo>
                    <a:pt x="17" y="2423"/>
                    <a:pt x="1" y="2448"/>
                    <a:pt x="1" y="2480"/>
                  </a:cubicBezTo>
                  <a:lnTo>
                    <a:pt x="1" y="2884"/>
                  </a:lnTo>
                  <a:cubicBezTo>
                    <a:pt x="1" y="2908"/>
                    <a:pt x="17" y="2932"/>
                    <a:pt x="49" y="2932"/>
                  </a:cubicBezTo>
                  <a:cubicBezTo>
                    <a:pt x="81" y="2932"/>
                    <a:pt x="98" y="2900"/>
                    <a:pt x="98" y="2884"/>
                  </a:cubicBezTo>
                  <a:lnTo>
                    <a:pt x="98" y="2480"/>
                  </a:lnTo>
                  <a:cubicBezTo>
                    <a:pt x="98" y="2448"/>
                    <a:pt x="81" y="2423"/>
                    <a:pt x="49" y="2423"/>
                  </a:cubicBezTo>
                  <a:close/>
                  <a:moveTo>
                    <a:pt x="49" y="3231"/>
                  </a:moveTo>
                  <a:cubicBezTo>
                    <a:pt x="17" y="3231"/>
                    <a:pt x="1" y="3255"/>
                    <a:pt x="1" y="3287"/>
                  </a:cubicBezTo>
                  <a:lnTo>
                    <a:pt x="1" y="3691"/>
                  </a:lnTo>
                  <a:cubicBezTo>
                    <a:pt x="1" y="3715"/>
                    <a:pt x="17" y="3740"/>
                    <a:pt x="49" y="3740"/>
                  </a:cubicBezTo>
                  <a:cubicBezTo>
                    <a:pt x="81" y="3740"/>
                    <a:pt x="98" y="3707"/>
                    <a:pt x="98" y="3691"/>
                  </a:cubicBezTo>
                  <a:lnTo>
                    <a:pt x="98" y="3287"/>
                  </a:lnTo>
                  <a:cubicBezTo>
                    <a:pt x="98" y="3255"/>
                    <a:pt x="81" y="3231"/>
                    <a:pt x="49" y="3231"/>
                  </a:cubicBezTo>
                  <a:close/>
                  <a:moveTo>
                    <a:pt x="49" y="4038"/>
                  </a:moveTo>
                  <a:cubicBezTo>
                    <a:pt x="17" y="4038"/>
                    <a:pt x="1" y="4063"/>
                    <a:pt x="1" y="4095"/>
                  </a:cubicBezTo>
                  <a:lnTo>
                    <a:pt x="1" y="4499"/>
                  </a:lnTo>
                  <a:cubicBezTo>
                    <a:pt x="1" y="4523"/>
                    <a:pt x="17" y="4547"/>
                    <a:pt x="49" y="4547"/>
                  </a:cubicBezTo>
                  <a:cubicBezTo>
                    <a:pt x="81" y="4547"/>
                    <a:pt x="98" y="4515"/>
                    <a:pt x="98" y="4499"/>
                  </a:cubicBezTo>
                  <a:lnTo>
                    <a:pt x="98" y="4095"/>
                  </a:lnTo>
                  <a:cubicBezTo>
                    <a:pt x="98" y="4063"/>
                    <a:pt x="81" y="4038"/>
                    <a:pt x="49" y="4038"/>
                  </a:cubicBezTo>
                  <a:close/>
                  <a:moveTo>
                    <a:pt x="49" y="4846"/>
                  </a:moveTo>
                  <a:cubicBezTo>
                    <a:pt x="17" y="4846"/>
                    <a:pt x="1" y="4870"/>
                    <a:pt x="1" y="4902"/>
                  </a:cubicBezTo>
                  <a:lnTo>
                    <a:pt x="1" y="5306"/>
                  </a:lnTo>
                  <a:cubicBezTo>
                    <a:pt x="1" y="5330"/>
                    <a:pt x="17" y="5355"/>
                    <a:pt x="49" y="5355"/>
                  </a:cubicBezTo>
                  <a:cubicBezTo>
                    <a:pt x="81" y="5355"/>
                    <a:pt x="98" y="5322"/>
                    <a:pt x="98" y="5306"/>
                  </a:cubicBezTo>
                  <a:lnTo>
                    <a:pt x="98" y="4902"/>
                  </a:lnTo>
                  <a:cubicBezTo>
                    <a:pt x="98" y="4870"/>
                    <a:pt x="81" y="4846"/>
                    <a:pt x="49" y="4846"/>
                  </a:cubicBezTo>
                  <a:close/>
                  <a:moveTo>
                    <a:pt x="49" y="5653"/>
                  </a:moveTo>
                  <a:cubicBezTo>
                    <a:pt x="17" y="5653"/>
                    <a:pt x="1" y="5678"/>
                    <a:pt x="1" y="5710"/>
                  </a:cubicBezTo>
                  <a:lnTo>
                    <a:pt x="1" y="6114"/>
                  </a:lnTo>
                  <a:cubicBezTo>
                    <a:pt x="1" y="6138"/>
                    <a:pt x="17" y="6162"/>
                    <a:pt x="49" y="6162"/>
                  </a:cubicBezTo>
                  <a:cubicBezTo>
                    <a:pt x="81" y="6162"/>
                    <a:pt x="98" y="6130"/>
                    <a:pt x="98" y="6114"/>
                  </a:cubicBezTo>
                  <a:lnTo>
                    <a:pt x="98" y="5710"/>
                  </a:lnTo>
                  <a:cubicBezTo>
                    <a:pt x="98" y="5678"/>
                    <a:pt x="81" y="5653"/>
                    <a:pt x="49" y="5653"/>
                  </a:cubicBezTo>
                  <a:close/>
                  <a:moveTo>
                    <a:pt x="49" y="6461"/>
                  </a:moveTo>
                  <a:cubicBezTo>
                    <a:pt x="17" y="6461"/>
                    <a:pt x="1" y="6485"/>
                    <a:pt x="1" y="6517"/>
                  </a:cubicBezTo>
                  <a:lnTo>
                    <a:pt x="1" y="6921"/>
                  </a:lnTo>
                  <a:cubicBezTo>
                    <a:pt x="1" y="6945"/>
                    <a:pt x="17" y="6970"/>
                    <a:pt x="49" y="6970"/>
                  </a:cubicBezTo>
                  <a:cubicBezTo>
                    <a:pt x="81" y="6970"/>
                    <a:pt x="98" y="6937"/>
                    <a:pt x="98" y="6921"/>
                  </a:cubicBezTo>
                  <a:lnTo>
                    <a:pt x="98" y="6517"/>
                  </a:lnTo>
                  <a:cubicBezTo>
                    <a:pt x="98" y="6485"/>
                    <a:pt x="81" y="6461"/>
                    <a:pt x="49" y="6461"/>
                  </a:cubicBezTo>
                  <a:close/>
                  <a:moveTo>
                    <a:pt x="49" y="7268"/>
                  </a:moveTo>
                  <a:cubicBezTo>
                    <a:pt x="17" y="7268"/>
                    <a:pt x="1" y="7293"/>
                    <a:pt x="1" y="7325"/>
                  </a:cubicBezTo>
                  <a:lnTo>
                    <a:pt x="1" y="7729"/>
                  </a:lnTo>
                  <a:cubicBezTo>
                    <a:pt x="1" y="7753"/>
                    <a:pt x="17" y="7777"/>
                    <a:pt x="49" y="7777"/>
                  </a:cubicBezTo>
                  <a:cubicBezTo>
                    <a:pt x="81" y="7777"/>
                    <a:pt x="98" y="7745"/>
                    <a:pt x="98" y="7729"/>
                  </a:cubicBezTo>
                  <a:lnTo>
                    <a:pt x="98" y="7325"/>
                  </a:lnTo>
                  <a:cubicBezTo>
                    <a:pt x="98" y="7293"/>
                    <a:pt x="81" y="7268"/>
                    <a:pt x="49" y="7268"/>
                  </a:cubicBezTo>
                  <a:close/>
                  <a:moveTo>
                    <a:pt x="49" y="8076"/>
                  </a:moveTo>
                  <a:cubicBezTo>
                    <a:pt x="17" y="8076"/>
                    <a:pt x="1" y="8100"/>
                    <a:pt x="1" y="8132"/>
                  </a:cubicBezTo>
                  <a:lnTo>
                    <a:pt x="1" y="8536"/>
                  </a:lnTo>
                  <a:cubicBezTo>
                    <a:pt x="1" y="8560"/>
                    <a:pt x="17" y="8585"/>
                    <a:pt x="49" y="8585"/>
                  </a:cubicBezTo>
                  <a:cubicBezTo>
                    <a:pt x="81" y="8585"/>
                    <a:pt x="98" y="8552"/>
                    <a:pt x="98" y="8536"/>
                  </a:cubicBezTo>
                  <a:lnTo>
                    <a:pt x="98" y="8132"/>
                  </a:lnTo>
                  <a:cubicBezTo>
                    <a:pt x="98" y="8100"/>
                    <a:pt x="81" y="8076"/>
                    <a:pt x="49" y="8076"/>
                  </a:cubicBezTo>
                  <a:close/>
                  <a:moveTo>
                    <a:pt x="49" y="8883"/>
                  </a:moveTo>
                  <a:cubicBezTo>
                    <a:pt x="17" y="8883"/>
                    <a:pt x="1" y="8908"/>
                    <a:pt x="1" y="8940"/>
                  </a:cubicBezTo>
                  <a:lnTo>
                    <a:pt x="1" y="9344"/>
                  </a:lnTo>
                  <a:cubicBezTo>
                    <a:pt x="1" y="9368"/>
                    <a:pt x="17" y="9392"/>
                    <a:pt x="49" y="9392"/>
                  </a:cubicBezTo>
                  <a:cubicBezTo>
                    <a:pt x="81" y="9392"/>
                    <a:pt x="98" y="9360"/>
                    <a:pt x="98" y="9344"/>
                  </a:cubicBezTo>
                  <a:lnTo>
                    <a:pt x="98" y="8940"/>
                  </a:lnTo>
                  <a:cubicBezTo>
                    <a:pt x="98" y="8908"/>
                    <a:pt x="81" y="8883"/>
                    <a:pt x="49" y="8883"/>
                  </a:cubicBezTo>
                  <a:close/>
                  <a:moveTo>
                    <a:pt x="49" y="9691"/>
                  </a:moveTo>
                  <a:cubicBezTo>
                    <a:pt x="17" y="9691"/>
                    <a:pt x="1" y="9715"/>
                    <a:pt x="1" y="9748"/>
                  </a:cubicBezTo>
                  <a:lnTo>
                    <a:pt x="1" y="10151"/>
                  </a:lnTo>
                  <a:cubicBezTo>
                    <a:pt x="1" y="10175"/>
                    <a:pt x="17" y="10200"/>
                    <a:pt x="49" y="10200"/>
                  </a:cubicBezTo>
                  <a:cubicBezTo>
                    <a:pt x="81" y="10200"/>
                    <a:pt x="98" y="10167"/>
                    <a:pt x="98" y="10151"/>
                  </a:cubicBezTo>
                  <a:lnTo>
                    <a:pt x="98" y="9748"/>
                  </a:lnTo>
                  <a:cubicBezTo>
                    <a:pt x="98" y="9715"/>
                    <a:pt x="81" y="9691"/>
                    <a:pt x="49" y="9691"/>
                  </a:cubicBezTo>
                  <a:close/>
                  <a:moveTo>
                    <a:pt x="49" y="10498"/>
                  </a:moveTo>
                  <a:cubicBezTo>
                    <a:pt x="17" y="10498"/>
                    <a:pt x="1" y="10523"/>
                    <a:pt x="1" y="10555"/>
                  </a:cubicBezTo>
                  <a:lnTo>
                    <a:pt x="1" y="10959"/>
                  </a:lnTo>
                  <a:cubicBezTo>
                    <a:pt x="1" y="10983"/>
                    <a:pt x="17" y="11007"/>
                    <a:pt x="49" y="11007"/>
                  </a:cubicBezTo>
                  <a:cubicBezTo>
                    <a:pt x="81" y="11007"/>
                    <a:pt x="98" y="10975"/>
                    <a:pt x="98" y="10959"/>
                  </a:cubicBezTo>
                  <a:lnTo>
                    <a:pt x="98" y="10555"/>
                  </a:lnTo>
                  <a:cubicBezTo>
                    <a:pt x="98" y="10523"/>
                    <a:pt x="81" y="10498"/>
                    <a:pt x="49" y="10498"/>
                  </a:cubicBezTo>
                  <a:close/>
                  <a:moveTo>
                    <a:pt x="49" y="11306"/>
                  </a:moveTo>
                  <a:cubicBezTo>
                    <a:pt x="17" y="11306"/>
                    <a:pt x="1" y="11330"/>
                    <a:pt x="1" y="11363"/>
                  </a:cubicBezTo>
                  <a:lnTo>
                    <a:pt x="1" y="11766"/>
                  </a:lnTo>
                  <a:cubicBezTo>
                    <a:pt x="1" y="11791"/>
                    <a:pt x="17" y="11815"/>
                    <a:pt x="49" y="11815"/>
                  </a:cubicBezTo>
                  <a:cubicBezTo>
                    <a:pt x="81" y="11815"/>
                    <a:pt x="98" y="11782"/>
                    <a:pt x="98" y="11766"/>
                  </a:cubicBezTo>
                  <a:lnTo>
                    <a:pt x="98" y="11363"/>
                  </a:lnTo>
                  <a:cubicBezTo>
                    <a:pt x="98" y="11330"/>
                    <a:pt x="81" y="11306"/>
                    <a:pt x="49" y="11306"/>
                  </a:cubicBezTo>
                  <a:close/>
                  <a:moveTo>
                    <a:pt x="49" y="12114"/>
                  </a:moveTo>
                  <a:cubicBezTo>
                    <a:pt x="17" y="12114"/>
                    <a:pt x="1" y="12138"/>
                    <a:pt x="1" y="12170"/>
                  </a:cubicBezTo>
                  <a:lnTo>
                    <a:pt x="1" y="12574"/>
                  </a:lnTo>
                  <a:cubicBezTo>
                    <a:pt x="1" y="12598"/>
                    <a:pt x="17" y="12622"/>
                    <a:pt x="49" y="12622"/>
                  </a:cubicBezTo>
                  <a:cubicBezTo>
                    <a:pt x="81" y="12622"/>
                    <a:pt x="98" y="12590"/>
                    <a:pt x="98" y="12574"/>
                  </a:cubicBezTo>
                  <a:lnTo>
                    <a:pt x="98" y="12170"/>
                  </a:lnTo>
                  <a:cubicBezTo>
                    <a:pt x="98" y="12138"/>
                    <a:pt x="81" y="12114"/>
                    <a:pt x="49" y="12114"/>
                  </a:cubicBezTo>
                  <a:close/>
                  <a:moveTo>
                    <a:pt x="49" y="12921"/>
                  </a:moveTo>
                  <a:cubicBezTo>
                    <a:pt x="17" y="12921"/>
                    <a:pt x="1" y="12945"/>
                    <a:pt x="1" y="12978"/>
                  </a:cubicBezTo>
                  <a:lnTo>
                    <a:pt x="1" y="13381"/>
                  </a:lnTo>
                  <a:cubicBezTo>
                    <a:pt x="1" y="13406"/>
                    <a:pt x="17" y="13430"/>
                    <a:pt x="49" y="13430"/>
                  </a:cubicBezTo>
                  <a:cubicBezTo>
                    <a:pt x="81" y="13430"/>
                    <a:pt x="98" y="13397"/>
                    <a:pt x="98" y="13381"/>
                  </a:cubicBezTo>
                  <a:lnTo>
                    <a:pt x="98" y="12978"/>
                  </a:lnTo>
                  <a:cubicBezTo>
                    <a:pt x="98" y="12945"/>
                    <a:pt x="81" y="12921"/>
                    <a:pt x="49" y="12921"/>
                  </a:cubicBezTo>
                  <a:close/>
                  <a:moveTo>
                    <a:pt x="49" y="13729"/>
                  </a:moveTo>
                  <a:cubicBezTo>
                    <a:pt x="17" y="13729"/>
                    <a:pt x="1" y="13753"/>
                    <a:pt x="1" y="13785"/>
                  </a:cubicBezTo>
                  <a:lnTo>
                    <a:pt x="1" y="14189"/>
                  </a:lnTo>
                  <a:cubicBezTo>
                    <a:pt x="1" y="14213"/>
                    <a:pt x="17" y="14237"/>
                    <a:pt x="49" y="14237"/>
                  </a:cubicBezTo>
                  <a:cubicBezTo>
                    <a:pt x="81" y="14237"/>
                    <a:pt x="98" y="14205"/>
                    <a:pt x="98" y="14189"/>
                  </a:cubicBezTo>
                  <a:lnTo>
                    <a:pt x="98" y="13785"/>
                  </a:lnTo>
                  <a:cubicBezTo>
                    <a:pt x="98" y="13753"/>
                    <a:pt x="81" y="13729"/>
                    <a:pt x="49" y="13729"/>
                  </a:cubicBezTo>
                  <a:close/>
                  <a:moveTo>
                    <a:pt x="49" y="14536"/>
                  </a:moveTo>
                  <a:cubicBezTo>
                    <a:pt x="17" y="14536"/>
                    <a:pt x="1" y="14560"/>
                    <a:pt x="1" y="14593"/>
                  </a:cubicBezTo>
                  <a:lnTo>
                    <a:pt x="1" y="14996"/>
                  </a:lnTo>
                  <a:cubicBezTo>
                    <a:pt x="1" y="15021"/>
                    <a:pt x="17" y="15045"/>
                    <a:pt x="49" y="15045"/>
                  </a:cubicBezTo>
                  <a:cubicBezTo>
                    <a:pt x="81" y="15045"/>
                    <a:pt x="98" y="15013"/>
                    <a:pt x="98" y="14996"/>
                  </a:cubicBezTo>
                  <a:lnTo>
                    <a:pt x="98" y="14593"/>
                  </a:lnTo>
                  <a:cubicBezTo>
                    <a:pt x="98" y="14560"/>
                    <a:pt x="81" y="14536"/>
                    <a:pt x="49" y="14536"/>
                  </a:cubicBezTo>
                  <a:close/>
                  <a:moveTo>
                    <a:pt x="49" y="15344"/>
                  </a:moveTo>
                  <a:cubicBezTo>
                    <a:pt x="17" y="15344"/>
                    <a:pt x="1" y="15368"/>
                    <a:pt x="1" y="15400"/>
                  </a:cubicBezTo>
                  <a:lnTo>
                    <a:pt x="1" y="15804"/>
                  </a:lnTo>
                  <a:cubicBezTo>
                    <a:pt x="1" y="15828"/>
                    <a:pt x="17" y="15852"/>
                    <a:pt x="49" y="15852"/>
                  </a:cubicBezTo>
                  <a:cubicBezTo>
                    <a:pt x="81" y="15852"/>
                    <a:pt x="98" y="15820"/>
                    <a:pt x="98" y="15804"/>
                  </a:cubicBezTo>
                  <a:lnTo>
                    <a:pt x="98" y="15788"/>
                  </a:lnTo>
                  <a:lnTo>
                    <a:pt x="98" y="15400"/>
                  </a:lnTo>
                  <a:cubicBezTo>
                    <a:pt x="98" y="15368"/>
                    <a:pt x="81" y="15344"/>
                    <a:pt x="49" y="15344"/>
                  </a:cubicBezTo>
                  <a:close/>
                  <a:moveTo>
                    <a:pt x="453" y="15747"/>
                  </a:moveTo>
                  <a:cubicBezTo>
                    <a:pt x="421" y="15747"/>
                    <a:pt x="404" y="15772"/>
                    <a:pt x="404" y="15804"/>
                  </a:cubicBezTo>
                  <a:cubicBezTo>
                    <a:pt x="404" y="15828"/>
                    <a:pt x="421" y="15852"/>
                    <a:pt x="453" y="15852"/>
                  </a:cubicBezTo>
                  <a:lnTo>
                    <a:pt x="857" y="15852"/>
                  </a:lnTo>
                  <a:cubicBezTo>
                    <a:pt x="889" y="15852"/>
                    <a:pt x="905" y="15828"/>
                    <a:pt x="905" y="15804"/>
                  </a:cubicBezTo>
                  <a:cubicBezTo>
                    <a:pt x="905" y="15772"/>
                    <a:pt x="889" y="15747"/>
                    <a:pt x="857" y="15747"/>
                  </a:cubicBezTo>
                  <a:close/>
                  <a:moveTo>
                    <a:pt x="1260" y="15747"/>
                  </a:moveTo>
                  <a:cubicBezTo>
                    <a:pt x="1228" y="15747"/>
                    <a:pt x="1212" y="15772"/>
                    <a:pt x="1212" y="15804"/>
                  </a:cubicBezTo>
                  <a:cubicBezTo>
                    <a:pt x="1212" y="15828"/>
                    <a:pt x="1228" y="15852"/>
                    <a:pt x="1260" y="15852"/>
                  </a:cubicBezTo>
                  <a:lnTo>
                    <a:pt x="1664" y="15852"/>
                  </a:lnTo>
                  <a:cubicBezTo>
                    <a:pt x="1696" y="15852"/>
                    <a:pt x="1713" y="15828"/>
                    <a:pt x="1713" y="15804"/>
                  </a:cubicBezTo>
                  <a:cubicBezTo>
                    <a:pt x="1713" y="15772"/>
                    <a:pt x="1696" y="15747"/>
                    <a:pt x="1664" y="15747"/>
                  </a:cubicBezTo>
                  <a:close/>
                  <a:moveTo>
                    <a:pt x="2068" y="15747"/>
                  </a:moveTo>
                  <a:cubicBezTo>
                    <a:pt x="2036" y="15747"/>
                    <a:pt x="2019" y="15772"/>
                    <a:pt x="2019" y="15804"/>
                  </a:cubicBezTo>
                  <a:cubicBezTo>
                    <a:pt x="2019" y="15828"/>
                    <a:pt x="2036" y="15852"/>
                    <a:pt x="2068" y="15852"/>
                  </a:cubicBezTo>
                  <a:lnTo>
                    <a:pt x="2472" y="15852"/>
                  </a:lnTo>
                  <a:cubicBezTo>
                    <a:pt x="2504" y="15852"/>
                    <a:pt x="2520" y="15828"/>
                    <a:pt x="2520" y="15804"/>
                  </a:cubicBezTo>
                  <a:cubicBezTo>
                    <a:pt x="2520" y="15772"/>
                    <a:pt x="2504" y="15747"/>
                    <a:pt x="2472" y="15747"/>
                  </a:cubicBezTo>
                  <a:close/>
                  <a:moveTo>
                    <a:pt x="2875" y="15747"/>
                  </a:moveTo>
                  <a:cubicBezTo>
                    <a:pt x="2843" y="15747"/>
                    <a:pt x="2827" y="15772"/>
                    <a:pt x="2827" y="15804"/>
                  </a:cubicBezTo>
                  <a:cubicBezTo>
                    <a:pt x="2827" y="15828"/>
                    <a:pt x="2843" y="15852"/>
                    <a:pt x="2875" y="15852"/>
                  </a:cubicBezTo>
                  <a:lnTo>
                    <a:pt x="3279" y="15852"/>
                  </a:lnTo>
                  <a:cubicBezTo>
                    <a:pt x="3312" y="15852"/>
                    <a:pt x="3328" y="15828"/>
                    <a:pt x="3328" y="15804"/>
                  </a:cubicBezTo>
                  <a:cubicBezTo>
                    <a:pt x="3328" y="15772"/>
                    <a:pt x="3312" y="15747"/>
                    <a:pt x="3279" y="15747"/>
                  </a:cubicBezTo>
                  <a:close/>
                  <a:moveTo>
                    <a:pt x="3683" y="15747"/>
                  </a:moveTo>
                  <a:cubicBezTo>
                    <a:pt x="3651" y="15747"/>
                    <a:pt x="3635" y="15772"/>
                    <a:pt x="3635" y="15804"/>
                  </a:cubicBezTo>
                  <a:cubicBezTo>
                    <a:pt x="3635" y="15828"/>
                    <a:pt x="3651" y="15852"/>
                    <a:pt x="3683" y="15852"/>
                  </a:cubicBezTo>
                  <a:lnTo>
                    <a:pt x="4087" y="15852"/>
                  </a:lnTo>
                  <a:cubicBezTo>
                    <a:pt x="4119" y="15852"/>
                    <a:pt x="4135" y="15828"/>
                    <a:pt x="4135" y="15804"/>
                  </a:cubicBezTo>
                  <a:cubicBezTo>
                    <a:pt x="4135" y="15772"/>
                    <a:pt x="4119" y="15747"/>
                    <a:pt x="4087" y="15747"/>
                  </a:cubicBezTo>
                  <a:close/>
                  <a:moveTo>
                    <a:pt x="4491" y="15747"/>
                  </a:moveTo>
                  <a:cubicBezTo>
                    <a:pt x="4458" y="15747"/>
                    <a:pt x="4442" y="15772"/>
                    <a:pt x="4442" y="15804"/>
                  </a:cubicBezTo>
                  <a:cubicBezTo>
                    <a:pt x="4442" y="15828"/>
                    <a:pt x="4458" y="15852"/>
                    <a:pt x="4491" y="15852"/>
                  </a:cubicBezTo>
                  <a:lnTo>
                    <a:pt x="4894" y="15852"/>
                  </a:lnTo>
                  <a:cubicBezTo>
                    <a:pt x="4927" y="15852"/>
                    <a:pt x="4943" y="15828"/>
                    <a:pt x="4943" y="15804"/>
                  </a:cubicBezTo>
                  <a:cubicBezTo>
                    <a:pt x="4943" y="15772"/>
                    <a:pt x="4927" y="15747"/>
                    <a:pt x="4894" y="15747"/>
                  </a:cubicBezTo>
                  <a:close/>
                  <a:moveTo>
                    <a:pt x="5298" y="15747"/>
                  </a:moveTo>
                  <a:cubicBezTo>
                    <a:pt x="5266" y="15747"/>
                    <a:pt x="5250" y="15772"/>
                    <a:pt x="5250" y="15804"/>
                  </a:cubicBezTo>
                  <a:cubicBezTo>
                    <a:pt x="5250" y="15828"/>
                    <a:pt x="5266" y="15852"/>
                    <a:pt x="5298" y="15852"/>
                  </a:cubicBezTo>
                  <a:lnTo>
                    <a:pt x="5702" y="15852"/>
                  </a:lnTo>
                  <a:cubicBezTo>
                    <a:pt x="5734" y="15852"/>
                    <a:pt x="5750" y="15828"/>
                    <a:pt x="5750" y="15804"/>
                  </a:cubicBezTo>
                  <a:cubicBezTo>
                    <a:pt x="5750" y="15772"/>
                    <a:pt x="5734" y="15747"/>
                    <a:pt x="5702" y="15747"/>
                  </a:cubicBezTo>
                  <a:close/>
                  <a:moveTo>
                    <a:pt x="6106" y="15747"/>
                  </a:moveTo>
                  <a:cubicBezTo>
                    <a:pt x="6073" y="15747"/>
                    <a:pt x="6057" y="15772"/>
                    <a:pt x="6057" y="15804"/>
                  </a:cubicBezTo>
                  <a:cubicBezTo>
                    <a:pt x="6057" y="15828"/>
                    <a:pt x="6073" y="15852"/>
                    <a:pt x="6106" y="15852"/>
                  </a:cubicBezTo>
                  <a:lnTo>
                    <a:pt x="6509" y="15852"/>
                  </a:lnTo>
                  <a:cubicBezTo>
                    <a:pt x="6542" y="15852"/>
                    <a:pt x="6558" y="15828"/>
                    <a:pt x="6558" y="15804"/>
                  </a:cubicBezTo>
                  <a:cubicBezTo>
                    <a:pt x="6558" y="15772"/>
                    <a:pt x="6542" y="15747"/>
                    <a:pt x="6509" y="15747"/>
                  </a:cubicBezTo>
                  <a:close/>
                  <a:moveTo>
                    <a:pt x="6913" y="15747"/>
                  </a:moveTo>
                  <a:cubicBezTo>
                    <a:pt x="6881" y="15747"/>
                    <a:pt x="6865" y="15772"/>
                    <a:pt x="6865" y="15804"/>
                  </a:cubicBezTo>
                  <a:cubicBezTo>
                    <a:pt x="6865" y="15828"/>
                    <a:pt x="6881" y="15852"/>
                    <a:pt x="6913" y="15852"/>
                  </a:cubicBezTo>
                  <a:lnTo>
                    <a:pt x="7317" y="15852"/>
                  </a:lnTo>
                  <a:cubicBezTo>
                    <a:pt x="7349" y="15852"/>
                    <a:pt x="7365" y="15828"/>
                    <a:pt x="7365" y="15804"/>
                  </a:cubicBezTo>
                  <a:cubicBezTo>
                    <a:pt x="7365" y="15772"/>
                    <a:pt x="7349" y="15747"/>
                    <a:pt x="7317" y="15747"/>
                  </a:cubicBezTo>
                  <a:close/>
                  <a:moveTo>
                    <a:pt x="7721" y="15747"/>
                  </a:moveTo>
                  <a:cubicBezTo>
                    <a:pt x="7688" y="15747"/>
                    <a:pt x="7672" y="15772"/>
                    <a:pt x="7672" y="15804"/>
                  </a:cubicBezTo>
                  <a:cubicBezTo>
                    <a:pt x="7672" y="15828"/>
                    <a:pt x="7688" y="15852"/>
                    <a:pt x="7721" y="15852"/>
                  </a:cubicBezTo>
                  <a:lnTo>
                    <a:pt x="8124" y="15852"/>
                  </a:lnTo>
                  <a:cubicBezTo>
                    <a:pt x="8157" y="15852"/>
                    <a:pt x="8173" y="15828"/>
                    <a:pt x="8173" y="15804"/>
                  </a:cubicBezTo>
                  <a:cubicBezTo>
                    <a:pt x="8173" y="15772"/>
                    <a:pt x="8157" y="15747"/>
                    <a:pt x="8124" y="15747"/>
                  </a:cubicBezTo>
                  <a:close/>
                  <a:moveTo>
                    <a:pt x="8528" y="15747"/>
                  </a:moveTo>
                  <a:cubicBezTo>
                    <a:pt x="8496" y="15747"/>
                    <a:pt x="8480" y="15772"/>
                    <a:pt x="8480" y="15804"/>
                  </a:cubicBezTo>
                  <a:cubicBezTo>
                    <a:pt x="8480" y="15828"/>
                    <a:pt x="8496" y="15852"/>
                    <a:pt x="8528" y="15852"/>
                  </a:cubicBezTo>
                  <a:lnTo>
                    <a:pt x="8932" y="15852"/>
                  </a:lnTo>
                  <a:cubicBezTo>
                    <a:pt x="8964" y="15852"/>
                    <a:pt x="8980" y="15828"/>
                    <a:pt x="8980" y="15804"/>
                  </a:cubicBezTo>
                  <a:cubicBezTo>
                    <a:pt x="8980" y="15772"/>
                    <a:pt x="8964" y="15747"/>
                    <a:pt x="8932" y="15747"/>
                  </a:cubicBezTo>
                  <a:close/>
                  <a:moveTo>
                    <a:pt x="9336" y="15747"/>
                  </a:moveTo>
                  <a:cubicBezTo>
                    <a:pt x="9303" y="15747"/>
                    <a:pt x="9287" y="15772"/>
                    <a:pt x="9287" y="15804"/>
                  </a:cubicBezTo>
                  <a:cubicBezTo>
                    <a:pt x="9287" y="15828"/>
                    <a:pt x="9303" y="15852"/>
                    <a:pt x="9336" y="15852"/>
                  </a:cubicBezTo>
                  <a:lnTo>
                    <a:pt x="9739" y="15852"/>
                  </a:lnTo>
                  <a:cubicBezTo>
                    <a:pt x="9772" y="15852"/>
                    <a:pt x="9788" y="15828"/>
                    <a:pt x="9788" y="15804"/>
                  </a:cubicBezTo>
                  <a:cubicBezTo>
                    <a:pt x="9788" y="15772"/>
                    <a:pt x="9772" y="15747"/>
                    <a:pt x="9739" y="15747"/>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4"/>
            <p:cNvSpPr/>
            <p:nvPr/>
          </p:nvSpPr>
          <p:spPr>
            <a:xfrm>
              <a:off x="6630475" y="2672475"/>
              <a:ext cx="2425" cy="355925"/>
            </a:xfrm>
            <a:custGeom>
              <a:rect b="b" l="l" r="r" t="t"/>
              <a:pathLst>
                <a:path extrusionOk="0" h="14237" w="97">
                  <a:moveTo>
                    <a:pt x="48" y="0"/>
                  </a:moveTo>
                  <a:cubicBezTo>
                    <a:pt x="16" y="0"/>
                    <a:pt x="0" y="24"/>
                    <a:pt x="0" y="49"/>
                  </a:cubicBezTo>
                  <a:lnTo>
                    <a:pt x="0" y="452"/>
                  </a:lnTo>
                  <a:cubicBezTo>
                    <a:pt x="0" y="485"/>
                    <a:pt x="16" y="509"/>
                    <a:pt x="48" y="509"/>
                  </a:cubicBezTo>
                  <a:cubicBezTo>
                    <a:pt x="81" y="509"/>
                    <a:pt x="97" y="485"/>
                    <a:pt x="97" y="452"/>
                  </a:cubicBezTo>
                  <a:lnTo>
                    <a:pt x="97" y="49"/>
                  </a:lnTo>
                  <a:cubicBezTo>
                    <a:pt x="97" y="24"/>
                    <a:pt x="81" y="0"/>
                    <a:pt x="48" y="0"/>
                  </a:cubicBezTo>
                  <a:close/>
                  <a:moveTo>
                    <a:pt x="48" y="808"/>
                  </a:moveTo>
                  <a:cubicBezTo>
                    <a:pt x="16" y="808"/>
                    <a:pt x="0" y="832"/>
                    <a:pt x="0" y="856"/>
                  </a:cubicBezTo>
                  <a:lnTo>
                    <a:pt x="0" y="1260"/>
                  </a:lnTo>
                  <a:cubicBezTo>
                    <a:pt x="0" y="1292"/>
                    <a:pt x="16" y="1316"/>
                    <a:pt x="48" y="1316"/>
                  </a:cubicBezTo>
                  <a:cubicBezTo>
                    <a:pt x="81" y="1316"/>
                    <a:pt x="97" y="1292"/>
                    <a:pt x="97" y="1260"/>
                  </a:cubicBezTo>
                  <a:lnTo>
                    <a:pt x="97" y="856"/>
                  </a:lnTo>
                  <a:cubicBezTo>
                    <a:pt x="97" y="832"/>
                    <a:pt x="81" y="808"/>
                    <a:pt x="48" y="808"/>
                  </a:cubicBezTo>
                  <a:close/>
                  <a:moveTo>
                    <a:pt x="48" y="1615"/>
                  </a:moveTo>
                  <a:cubicBezTo>
                    <a:pt x="16" y="1615"/>
                    <a:pt x="0" y="1639"/>
                    <a:pt x="0" y="1664"/>
                  </a:cubicBezTo>
                  <a:lnTo>
                    <a:pt x="0" y="2067"/>
                  </a:lnTo>
                  <a:cubicBezTo>
                    <a:pt x="0" y="2100"/>
                    <a:pt x="16" y="2124"/>
                    <a:pt x="48" y="2124"/>
                  </a:cubicBezTo>
                  <a:cubicBezTo>
                    <a:pt x="81" y="2124"/>
                    <a:pt x="97" y="2100"/>
                    <a:pt x="97" y="2067"/>
                  </a:cubicBezTo>
                  <a:lnTo>
                    <a:pt x="97" y="1664"/>
                  </a:lnTo>
                  <a:cubicBezTo>
                    <a:pt x="97" y="1639"/>
                    <a:pt x="81" y="1615"/>
                    <a:pt x="48" y="1615"/>
                  </a:cubicBezTo>
                  <a:close/>
                  <a:moveTo>
                    <a:pt x="48" y="2423"/>
                  </a:moveTo>
                  <a:cubicBezTo>
                    <a:pt x="16" y="2423"/>
                    <a:pt x="0" y="2447"/>
                    <a:pt x="0" y="2471"/>
                  </a:cubicBezTo>
                  <a:lnTo>
                    <a:pt x="0" y="2875"/>
                  </a:lnTo>
                  <a:cubicBezTo>
                    <a:pt x="0" y="2907"/>
                    <a:pt x="16" y="2931"/>
                    <a:pt x="48" y="2931"/>
                  </a:cubicBezTo>
                  <a:cubicBezTo>
                    <a:pt x="81" y="2931"/>
                    <a:pt x="97" y="2907"/>
                    <a:pt x="97" y="2875"/>
                  </a:cubicBezTo>
                  <a:lnTo>
                    <a:pt x="97" y="2471"/>
                  </a:lnTo>
                  <a:cubicBezTo>
                    <a:pt x="97" y="2447"/>
                    <a:pt x="81" y="2423"/>
                    <a:pt x="48" y="2423"/>
                  </a:cubicBezTo>
                  <a:close/>
                  <a:moveTo>
                    <a:pt x="48" y="3230"/>
                  </a:moveTo>
                  <a:cubicBezTo>
                    <a:pt x="16" y="3230"/>
                    <a:pt x="0" y="3254"/>
                    <a:pt x="0" y="3279"/>
                  </a:cubicBezTo>
                  <a:lnTo>
                    <a:pt x="0" y="3682"/>
                  </a:lnTo>
                  <a:cubicBezTo>
                    <a:pt x="0" y="3715"/>
                    <a:pt x="16" y="3739"/>
                    <a:pt x="48" y="3739"/>
                  </a:cubicBezTo>
                  <a:cubicBezTo>
                    <a:pt x="81" y="3739"/>
                    <a:pt x="97" y="3715"/>
                    <a:pt x="97" y="3682"/>
                  </a:cubicBezTo>
                  <a:lnTo>
                    <a:pt x="97" y="3279"/>
                  </a:lnTo>
                  <a:cubicBezTo>
                    <a:pt x="97" y="3254"/>
                    <a:pt x="81" y="3230"/>
                    <a:pt x="48" y="3230"/>
                  </a:cubicBezTo>
                  <a:close/>
                  <a:moveTo>
                    <a:pt x="48" y="4038"/>
                  </a:moveTo>
                  <a:cubicBezTo>
                    <a:pt x="16" y="4038"/>
                    <a:pt x="0" y="4062"/>
                    <a:pt x="0" y="4086"/>
                  </a:cubicBezTo>
                  <a:lnTo>
                    <a:pt x="0" y="4490"/>
                  </a:lnTo>
                  <a:cubicBezTo>
                    <a:pt x="0" y="4522"/>
                    <a:pt x="16" y="4546"/>
                    <a:pt x="48" y="4546"/>
                  </a:cubicBezTo>
                  <a:cubicBezTo>
                    <a:pt x="81" y="4546"/>
                    <a:pt x="97" y="4522"/>
                    <a:pt x="97" y="4490"/>
                  </a:cubicBezTo>
                  <a:lnTo>
                    <a:pt x="97" y="4086"/>
                  </a:lnTo>
                  <a:cubicBezTo>
                    <a:pt x="97" y="4062"/>
                    <a:pt x="81" y="4038"/>
                    <a:pt x="48" y="4038"/>
                  </a:cubicBezTo>
                  <a:close/>
                  <a:moveTo>
                    <a:pt x="48" y="4845"/>
                  </a:moveTo>
                  <a:cubicBezTo>
                    <a:pt x="16" y="4845"/>
                    <a:pt x="0" y="4869"/>
                    <a:pt x="0" y="4894"/>
                  </a:cubicBezTo>
                  <a:lnTo>
                    <a:pt x="0" y="5297"/>
                  </a:lnTo>
                  <a:cubicBezTo>
                    <a:pt x="0" y="5330"/>
                    <a:pt x="16" y="5354"/>
                    <a:pt x="48" y="5354"/>
                  </a:cubicBezTo>
                  <a:cubicBezTo>
                    <a:pt x="81" y="5354"/>
                    <a:pt x="97" y="5330"/>
                    <a:pt x="97" y="5297"/>
                  </a:cubicBezTo>
                  <a:lnTo>
                    <a:pt x="97" y="4894"/>
                  </a:lnTo>
                  <a:cubicBezTo>
                    <a:pt x="97" y="4869"/>
                    <a:pt x="81" y="4845"/>
                    <a:pt x="48" y="4845"/>
                  </a:cubicBezTo>
                  <a:close/>
                  <a:moveTo>
                    <a:pt x="48" y="5653"/>
                  </a:moveTo>
                  <a:cubicBezTo>
                    <a:pt x="16" y="5653"/>
                    <a:pt x="0" y="5677"/>
                    <a:pt x="0" y="5701"/>
                  </a:cubicBezTo>
                  <a:lnTo>
                    <a:pt x="0" y="6105"/>
                  </a:lnTo>
                  <a:cubicBezTo>
                    <a:pt x="0" y="6137"/>
                    <a:pt x="16" y="6161"/>
                    <a:pt x="48" y="6161"/>
                  </a:cubicBezTo>
                  <a:cubicBezTo>
                    <a:pt x="81" y="6161"/>
                    <a:pt x="97" y="6137"/>
                    <a:pt x="97" y="6105"/>
                  </a:cubicBezTo>
                  <a:lnTo>
                    <a:pt x="97" y="5701"/>
                  </a:lnTo>
                  <a:cubicBezTo>
                    <a:pt x="97" y="5677"/>
                    <a:pt x="81" y="5653"/>
                    <a:pt x="48" y="5653"/>
                  </a:cubicBezTo>
                  <a:close/>
                  <a:moveTo>
                    <a:pt x="48" y="6460"/>
                  </a:moveTo>
                  <a:cubicBezTo>
                    <a:pt x="16" y="6460"/>
                    <a:pt x="0" y="6484"/>
                    <a:pt x="0" y="6509"/>
                  </a:cubicBezTo>
                  <a:lnTo>
                    <a:pt x="0" y="6912"/>
                  </a:lnTo>
                  <a:cubicBezTo>
                    <a:pt x="0" y="6945"/>
                    <a:pt x="16" y="6969"/>
                    <a:pt x="48" y="6969"/>
                  </a:cubicBezTo>
                  <a:cubicBezTo>
                    <a:pt x="81" y="6969"/>
                    <a:pt x="97" y="6945"/>
                    <a:pt x="97" y="6912"/>
                  </a:cubicBezTo>
                  <a:lnTo>
                    <a:pt x="97" y="6509"/>
                  </a:lnTo>
                  <a:cubicBezTo>
                    <a:pt x="97" y="6484"/>
                    <a:pt x="81" y="6460"/>
                    <a:pt x="48" y="6460"/>
                  </a:cubicBezTo>
                  <a:close/>
                  <a:moveTo>
                    <a:pt x="48" y="7268"/>
                  </a:moveTo>
                  <a:cubicBezTo>
                    <a:pt x="16" y="7268"/>
                    <a:pt x="0" y="7292"/>
                    <a:pt x="0" y="7316"/>
                  </a:cubicBezTo>
                  <a:lnTo>
                    <a:pt x="0" y="7720"/>
                  </a:lnTo>
                  <a:cubicBezTo>
                    <a:pt x="0" y="7752"/>
                    <a:pt x="16" y="7777"/>
                    <a:pt x="48" y="7777"/>
                  </a:cubicBezTo>
                  <a:cubicBezTo>
                    <a:pt x="81" y="7777"/>
                    <a:pt x="97" y="7752"/>
                    <a:pt x="97" y="7720"/>
                  </a:cubicBezTo>
                  <a:lnTo>
                    <a:pt x="97" y="7316"/>
                  </a:lnTo>
                  <a:cubicBezTo>
                    <a:pt x="97" y="7292"/>
                    <a:pt x="81" y="7268"/>
                    <a:pt x="48" y="7268"/>
                  </a:cubicBezTo>
                  <a:close/>
                  <a:moveTo>
                    <a:pt x="48" y="8075"/>
                  </a:moveTo>
                  <a:cubicBezTo>
                    <a:pt x="16" y="8075"/>
                    <a:pt x="0" y="8100"/>
                    <a:pt x="0" y="8124"/>
                  </a:cubicBezTo>
                  <a:lnTo>
                    <a:pt x="0" y="8527"/>
                  </a:lnTo>
                  <a:cubicBezTo>
                    <a:pt x="0" y="8560"/>
                    <a:pt x="16" y="8584"/>
                    <a:pt x="48" y="8584"/>
                  </a:cubicBezTo>
                  <a:cubicBezTo>
                    <a:pt x="81" y="8584"/>
                    <a:pt x="97" y="8560"/>
                    <a:pt x="97" y="8527"/>
                  </a:cubicBezTo>
                  <a:lnTo>
                    <a:pt x="97" y="8124"/>
                  </a:lnTo>
                  <a:cubicBezTo>
                    <a:pt x="97" y="8100"/>
                    <a:pt x="81" y="8075"/>
                    <a:pt x="48" y="8075"/>
                  </a:cubicBezTo>
                  <a:close/>
                  <a:moveTo>
                    <a:pt x="48" y="8883"/>
                  </a:moveTo>
                  <a:cubicBezTo>
                    <a:pt x="16" y="8883"/>
                    <a:pt x="0" y="8907"/>
                    <a:pt x="0" y="8931"/>
                  </a:cubicBezTo>
                  <a:lnTo>
                    <a:pt x="0" y="9335"/>
                  </a:lnTo>
                  <a:cubicBezTo>
                    <a:pt x="0" y="9367"/>
                    <a:pt x="16" y="9392"/>
                    <a:pt x="48" y="9392"/>
                  </a:cubicBezTo>
                  <a:cubicBezTo>
                    <a:pt x="81" y="9392"/>
                    <a:pt x="97" y="9367"/>
                    <a:pt x="97" y="9335"/>
                  </a:cubicBezTo>
                  <a:lnTo>
                    <a:pt x="97" y="8931"/>
                  </a:lnTo>
                  <a:cubicBezTo>
                    <a:pt x="97" y="8907"/>
                    <a:pt x="81" y="8883"/>
                    <a:pt x="48" y="8883"/>
                  </a:cubicBezTo>
                  <a:close/>
                  <a:moveTo>
                    <a:pt x="48" y="9690"/>
                  </a:moveTo>
                  <a:cubicBezTo>
                    <a:pt x="16" y="9690"/>
                    <a:pt x="0" y="9715"/>
                    <a:pt x="0" y="9739"/>
                  </a:cubicBezTo>
                  <a:lnTo>
                    <a:pt x="0" y="10143"/>
                  </a:lnTo>
                  <a:cubicBezTo>
                    <a:pt x="0" y="10175"/>
                    <a:pt x="16" y="10199"/>
                    <a:pt x="48" y="10199"/>
                  </a:cubicBezTo>
                  <a:cubicBezTo>
                    <a:pt x="81" y="10199"/>
                    <a:pt x="97" y="10175"/>
                    <a:pt x="97" y="10143"/>
                  </a:cubicBezTo>
                  <a:lnTo>
                    <a:pt x="97" y="9739"/>
                  </a:lnTo>
                  <a:cubicBezTo>
                    <a:pt x="97" y="9715"/>
                    <a:pt x="81" y="9690"/>
                    <a:pt x="48" y="9690"/>
                  </a:cubicBezTo>
                  <a:close/>
                  <a:moveTo>
                    <a:pt x="48" y="10498"/>
                  </a:moveTo>
                  <a:cubicBezTo>
                    <a:pt x="16" y="10498"/>
                    <a:pt x="0" y="10522"/>
                    <a:pt x="0" y="10546"/>
                  </a:cubicBezTo>
                  <a:lnTo>
                    <a:pt x="0" y="10950"/>
                  </a:lnTo>
                  <a:cubicBezTo>
                    <a:pt x="0" y="10982"/>
                    <a:pt x="16" y="11007"/>
                    <a:pt x="48" y="11007"/>
                  </a:cubicBezTo>
                  <a:cubicBezTo>
                    <a:pt x="81" y="11007"/>
                    <a:pt x="97" y="10982"/>
                    <a:pt x="97" y="10950"/>
                  </a:cubicBezTo>
                  <a:lnTo>
                    <a:pt x="97" y="10546"/>
                  </a:lnTo>
                  <a:cubicBezTo>
                    <a:pt x="97" y="10522"/>
                    <a:pt x="81" y="10498"/>
                    <a:pt x="48" y="10498"/>
                  </a:cubicBezTo>
                  <a:close/>
                  <a:moveTo>
                    <a:pt x="48" y="11305"/>
                  </a:moveTo>
                  <a:cubicBezTo>
                    <a:pt x="16" y="11305"/>
                    <a:pt x="0" y="11330"/>
                    <a:pt x="0" y="11354"/>
                  </a:cubicBezTo>
                  <a:lnTo>
                    <a:pt x="0" y="11758"/>
                  </a:lnTo>
                  <a:cubicBezTo>
                    <a:pt x="0" y="11790"/>
                    <a:pt x="16" y="11814"/>
                    <a:pt x="48" y="11814"/>
                  </a:cubicBezTo>
                  <a:cubicBezTo>
                    <a:pt x="81" y="11814"/>
                    <a:pt x="97" y="11790"/>
                    <a:pt x="97" y="11758"/>
                  </a:cubicBezTo>
                  <a:lnTo>
                    <a:pt x="97" y="11354"/>
                  </a:lnTo>
                  <a:cubicBezTo>
                    <a:pt x="97" y="11330"/>
                    <a:pt x="81" y="11305"/>
                    <a:pt x="48" y="11305"/>
                  </a:cubicBezTo>
                  <a:close/>
                  <a:moveTo>
                    <a:pt x="48" y="12113"/>
                  </a:moveTo>
                  <a:cubicBezTo>
                    <a:pt x="16" y="12113"/>
                    <a:pt x="0" y="12137"/>
                    <a:pt x="0" y="12161"/>
                  </a:cubicBezTo>
                  <a:lnTo>
                    <a:pt x="0" y="12565"/>
                  </a:lnTo>
                  <a:cubicBezTo>
                    <a:pt x="0" y="12597"/>
                    <a:pt x="16" y="12622"/>
                    <a:pt x="48" y="12622"/>
                  </a:cubicBezTo>
                  <a:cubicBezTo>
                    <a:pt x="81" y="12622"/>
                    <a:pt x="97" y="12597"/>
                    <a:pt x="97" y="12565"/>
                  </a:cubicBezTo>
                  <a:lnTo>
                    <a:pt x="97" y="12161"/>
                  </a:lnTo>
                  <a:cubicBezTo>
                    <a:pt x="97" y="12137"/>
                    <a:pt x="81" y="12113"/>
                    <a:pt x="48" y="12113"/>
                  </a:cubicBezTo>
                  <a:close/>
                  <a:moveTo>
                    <a:pt x="48" y="12920"/>
                  </a:moveTo>
                  <a:cubicBezTo>
                    <a:pt x="16" y="12920"/>
                    <a:pt x="0" y="12945"/>
                    <a:pt x="0" y="12969"/>
                  </a:cubicBezTo>
                  <a:lnTo>
                    <a:pt x="0" y="13373"/>
                  </a:lnTo>
                  <a:cubicBezTo>
                    <a:pt x="0" y="13405"/>
                    <a:pt x="16" y="13429"/>
                    <a:pt x="48" y="13429"/>
                  </a:cubicBezTo>
                  <a:cubicBezTo>
                    <a:pt x="81" y="13429"/>
                    <a:pt x="97" y="13405"/>
                    <a:pt x="97" y="13373"/>
                  </a:cubicBezTo>
                  <a:lnTo>
                    <a:pt x="97" y="12969"/>
                  </a:lnTo>
                  <a:cubicBezTo>
                    <a:pt x="97" y="12945"/>
                    <a:pt x="81" y="12920"/>
                    <a:pt x="48" y="12920"/>
                  </a:cubicBezTo>
                  <a:close/>
                  <a:moveTo>
                    <a:pt x="48" y="13728"/>
                  </a:moveTo>
                  <a:cubicBezTo>
                    <a:pt x="16" y="13728"/>
                    <a:pt x="0" y="13752"/>
                    <a:pt x="0" y="13776"/>
                  </a:cubicBezTo>
                  <a:lnTo>
                    <a:pt x="0" y="14180"/>
                  </a:lnTo>
                  <a:cubicBezTo>
                    <a:pt x="0" y="14212"/>
                    <a:pt x="16" y="14237"/>
                    <a:pt x="48" y="14237"/>
                  </a:cubicBezTo>
                  <a:cubicBezTo>
                    <a:pt x="81" y="14237"/>
                    <a:pt x="97" y="14212"/>
                    <a:pt x="97" y="14180"/>
                  </a:cubicBezTo>
                  <a:lnTo>
                    <a:pt x="97" y="13776"/>
                  </a:lnTo>
                  <a:cubicBezTo>
                    <a:pt x="97" y="13752"/>
                    <a:pt x="81" y="13728"/>
                    <a:pt x="48" y="13728"/>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4"/>
            <p:cNvSpPr/>
            <p:nvPr/>
          </p:nvSpPr>
          <p:spPr>
            <a:xfrm>
              <a:off x="6577775" y="2765750"/>
              <a:ext cx="146375" cy="128200"/>
            </a:xfrm>
            <a:custGeom>
              <a:rect b="b" l="l" r="r" t="t"/>
              <a:pathLst>
                <a:path extrusionOk="0" h="5128" w="5855">
                  <a:moveTo>
                    <a:pt x="2927" y="0"/>
                  </a:moveTo>
                  <a:cubicBezTo>
                    <a:pt x="2505" y="0"/>
                    <a:pt x="2077" y="104"/>
                    <a:pt x="1680" y="323"/>
                  </a:cubicBezTo>
                  <a:cubicBezTo>
                    <a:pt x="445" y="1009"/>
                    <a:pt x="0" y="2568"/>
                    <a:pt x="687" y="3811"/>
                  </a:cubicBezTo>
                  <a:cubicBezTo>
                    <a:pt x="1154" y="4653"/>
                    <a:pt x="2027" y="5127"/>
                    <a:pt x="2926" y="5127"/>
                  </a:cubicBezTo>
                  <a:cubicBezTo>
                    <a:pt x="3347" y="5127"/>
                    <a:pt x="3773" y="5023"/>
                    <a:pt x="4167" y="4805"/>
                  </a:cubicBezTo>
                  <a:cubicBezTo>
                    <a:pt x="5411" y="4118"/>
                    <a:pt x="5855" y="2560"/>
                    <a:pt x="5169" y="1316"/>
                  </a:cubicBezTo>
                  <a:cubicBezTo>
                    <a:pt x="4701" y="474"/>
                    <a:pt x="3829" y="0"/>
                    <a:pt x="2927"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4"/>
            <p:cNvSpPr/>
            <p:nvPr/>
          </p:nvSpPr>
          <p:spPr>
            <a:xfrm>
              <a:off x="6598150" y="2783100"/>
              <a:ext cx="105025" cy="93875"/>
            </a:xfrm>
            <a:custGeom>
              <a:rect b="b" l="l" r="r" t="t"/>
              <a:pathLst>
                <a:path extrusionOk="0" h="3755" w="4201">
                  <a:moveTo>
                    <a:pt x="2098" y="1"/>
                  </a:moveTo>
                  <a:cubicBezTo>
                    <a:pt x="1660" y="1"/>
                    <a:pt x="1221" y="152"/>
                    <a:pt x="865" y="461"/>
                  </a:cubicBezTo>
                  <a:cubicBezTo>
                    <a:pt x="90" y="1139"/>
                    <a:pt x="1" y="2326"/>
                    <a:pt x="679" y="3109"/>
                  </a:cubicBezTo>
                  <a:cubicBezTo>
                    <a:pt x="1054" y="3537"/>
                    <a:pt x="1575" y="3755"/>
                    <a:pt x="2098" y="3755"/>
                  </a:cubicBezTo>
                  <a:cubicBezTo>
                    <a:pt x="2534" y="3755"/>
                    <a:pt x="2972" y="3603"/>
                    <a:pt x="3328" y="3295"/>
                  </a:cubicBezTo>
                  <a:cubicBezTo>
                    <a:pt x="4111" y="2617"/>
                    <a:pt x="4200" y="1430"/>
                    <a:pt x="3514" y="646"/>
                  </a:cubicBezTo>
                  <a:cubicBezTo>
                    <a:pt x="3144" y="219"/>
                    <a:pt x="2622" y="1"/>
                    <a:pt x="2098"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4"/>
            <p:cNvSpPr/>
            <p:nvPr/>
          </p:nvSpPr>
          <p:spPr>
            <a:xfrm>
              <a:off x="6547900" y="2860875"/>
              <a:ext cx="72300" cy="70725"/>
            </a:xfrm>
            <a:custGeom>
              <a:rect b="b" l="l" r="r" t="t"/>
              <a:pathLst>
                <a:path extrusionOk="0" h="2829" w="2892">
                  <a:moveTo>
                    <a:pt x="2381" y="0"/>
                  </a:moveTo>
                  <a:cubicBezTo>
                    <a:pt x="2292" y="0"/>
                    <a:pt x="2201" y="35"/>
                    <a:pt x="2132" y="103"/>
                  </a:cubicBezTo>
                  <a:lnTo>
                    <a:pt x="138" y="2098"/>
                  </a:lnTo>
                  <a:cubicBezTo>
                    <a:pt x="0" y="2235"/>
                    <a:pt x="0" y="2445"/>
                    <a:pt x="138" y="2590"/>
                  </a:cubicBezTo>
                  <a:lnTo>
                    <a:pt x="275" y="2720"/>
                  </a:lnTo>
                  <a:cubicBezTo>
                    <a:pt x="343" y="2792"/>
                    <a:pt x="432" y="2829"/>
                    <a:pt x="521" y="2829"/>
                  </a:cubicBezTo>
                  <a:cubicBezTo>
                    <a:pt x="610" y="2829"/>
                    <a:pt x="699" y="2792"/>
                    <a:pt x="767" y="2720"/>
                  </a:cubicBezTo>
                  <a:lnTo>
                    <a:pt x="2754" y="733"/>
                  </a:lnTo>
                  <a:cubicBezTo>
                    <a:pt x="2891" y="604"/>
                    <a:pt x="2891" y="378"/>
                    <a:pt x="2754" y="241"/>
                  </a:cubicBezTo>
                  <a:lnTo>
                    <a:pt x="2625" y="103"/>
                  </a:lnTo>
                  <a:cubicBezTo>
                    <a:pt x="2560" y="35"/>
                    <a:pt x="2471" y="0"/>
                    <a:pt x="23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4"/>
            <p:cNvSpPr/>
            <p:nvPr/>
          </p:nvSpPr>
          <p:spPr>
            <a:xfrm>
              <a:off x="5502550" y="2844075"/>
              <a:ext cx="392075" cy="209775"/>
            </a:xfrm>
            <a:custGeom>
              <a:rect b="b" l="l" r="r" t="t"/>
              <a:pathLst>
                <a:path extrusionOk="0" h="8391" w="15683">
                  <a:moveTo>
                    <a:pt x="824" y="0"/>
                  </a:moveTo>
                  <a:cubicBezTo>
                    <a:pt x="364" y="0"/>
                    <a:pt x="1" y="363"/>
                    <a:pt x="1" y="816"/>
                  </a:cubicBezTo>
                  <a:lnTo>
                    <a:pt x="1" y="7575"/>
                  </a:lnTo>
                  <a:cubicBezTo>
                    <a:pt x="1" y="8019"/>
                    <a:pt x="372" y="8390"/>
                    <a:pt x="824" y="8390"/>
                  </a:cubicBezTo>
                  <a:lnTo>
                    <a:pt x="14859" y="8390"/>
                  </a:lnTo>
                  <a:cubicBezTo>
                    <a:pt x="15319" y="8390"/>
                    <a:pt x="15683" y="8027"/>
                    <a:pt x="15683" y="7575"/>
                  </a:cubicBezTo>
                  <a:lnTo>
                    <a:pt x="15683" y="816"/>
                  </a:lnTo>
                  <a:cubicBezTo>
                    <a:pt x="15683" y="363"/>
                    <a:pt x="15319" y="0"/>
                    <a:pt x="148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4"/>
            <p:cNvSpPr/>
            <p:nvPr/>
          </p:nvSpPr>
          <p:spPr>
            <a:xfrm>
              <a:off x="5532425" y="2878175"/>
              <a:ext cx="146400" cy="22650"/>
            </a:xfrm>
            <a:custGeom>
              <a:rect b="b" l="l" r="r" t="t"/>
              <a:pathLst>
                <a:path extrusionOk="0" h="906" w="5856">
                  <a:moveTo>
                    <a:pt x="1" y="1"/>
                  </a:moveTo>
                  <a:lnTo>
                    <a:pt x="1" y="905"/>
                  </a:lnTo>
                  <a:lnTo>
                    <a:pt x="5855" y="905"/>
                  </a:lnTo>
                  <a:lnTo>
                    <a:pt x="5855" y="1"/>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4"/>
            <p:cNvSpPr/>
            <p:nvPr/>
          </p:nvSpPr>
          <p:spPr>
            <a:xfrm>
              <a:off x="5697775" y="2878575"/>
              <a:ext cx="166975" cy="22850"/>
            </a:xfrm>
            <a:custGeom>
              <a:rect b="b" l="l" r="r" t="t"/>
              <a:pathLst>
                <a:path extrusionOk="0" h="914" w="6679">
                  <a:moveTo>
                    <a:pt x="0" y="1"/>
                  </a:moveTo>
                  <a:lnTo>
                    <a:pt x="0" y="913"/>
                  </a:lnTo>
                  <a:lnTo>
                    <a:pt x="6679" y="913"/>
                  </a:lnTo>
                  <a:lnTo>
                    <a:pt x="667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4"/>
            <p:cNvSpPr/>
            <p:nvPr/>
          </p:nvSpPr>
          <p:spPr>
            <a:xfrm>
              <a:off x="5532425" y="2917550"/>
              <a:ext cx="89475" cy="22625"/>
            </a:xfrm>
            <a:custGeom>
              <a:rect b="b" l="l" r="r" t="t"/>
              <a:pathLst>
                <a:path extrusionOk="0" h="905" w="3579">
                  <a:moveTo>
                    <a:pt x="1" y="0"/>
                  </a:moveTo>
                  <a:lnTo>
                    <a:pt x="1" y="905"/>
                  </a:lnTo>
                  <a:lnTo>
                    <a:pt x="3578" y="905"/>
                  </a:lnTo>
                  <a:lnTo>
                    <a:pt x="3578"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4"/>
            <p:cNvSpPr/>
            <p:nvPr/>
          </p:nvSpPr>
          <p:spPr>
            <a:xfrm>
              <a:off x="5775500" y="2917550"/>
              <a:ext cx="89250" cy="22625"/>
            </a:xfrm>
            <a:custGeom>
              <a:rect b="b" l="l" r="r" t="t"/>
              <a:pathLst>
                <a:path extrusionOk="0" h="905" w="3570">
                  <a:moveTo>
                    <a:pt x="0" y="0"/>
                  </a:moveTo>
                  <a:lnTo>
                    <a:pt x="0" y="905"/>
                  </a:lnTo>
                  <a:lnTo>
                    <a:pt x="3570" y="905"/>
                  </a:lnTo>
                  <a:lnTo>
                    <a:pt x="3570"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4"/>
            <p:cNvSpPr/>
            <p:nvPr/>
          </p:nvSpPr>
          <p:spPr>
            <a:xfrm>
              <a:off x="5647700" y="2918150"/>
              <a:ext cx="106025" cy="22850"/>
            </a:xfrm>
            <a:custGeom>
              <a:rect b="b" l="l" r="r" t="t"/>
              <a:pathLst>
                <a:path extrusionOk="0" h="914" w="4241">
                  <a:moveTo>
                    <a:pt x="1" y="1"/>
                  </a:moveTo>
                  <a:lnTo>
                    <a:pt x="1" y="913"/>
                  </a:lnTo>
                  <a:lnTo>
                    <a:pt x="4240" y="913"/>
                  </a:lnTo>
                  <a:lnTo>
                    <a:pt x="424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4"/>
            <p:cNvSpPr/>
            <p:nvPr/>
          </p:nvSpPr>
          <p:spPr>
            <a:xfrm>
              <a:off x="5532425" y="2957125"/>
              <a:ext cx="146400" cy="22825"/>
            </a:xfrm>
            <a:custGeom>
              <a:rect b="b" l="l" r="r" t="t"/>
              <a:pathLst>
                <a:path extrusionOk="0" h="913" w="5856">
                  <a:moveTo>
                    <a:pt x="1" y="0"/>
                  </a:moveTo>
                  <a:lnTo>
                    <a:pt x="1" y="913"/>
                  </a:lnTo>
                  <a:lnTo>
                    <a:pt x="5855" y="913"/>
                  </a:lnTo>
                  <a:lnTo>
                    <a:pt x="5855"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4"/>
            <p:cNvSpPr/>
            <p:nvPr/>
          </p:nvSpPr>
          <p:spPr>
            <a:xfrm>
              <a:off x="5697775" y="2957125"/>
              <a:ext cx="79575" cy="22825"/>
            </a:xfrm>
            <a:custGeom>
              <a:rect b="b" l="l" r="r" t="t"/>
              <a:pathLst>
                <a:path extrusionOk="0" h="913" w="3183">
                  <a:moveTo>
                    <a:pt x="0" y="0"/>
                  </a:moveTo>
                  <a:lnTo>
                    <a:pt x="0" y="913"/>
                  </a:lnTo>
                  <a:lnTo>
                    <a:pt x="3182" y="913"/>
                  </a:lnTo>
                  <a:lnTo>
                    <a:pt x="3182" y="0"/>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4"/>
            <p:cNvSpPr/>
            <p:nvPr/>
          </p:nvSpPr>
          <p:spPr>
            <a:xfrm>
              <a:off x="5794875" y="2957725"/>
              <a:ext cx="69875" cy="22625"/>
            </a:xfrm>
            <a:custGeom>
              <a:rect b="b" l="l" r="r" t="t"/>
              <a:pathLst>
                <a:path extrusionOk="0" h="905" w="2795">
                  <a:moveTo>
                    <a:pt x="1" y="0"/>
                  </a:moveTo>
                  <a:lnTo>
                    <a:pt x="1" y="905"/>
                  </a:lnTo>
                  <a:lnTo>
                    <a:pt x="2795" y="905"/>
                  </a:lnTo>
                  <a:lnTo>
                    <a:pt x="27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5532425" y="2996475"/>
              <a:ext cx="185975" cy="22650"/>
            </a:xfrm>
            <a:custGeom>
              <a:rect b="b" l="l" r="r" t="t"/>
              <a:pathLst>
                <a:path extrusionOk="0" h="906" w="7439">
                  <a:moveTo>
                    <a:pt x="1" y="1"/>
                  </a:moveTo>
                  <a:lnTo>
                    <a:pt x="1" y="905"/>
                  </a:lnTo>
                  <a:lnTo>
                    <a:pt x="7438" y="905"/>
                  </a:lnTo>
                  <a:lnTo>
                    <a:pt x="7438" y="1"/>
                  </a:ln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4"/>
            <p:cNvSpPr/>
            <p:nvPr/>
          </p:nvSpPr>
          <p:spPr>
            <a:xfrm>
              <a:off x="5737350" y="2997100"/>
              <a:ext cx="127200" cy="22625"/>
            </a:xfrm>
            <a:custGeom>
              <a:rect b="b" l="l" r="r" t="t"/>
              <a:pathLst>
                <a:path extrusionOk="0" h="905" w="5088">
                  <a:moveTo>
                    <a:pt x="0" y="0"/>
                  </a:moveTo>
                  <a:lnTo>
                    <a:pt x="0" y="904"/>
                  </a:lnTo>
                  <a:lnTo>
                    <a:pt x="5088" y="904"/>
                  </a:lnTo>
                  <a:lnTo>
                    <a:pt x="508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4"/>
            <p:cNvSpPr/>
            <p:nvPr/>
          </p:nvSpPr>
          <p:spPr>
            <a:xfrm>
              <a:off x="6470375" y="3252725"/>
              <a:ext cx="17775" cy="17525"/>
            </a:xfrm>
            <a:custGeom>
              <a:rect b="b" l="l" r="r" t="t"/>
              <a:pathLst>
                <a:path extrusionOk="0" h="701" w="711">
                  <a:moveTo>
                    <a:pt x="350" y="0"/>
                  </a:moveTo>
                  <a:cubicBezTo>
                    <a:pt x="325" y="0"/>
                    <a:pt x="303" y="2"/>
                    <a:pt x="283" y="6"/>
                  </a:cubicBezTo>
                  <a:cubicBezTo>
                    <a:pt x="251" y="6"/>
                    <a:pt x="235" y="14"/>
                    <a:pt x="210" y="22"/>
                  </a:cubicBezTo>
                  <a:lnTo>
                    <a:pt x="154" y="55"/>
                  </a:lnTo>
                  <a:cubicBezTo>
                    <a:pt x="138" y="71"/>
                    <a:pt x="121" y="79"/>
                    <a:pt x="105" y="95"/>
                  </a:cubicBezTo>
                  <a:cubicBezTo>
                    <a:pt x="97" y="103"/>
                    <a:pt x="73" y="127"/>
                    <a:pt x="65" y="152"/>
                  </a:cubicBezTo>
                  <a:cubicBezTo>
                    <a:pt x="49" y="168"/>
                    <a:pt x="41" y="176"/>
                    <a:pt x="33" y="208"/>
                  </a:cubicBezTo>
                  <a:cubicBezTo>
                    <a:pt x="25" y="240"/>
                    <a:pt x="8" y="257"/>
                    <a:pt x="8" y="281"/>
                  </a:cubicBezTo>
                  <a:cubicBezTo>
                    <a:pt x="0" y="297"/>
                    <a:pt x="0" y="329"/>
                    <a:pt x="0" y="354"/>
                  </a:cubicBezTo>
                  <a:cubicBezTo>
                    <a:pt x="0" y="450"/>
                    <a:pt x="33" y="531"/>
                    <a:pt x="105" y="604"/>
                  </a:cubicBezTo>
                  <a:cubicBezTo>
                    <a:pt x="170" y="660"/>
                    <a:pt x="267" y="701"/>
                    <a:pt x="356" y="701"/>
                  </a:cubicBezTo>
                  <a:cubicBezTo>
                    <a:pt x="444" y="701"/>
                    <a:pt x="541" y="677"/>
                    <a:pt x="606" y="604"/>
                  </a:cubicBezTo>
                  <a:cubicBezTo>
                    <a:pt x="671" y="531"/>
                    <a:pt x="711" y="442"/>
                    <a:pt x="711" y="354"/>
                  </a:cubicBezTo>
                  <a:cubicBezTo>
                    <a:pt x="711" y="329"/>
                    <a:pt x="695" y="297"/>
                    <a:pt x="695" y="281"/>
                  </a:cubicBezTo>
                  <a:cubicBezTo>
                    <a:pt x="695" y="249"/>
                    <a:pt x="687" y="224"/>
                    <a:pt x="679" y="208"/>
                  </a:cubicBezTo>
                  <a:lnTo>
                    <a:pt x="646" y="152"/>
                  </a:lnTo>
                  <a:cubicBezTo>
                    <a:pt x="638" y="127"/>
                    <a:pt x="630" y="119"/>
                    <a:pt x="606" y="95"/>
                  </a:cubicBezTo>
                  <a:cubicBezTo>
                    <a:pt x="598" y="87"/>
                    <a:pt x="574" y="63"/>
                    <a:pt x="558" y="55"/>
                  </a:cubicBezTo>
                  <a:cubicBezTo>
                    <a:pt x="533" y="47"/>
                    <a:pt x="525" y="39"/>
                    <a:pt x="493" y="22"/>
                  </a:cubicBezTo>
                  <a:cubicBezTo>
                    <a:pt x="469" y="14"/>
                    <a:pt x="444" y="6"/>
                    <a:pt x="428" y="6"/>
                  </a:cubicBezTo>
                  <a:cubicBezTo>
                    <a:pt x="400" y="2"/>
                    <a:pt x="374" y="0"/>
                    <a:pt x="3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6539825" y="3252675"/>
              <a:ext cx="87425" cy="17575"/>
            </a:xfrm>
            <a:custGeom>
              <a:rect b="b" l="l" r="r" t="t"/>
              <a:pathLst>
                <a:path extrusionOk="0" h="703" w="3497">
                  <a:moveTo>
                    <a:pt x="356" y="0"/>
                  </a:moveTo>
                  <a:cubicBezTo>
                    <a:pt x="162" y="0"/>
                    <a:pt x="0" y="162"/>
                    <a:pt x="0" y="356"/>
                  </a:cubicBezTo>
                  <a:cubicBezTo>
                    <a:pt x="0" y="557"/>
                    <a:pt x="162" y="703"/>
                    <a:pt x="356" y="703"/>
                  </a:cubicBezTo>
                  <a:cubicBezTo>
                    <a:pt x="549" y="703"/>
                    <a:pt x="703" y="541"/>
                    <a:pt x="703" y="356"/>
                  </a:cubicBezTo>
                  <a:cubicBezTo>
                    <a:pt x="703" y="162"/>
                    <a:pt x="549" y="0"/>
                    <a:pt x="356" y="0"/>
                  </a:cubicBezTo>
                  <a:close/>
                  <a:moveTo>
                    <a:pt x="3142" y="0"/>
                  </a:moveTo>
                  <a:cubicBezTo>
                    <a:pt x="2948" y="0"/>
                    <a:pt x="2786" y="162"/>
                    <a:pt x="2786" y="356"/>
                  </a:cubicBezTo>
                  <a:cubicBezTo>
                    <a:pt x="2786" y="557"/>
                    <a:pt x="2948" y="703"/>
                    <a:pt x="3142" y="703"/>
                  </a:cubicBezTo>
                  <a:cubicBezTo>
                    <a:pt x="3335" y="703"/>
                    <a:pt x="3497" y="541"/>
                    <a:pt x="3497" y="356"/>
                  </a:cubicBezTo>
                  <a:cubicBezTo>
                    <a:pt x="3497" y="162"/>
                    <a:pt x="3335" y="0"/>
                    <a:pt x="31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6679125" y="3252725"/>
              <a:ext cx="17575" cy="17525"/>
            </a:xfrm>
            <a:custGeom>
              <a:rect b="b" l="l" r="r" t="t"/>
              <a:pathLst>
                <a:path extrusionOk="0" h="701" w="703">
                  <a:moveTo>
                    <a:pt x="352" y="0"/>
                  </a:moveTo>
                  <a:cubicBezTo>
                    <a:pt x="329" y="0"/>
                    <a:pt x="307" y="2"/>
                    <a:pt x="283" y="6"/>
                  </a:cubicBezTo>
                  <a:cubicBezTo>
                    <a:pt x="250" y="6"/>
                    <a:pt x="234" y="14"/>
                    <a:pt x="210" y="22"/>
                  </a:cubicBezTo>
                  <a:lnTo>
                    <a:pt x="154" y="55"/>
                  </a:lnTo>
                  <a:cubicBezTo>
                    <a:pt x="129" y="71"/>
                    <a:pt x="121" y="79"/>
                    <a:pt x="105" y="95"/>
                  </a:cubicBezTo>
                  <a:cubicBezTo>
                    <a:pt x="89" y="103"/>
                    <a:pt x="73" y="127"/>
                    <a:pt x="65" y="152"/>
                  </a:cubicBezTo>
                  <a:lnTo>
                    <a:pt x="32" y="208"/>
                  </a:lnTo>
                  <a:cubicBezTo>
                    <a:pt x="24" y="240"/>
                    <a:pt x="8" y="257"/>
                    <a:pt x="8" y="281"/>
                  </a:cubicBezTo>
                  <a:cubicBezTo>
                    <a:pt x="0" y="297"/>
                    <a:pt x="0" y="329"/>
                    <a:pt x="0" y="354"/>
                  </a:cubicBezTo>
                  <a:cubicBezTo>
                    <a:pt x="0" y="370"/>
                    <a:pt x="8" y="402"/>
                    <a:pt x="8" y="418"/>
                  </a:cubicBezTo>
                  <a:cubicBezTo>
                    <a:pt x="8" y="450"/>
                    <a:pt x="24" y="475"/>
                    <a:pt x="32" y="491"/>
                  </a:cubicBezTo>
                  <a:lnTo>
                    <a:pt x="65" y="555"/>
                  </a:lnTo>
                  <a:cubicBezTo>
                    <a:pt x="73" y="572"/>
                    <a:pt x="81" y="580"/>
                    <a:pt x="105" y="604"/>
                  </a:cubicBezTo>
                  <a:cubicBezTo>
                    <a:pt x="170" y="660"/>
                    <a:pt x="267" y="701"/>
                    <a:pt x="355" y="701"/>
                  </a:cubicBezTo>
                  <a:cubicBezTo>
                    <a:pt x="372" y="701"/>
                    <a:pt x="404" y="701"/>
                    <a:pt x="428" y="693"/>
                  </a:cubicBezTo>
                  <a:cubicBezTo>
                    <a:pt x="452" y="693"/>
                    <a:pt x="477" y="685"/>
                    <a:pt x="493" y="677"/>
                  </a:cubicBezTo>
                  <a:lnTo>
                    <a:pt x="557" y="644"/>
                  </a:lnTo>
                  <a:cubicBezTo>
                    <a:pt x="573" y="628"/>
                    <a:pt x="598" y="612"/>
                    <a:pt x="606" y="604"/>
                  </a:cubicBezTo>
                  <a:cubicBezTo>
                    <a:pt x="614" y="596"/>
                    <a:pt x="638" y="572"/>
                    <a:pt x="646" y="555"/>
                  </a:cubicBezTo>
                  <a:lnTo>
                    <a:pt x="678" y="491"/>
                  </a:lnTo>
                  <a:cubicBezTo>
                    <a:pt x="687" y="458"/>
                    <a:pt x="695" y="442"/>
                    <a:pt x="695" y="418"/>
                  </a:cubicBezTo>
                  <a:cubicBezTo>
                    <a:pt x="703" y="402"/>
                    <a:pt x="703" y="370"/>
                    <a:pt x="703" y="354"/>
                  </a:cubicBezTo>
                  <a:cubicBezTo>
                    <a:pt x="703" y="257"/>
                    <a:pt x="662" y="168"/>
                    <a:pt x="606" y="95"/>
                  </a:cubicBezTo>
                  <a:cubicBezTo>
                    <a:pt x="598" y="87"/>
                    <a:pt x="573" y="63"/>
                    <a:pt x="557" y="55"/>
                  </a:cubicBezTo>
                  <a:lnTo>
                    <a:pt x="493" y="22"/>
                  </a:lnTo>
                  <a:cubicBezTo>
                    <a:pt x="469" y="14"/>
                    <a:pt x="444" y="6"/>
                    <a:pt x="428" y="6"/>
                  </a:cubicBezTo>
                  <a:cubicBezTo>
                    <a:pt x="400" y="2"/>
                    <a:pt x="376" y="0"/>
                    <a:pt x="3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5797900" y="2500500"/>
              <a:ext cx="17400" cy="17750"/>
            </a:xfrm>
            <a:custGeom>
              <a:rect b="b" l="l" r="r" t="t"/>
              <a:pathLst>
                <a:path extrusionOk="0" h="710" w="696">
                  <a:moveTo>
                    <a:pt x="351" y="0"/>
                  </a:moveTo>
                  <a:cubicBezTo>
                    <a:pt x="256" y="0"/>
                    <a:pt x="169" y="39"/>
                    <a:pt x="98" y="104"/>
                  </a:cubicBezTo>
                  <a:cubicBezTo>
                    <a:pt x="41" y="177"/>
                    <a:pt x="1" y="265"/>
                    <a:pt x="1" y="362"/>
                  </a:cubicBezTo>
                  <a:cubicBezTo>
                    <a:pt x="1" y="451"/>
                    <a:pt x="33" y="540"/>
                    <a:pt x="98" y="613"/>
                  </a:cubicBezTo>
                  <a:cubicBezTo>
                    <a:pt x="170" y="669"/>
                    <a:pt x="259" y="710"/>
                    <a:pt x="356" y="710"/>
                  </a:cubicBezTo>
                  <a:cubicBezTo>
                    <a:pt x="372" y="710"/>
                    <a:pt x="396" y="710"/>
                    <a:pt x="421" y="685"/>
                  </a:cubicBezTo>
                  <a:cubicBezTo>
                    <a:pt x="445" y="685"/>
                    <a:pt x="461" y="669"/>
                    <a:pt x="485" y="661"/>
                  </a:cubicBezTo>
                  <a:lnTo>
                    <a:pt x="542" y="629"/>
                  </a:lnTo>
                  <a:cubicBezTo>
                    <a:pt x="566" y="621"/>
                    <a:pt x="574" y="613"/>
                    <a:pt x="598" y="588"/>
                  </a:cubicBezTo>
                  <a:cubicBezTo>
                    <a:pt x="606" y="580"/>
                    <a:pt x="623" y="564"/>
                    <a:pt x="639" y="540"/>
                  </a:cubicBezTo>
                  <a:lnTo>
                    <a:pt x="663" y="484"/>
                  </a:lnTo>
                  <a:cubicBezTo>
                    <a:pt x="679" y="459"/>
                    <a:pt x="679" y="443"/>
                    <a:pt x="687" y="419"/>
                  </a:cubicBezTo>
                  <a:cubicBezTo>
                    <a:pt x="695" y="403"/>
                    <a:pt x="695" y="370"/>
                    <a:pt x="695" y="346"/>
                  </a:cubicBezTo>
                  <a:cubicBezTo>
                    <a:pt x="695" y="249"/>
                    <a:pt x="655" y="161"/>
                    <a:pt x="598" y="96"/>
                  </a:cubicBezTo>
                  <a:cubicBezTo>
                    <a:pt x="582" y="88"/>
                    <a:pt x="566" y="64"/>
                    <a:pt x="542" y="56"/>
                  </a:cubicBezTo>
                  <a:lnTo>
                    <a:pt x="485" y="23"/>
                  </a:lnTo>
                  <a:cubicBezTo>
                    <a:pt x="461" y="15"/>
                    <a:pt x="445" y="7"/>
                    <a:pt x="421" y="7"/>
                  </a:cubicBezTo>
                  <a:cubicBezTo>
                    <a:pt x="397" y="2"/>
                    <a:pt x="374" y="0"/>
                    <a:pt x="3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4"/>
            <p:cNvSpPr/>
            <p:nvPr/>
          </p:nvSpPr>
          <p:spPr>
            <a:xfrm>
              <a:off x="5658600" y="2500675"/>
              <a:ext cx="87450" cy="17575"/>
            </a:xfrm>
            <a:custGeom>
              <a:rect b="b" l="l" r="r" t="t"/>
              <a:pathLst>
                <a:path extrusionOk="0" h="703" w="3498">
                  <a:moveTo>
                    <a:pt x="356" y="0"/>
                  </a:moveTo>
                  <a:cubicBezTo>
                    <a:pt x="162" y="0"/>
                    <a:pt x="1" y="162"/>
                    <a:pt x="1" y="355"/>
                  </a:cubicBezTo>
                  <a:cubicBezTo>
                    <a:pt x="1" y="541"/>
                    <a:pt x="162" y="703"/>
                    <a:pt x="356" y="703"/>
                  </a:cubicBezTo>
                  <a:cubicBezTo>
                    <a:pt x="550" y="703"/>
                    <a:pt x="711" y="541"/>
                    <a:pt x="711" y="355"/>
                  </a:cubicBezTo>
                  <a:cubicBezTo>
                    <a:pt x="711" y="162"/>
                    <a:pt x="550" y="0"/>
                    <a:pt x="356" y="0"/>
                  </a:cubicBezTo>
                  <a:close/>
                  <a:moveTo>
                    <a:pt x="3142" y="0"/>
                  </a:moveTo>
                  <a:cubicBezTo>
                    <a:pt x="2948" y="0"/>
                    <a:pt x="2787" y="162"/>
                    <a:pt x="2787" y="355"/>
                  </a:cubicBezTo>
                  <a:cubicBezTo>
                    <a:pt x="2787" y="541"/>
                    <a:pt x="2948" y="703"/>
                    <a:pt x="3142" y="703"/>
                  </a:cubicBezTo>
                  <a:cubicBezTo>
                    <a:pt x="3336" y="703"/>
                    <a:pt x="3497" y="541"/>
                    <a:pt x="3497" y="355"/>
                  </a:cubicBezTo>
                  <a:cubicBezTo>
                    <a:pt x="3497" y="162"/>
                    <a:pt x="3336" y="0"/>
                    <a:pt x="31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4"/>
            <p:cNvSpPr/>
            <p:nvPr/>
          </p:nvSpPr>
          <p:spPr>
            <a:xfrm>
              <a:off x="5589150" y="2500925"/>
              <a:ext cx="17800" cy="17325"/>
            </a:xfrm>
            <a:custGeom>
              <a:rect b="b" l="l" r="r" t="t"/>
              <a:pathLst>
                <a:path extrusionOk="0" h="693" w="712">
                  <a:moveTo>
                    <a:pt x="359" y="0"/>
                  </a:moveTo>
                  <a:cubicBezTo>
                    <a:pt x="336" y="0"/>
                    <a:pt x="312" y="2"/>
                    <a:pt x="284" y="6"/>
                  </a:cubicBezTo>
                  <a:cubicBezTo>
                    <a:pt x="259" y="6"/>
                    <a:pt x="235" y="14"/>
                    <a:pt x="219" y="30"/>
                  </a:cubicBezTo>
                  <a:lnTo>
                    <a:pt x="154" y="55"/>
                  </a:lnTo>
                  <a:cubicBezTo>
                    <a:pt x="138" y="71"/>
                    <a:pt x="122" y="79"/>
                    <a:pt x="106" y="95"/>
                  </a:cubicBezTo>
                  <a:cubicBezTo>
                    <a:pt x="98" y="111"/>
                    <a:pt x="74" y="127"/>
                    <a:pt x="66" y="152"/>
                  </a:cubicBezTo>
                  <a:lnTo>
                    <a:pt x="33" y="208"/>
                  </a:lnTo>
                  <a:cubicBezTo>
                    <a:pt x="25" y="232"/>
                    <a:pt x="17" y="257"/>
                    <a:pt x="17" y="281"/>
                  </a:cubicBezTo>
                  <a:cubicBezTo>
                    <a:pt x="1" y="297"/>
                    <a:pt x="1" y="329"/>
                    <a:pt x="1" y="353"/>
                  </a:cubicBezTo>
                  <a:cubicBezTo>
                    <a:pt x="1" y="370"/>
                    <a:pt x="17" y="402"/>
                    <a:pt x="17" y="418"/>
                  </a:cubicBezTo>
                  <a:cubicBezTo>
                    <a:pt x="17" y="442"/>
                    <a:pt x="25" y="458"/>
                    <a:pt x="33" y="483"/>
                  </a:cubicBezTo>
                  <a:lnTo>
                    <a:pt x="66" y="547"/>
                  </a:lnTo>
                  <a:cubicBezTo>
                    <a:pt x="74" y="563"/>
                    <a:pt x="82" y="571"/>
                    <a:pt x="106" y="596"/>
                  </a:cubicBezTo>
                  <a:cubicBezTo>
                    <a:pt x="114" y="604"/>
                    <a:pt x="138" y="628"/>
                    <a:pt x="154" y="636"/>
                  </a:cubicBezTo>
                  <a:lnTo>
                    <a:pt x="219" y="660"/>
                  </a:lnTo>
                  <a:cubicBezTo>
                    <a:pt x="235" y="676"/>
                    <a:pt x="267" y="685"/>
                    <a:pt x="284" y="685"/>
                  </a:cubicBezTo>
                  <a:cubicBezTo>
                    <a:pt x="308" y="693"/>
                    <a:pt x="340" y="693"/>
                    <a:pt x="356" y="693"/>
                  </a:cubicBezTo>
                  <a:cubicBezTo>
                    <a:pt x="372" y="693"/>
                    <a:pt x="397" y="693"/>
                    <a:pt x="429" y="685"/>
                  </a:cubicBezTo>
                  <a:cubicBezTo>
                    <a:pt x="461" y="685"/>
                    <a:pt x="477" y="676"/>
                    <a:pt x="502" y="660"/>
                  </a:cubicBezTo>
                  <a:lnTo>
                    <a:pt x="558" y="636"/>
                  </a:lnTo>
                  <a:cubicBezTo>
                    <a:pt x="574" y="620"/>
                    <a:pt x="590" y="612"/>
                    <a:pt x="607" y="596"/>
                  </a:cubicBezTo>
                  <a:cubicBezTo>
                    <a:pt x="623" y="588"/>
                    <a:pt x="639" y="563"/>
                    <a:pt x="647" y="547"/>
                  </a:cubicBezTo>
                  <a:lnTo>
                    <a:pt x="679" y="483"/>
                  </a:lnTo>
                  <a:cubicBezTo>
                    <a:pt x="687" y="458"/>
                    <a:pt x="704" y="442"/>
                    <a:pt x="704" y="418"/>
                  </a:cubicBezTo>
                  <a:cubicBezTo>
                    <a:pt x="712" y="402"/>
                    <a:pt x="712" y="370"/>
                    <a:pt x="712" y="353"/>
                  </a:cubicBezTo>
                  <a:cubicBezTo>
                    <a:pt x="712" y="321"/>
                    <a:pt x="704" y="297"/>
                    <a:pt x="704" y="281"/>
                  </a:cubicBezTo>
                  <a:cubicBezTo>
                    <a:pt x="704" y="248"/>
                    <a:pt x="687" y="232"/>
                    <a:pt x="679" y="208"/>
                  </a:cubicBezTo>
                  <a:lnTo>
                    <a:pt x="647" y="152"/>
                  </a:lnTo>
                  <a:cubicBezTo>
                    <a:pt x="639" y="127"/>
                    <a:pt x="631" y="119"/>
                    <a:pt x="607" y="95"/>
                  </a:cubicBezTo>
                  <a:cubicBezTo>
                    <a:pt x="599" y="87"/>
                    <a:pt x="574" y="71"/>
                    <a:pt x="558" y="55"/>
                  </a:cubicBezTo>
                  <a:lnTo>
                    <a:pt x="502" y="30"/>
                  </a:lnTo>
                  <a:cubicBezTo>
                    <a:pt x="469" y="14"/>
                    <a:pt x="445" y="6"/>
                    <a:pt x="429" y="6"/>
                  </a:cubicBezTo>
                  <a:cubicBezTo>
                    <a:pt x="405" y="2"/>
                    <a:pt x="383" y="0"/>
                    <a:pt x="3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44"/>
          <p:cNvGrpSpPr/>
          <p:nvPr/>
        </p:nvGrpSpPr>
        <p:grpSpPr>
          <a:xfrm>
            <a:off x="6739462" y="1254055"/>
            <a:ext cx="1554364" cy="1270937"/>
            <a:chOff x="5584525" y="876550"/>
            <a:chExt cx="1221600" cy="998850"/>
          </a:xfrm>
        </p:grpSpPr>
        <p:sp>
          <p:nvSpPr>
            <p:cNvPr id="1059" name="Google Shape;1059;p44"/>
            <p:cNvSpPr/>
            <p:nvPr/>
          </p:nvSpPr>
          <p:spPr>
            <a:xfrm>
              <a:off x="5586125" y="917150"/>
              <a:ext cx="1188500" cy="958250"/>
            </a:xfrm>
            <a:custGeom>
              <a:rect b="b" l="l" r="r" t="t"/>
              <a:pathLst>
                <a:path extrusionOk="0" h="38330" w="47540">
                  <a:moveTo>
                    <a:pt x="26185" y="1"/>
                  </a:moveTo>
                  <a:cubicBezTo>
                    <a:pt x="22300" y="1"/>
                    <a:pt x="18478" y="805"/>
                    <a:pt x="15328" y="2381"/>
                  </a:cubicBezTo>
                  <a:cubicBezTo>
                    <a:pt x="12388" y="3835"/>
                    <a:pt x="9804" y="5918"/>
                    <a:pt x="7688" y="8405"/>
                  </a:cubicBezTo>
                  <a:cubicBezTo>
                    <a:pt x="5549" y="10909"/>
                    <a:pt x="3877" y="13816"/>
                    <a:pt x="2771" y="16917"/>
                  </a:cubicBezTo>
                  <a:cubicBezTo>
                    <a:pt x="1" y="24693"/>
                    <a:pt x="2278" y="34949"/>
                    <a:pt x="10967" y="37589"/>
                  </a:cubicBezTo>
                  <a:cubicBezTo>
                    <a:pt x="12601" y="38085"/>
                    <a:pt x="14283" y="38330"/>
                    <a:pt x="15952" y="38330"/>
                  </a:cubicBezTo>
                  <a:cubicBezTo>
                    <a:pt x="20295" y="38330"/>
                    <a:pt x="24545" y="36668"/>
                    <a:pt x="27602" y="33431"/>
                  </a:cubicBezTo>
                  <a:cubicBezTo>
                    <a:pt x="29984" y="30911"/>
                    <a:pt x="31963" y="27616"/>
                    <a:pt x="35314" y="26252"/>
                  </a:cubicBezTo>
                  <a:cubicBezTo>
                    <a:pt x="37656" y="25299"/>
                    <a:pt x="40393" y="25808"/>
                    <a:pt x="42630" y="24524"/>
                  </a:cubicBezTo>
                  <a:cubicBezTo>
                    <a:pt x="46433" y="22335"/>
                    <a:pt x="47540" y="17837"/>
                    <a:pt x="46700" y="13759"/>
                  </a:cubicBezTo>
                  <a:cubicBezTo>
                    <a:pt x="44796" y="4446"/>
                    <a:pt x="35318" y="1"/>
                    <a:pt x="26185" y="1"/>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4"/>
            <p:cNvSpPr/>
            <p:nvPr/>
          </p:nvSpPr>
          <p:spPr>
            <a:xfrm>
              <a:off x="5584525" y="1664275"/>
              <a:ext cx="1078675" cy="86825"/>
            </a:xfrm>
            <a:custGeom>
              <a:rect b="b" l="l" r="r" t="t"/>
              <a:pathLst>
                <a:path extrusionOk="0" h="3473" w="43147">
                  <a:moveTo>
                    <a:pt x="1736" y="1"/>
                  </a:moveTo>
                  <a:cubicBezTo>
                    <a:pt x="775" y="1"/>
                    <a:pt x="0" y="784"/>
                    <a:pt x="0" y="1737"/>
                  </a:cubicBezTo>
                  <a:cubicBezTo>
                    <a:pt x="0" y="2698"/>
                    <a:pt x="775" y="3473"/>
                    <a:pt x="1736" y="3473"/>
                  </a:cubicBezTo>
                  <a:lnTo>
                    <a:pt x="41410" y="3473"/>
                  </a:lnTo>
                  <a:cubicBezTo>
                    <a:pt x="42371" y="3473"/>
                    <a:pt x="43146" y="2698"/>
                    <a:pt x="43146" y="1737"/>
                  </a:cubicBezTo>
                  <a:cubicBezTo>
                    <a:pt x="43146" y="784"/>
                    <a:pt x="42371" y="1"/>
                    <a:pt x="41410"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6390425" y="881850"/>
              <a:ext cx="17800" cy="17725"/>
            </a:xfrm>
            <a:custGeom>
              <a:rect b="b" l="l" r="r" t="t"/>
              <a:pathLst>
                <a:path extrusionOk="0" h="709" w="712">
                  <a:moveTo>
                    <a:pt x="350" y="0"/>
                  </a:moveTo>
                  <a:cubicBezTo>
                    <a:pt x="326" y="0"/>
                    <a:pt x="303" y="2"/>
                    <a:pt x="283" y="6"/>
                  </a:cubicBezTo>
                  <a:cubicBezTo>
                    <a:pt x="251" y="6"/>
                    <a:pt x="235" y="22"/>
                    <a:pt x="211" y="30"/>
                  </a:cubicBezTo>
                  <a:lnTo>
                    <a:pt x="154" y="63"/>
                  </a:lnTo>
                  <a:cubicBezTo>
                    <a:pt x="130" y="71"/>
                    <a:pt x="122" y="79"/>
                    <a:pt x="106" y="103"/>
                  </a:cubicBezTo>
                  <a:cubicBezTo>
                    <a:pt x="41" y="168"/>
                    <a:pt x="1" y="265"/>
                    <a:pt x="1" y="353"/>
                  </a:cubicBezTo>
                  <a:cubicBezTo>
                    <a:pt x="1" y="369"/>
                    <a:pt x="9" y="402"/>
                    <a:pt x="9" y="426"/>
                  </a:cubicBezTo>
                  <a:cubicBezTo>
                    <a:pt x="25" y="450"/>
                    <a:pt x="25" y="474"/>
                    <a:pt x="33" y="491"/>
                  </a:cubicBezTo>
                  <a:lnTo>
                    <a:pt x="65" y="555"/>
                  </a:lnTo>
                  <a:cubicBezTo>
                    <a:pt x="73" y="571"/>
                    <a:pt x="81" y="588"/>
                    <a:pt x="106" y="604"/>
                  </a:cubicBezTo>
                  <a:cubicBezTo>
                    <a:pt x="114" y="612"/>
                    <a:pt x="130" y="636"/>
                    <a:pt x="154" y="644"/>
                  </a:cubicBezTo>
                  <a:cubicBezTo>
                    <a:pt x="170" y="652"/>
                    <a:pt x="186" y="668"/>
                    <a:pt x="211" y="676"/>
                  </a:cubicBezTo>
                  <a:cubicBezTo>
                    <a:pt x="243" y="684"/>
                    <a:pt x="267" y="693"/>
                    <a:pt x="283" y="693"/>
                  </a:cubicBezTo>
                  <a:cubicBezTo>
                    <a:pt x="307" y="709"/>
                    <a:pt x="332" y="709"/>
                    <a:pt x="356" y="709"/>
                  </a:cubicBezTo>
                  <a:cubicBezTo>
                    <a:pt x="372" y="709"/>
                    <a:pt x="396" y="709"/>
                    <a:pt x="429" y="693"/>
                  </a:cubicBezTo>
                  <a:cubicBezTo>
                    <a:pt x="453" y="693"/>
                    <a:pt x="477" y="684"/>
                    <a:pt x="493" y="676"/>
                  </a:cubicBezTo>
                  <a:lnTo>
                    <a:pt x="558" y="644"/>
                  </a:lnTo>
                  <a:cubicBezTo>
                    <a:pt x="574" y="636"/>
                    <a:pt x="590" y="628"/>
                    <a:pt x="606" y="604"/>
                  </a:cubicBezTo>
                  <a:cubicBezTo>
                    <a:pt x="614" y="596"/>
                    <a:pt x="639" y="571"/>
                    <a:pt x="647" y="555"/>
                  </a:cubicBezTo>
                  <a:lnTo>
                    <a:pt x="679" y="491"/>
                  </a:lnTo>
                  <a:cubicBezTo>
                    <a:pt x="687" y="466"/>
                    <a:pt x="695" y="442"/>
                    <a:pt x="695" y="426"/>
                  </a:cubicBezTo>
                  <a:cubicBezTo>
                    <a:pt x="711" y="402"/>
                    <a:pt x="711" y="369"/>
                    <a:pt x="711" y="353"/>
                  </a:cubicBezTo>
                  <a:cubicBezTo>
                    <a:pt x="711" y="265"/>
                    <a:pt x="679" y="160"/>
                    <a:pt x="606" y="103"/>
                  </a:cubicBezTo>
                  <a:cubicBezTo>
                    <a:pt x="598" y="87"/>
                    <a:pt x="574" y="71"/>
                    <a:pt x="558" y="63"/>
                  </a:cubicBezTo>
                  <a:lnTo>
                    <a:pt x="493" y="30"/>
                  </a:lnTo>
                  <a:cubicBezTo>
                    <a:pt x="477" y="14"/>
                    <a:pt x="445" y="6"/>
                    <a:pt x="429" y="6"/>
                  </a:cubicBezTo>
                  <a:cubicBezTo>
                    <a:pt x="400" y="2"/>
                    <a:pt x="374" y="0"/>
                    <a:pt x="3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6459875" y="881800"/>
              <a:ext cx="87225" cy="17775"/>
            </a:xfrm>
            <a:custGeom>
              <a:rect b="b" l="l" r="r" t="t"/>
              <a:pathLst>
                <a:path extrusionOk="0" h="711" w="3489">
                  <a:moveTo>
                    <a:pt x="356" y="0"/>
                  </a:moveTo>
                  <a:cubicBezTo>
                    <a:pt x="162" y="0"/>
                    <a:pt x="0" y="162"/>
                    <a:pt x="0" y="355"/>
                  </a:cubicBezTo>
                  <a:cubicBezTo>
                    <a:pt x="0" y="549"/>
                    <a:pt x="162" y="711"/>
                    <a:pt x="356" y="711"/>
                  </a:cubicBezTo>
                  <a:cubicBezTo>
                    <a:pt x="541" y="711"/>
                    <a:pt x="703" y="549"/>
                    <a:pt x="703" y="355"/>
                  </a:cubicBezTo>
                  <a:cubicBezTo>
                    <a:pt x="703" y="162"/>
                    <a:pt x="541" y="0"/>
                    <a:pt x="356" y="0"/>
                  </a:cubicBezTo>
                  <a:close/>
                  <a:moveTo>
                    <a:pt x="3142" y="0"/>
                  </a:moveTo>
                  <a:cubicBezTo>
                    <a:pt x="2948" y="0"/>
                    <a:pt x="2786" y="162"/>
                    <a:pt x="2786" y="355"/>
                  </a:cubicBezTo>
                  <a:cubicBezTo>
                    <a:pt x="2786" y="549"/>
                    <a:pt x="2948" y="711"/>
                    <a:pt x="3142" y="711"/>
                  </a:cubicBezTo>
                  <a:cubicBezTo>
                    <a:pt x="3327" y="711"/>
                    <a:pt x="3489" y="549"/>
                    <a:pt x="3489" y="355"/>
                  </a:cubicBezTo>
                  <a:cubicBezTo>
                    <a:pt x="3489" y="162"/>
                    <a:pt x="3327" y="0"/>
                    <a:pt x="31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4"/>
            <p:cNvSpPr/>
            <p:nvPr/>
          </p:nvSpPr>
          <p:spPr>
            <a:xfrm>
              <a:off x="6599175" y="881875"/>
              <a:ext cx="17575" cy="17700"/>
            </a:xfrm>
            <a:custGeom>
              <a:rect b="b" l="l" r="r" t="t"/>
              <a:pathLst>
                <a:path extrusionOk="0" h="708" w="703">
                  <a:moveTo>
                    <a:pt x="347" y="0"/>
                  </a:moveTo>
                  <a:cubicBezTo>
                    <a:pt x="326" y="0"/>
                    <a:pt x="304" y="2"/>
                    <a:pt x="283" y="5"/>
                  </a:cubicBezTo>
                  <a:cubicBezTo>
                    <a:pt x="251" y="5"/>
                    <a:pt x="235" y="21"/>
                    <a:pt x="210" y="29"/>
                  </a:cubicBezTo>
                  <a:lnTo>
                    <a:pt x="154" y="62"/>
                  </a:lnTo>
                  <a:cubicBezTo>
                    <a:pt x="130" y="70"/>
                    <a:pt x="121" y="78"/>
                    <a:pt x="97" y="102"/>
                  </a:cubicBezTo>
                  <a:cubicBezTo>
                    <a:pt x="89" y="110"/>
                    <a:pt x="73" y="126"/>
                    <a:pt x="57" y="150"/>
                  </a:cubicBezTo>
                  <a:cubicBezTo>
                    <a:pt x="49" y="167"/>
                    <a:pt x="41" y="183"/>
                    <a:pt x="33" y="207"/>
                  </a:cubicBezTo>
                  <a:cubicBezTo>
                    <a:pt x="17" y="239"/>
                    <a:pt x="8" y="264"/>
                    <a:pt x="8" y="280"/>
                  </a:cubicBezTo>
                  <a:cubicBezTo>
                    <a:pt x="0" y="304"/>
                    <a:pt x="0" y="328"/>
                    <a:pt x="0" y="352"/>
                  </a:cubicBezTo>
                  <a:cubicBezTo>
                    <a:pt x="0" y="368"/>
                    <a:pt x="8" y="401"/>
                    <a:pt x="8" y="425"/>
                  </a:cubicBezTo>
                  <a:cubicBezTo>
                    <a:pt x="8" y="449"/>
                    <a:pt x="17" y="473"/>
                    <a:pt x="33" y="490"/>
                  </a:cubicBezTo>
                  <a:lnTo>
                    <a:pt x="57" y="554"/>
                  </a:lnTo>
                  <a:cubicBezTo>
                    <a:pt x="73" y="562"/>
                    <a:pt x="81" y="587"/>
                    <a:pt x="97" y="603"/>
                  </a:cubicBezTo>
                  <a:cubicBezTo>
                    <a:pt x="113" y="611"/>
                    <a:pt x="130" y="635"/>
                    <a:pt x="154" y="643"/>
                  </a:cubicBezTo>
                  <a:lnTo>
                    <a:pt x="210" y="675"/>
                  </a:lnTo>
                  <a:cubicBezTo>
                    <a:pt x="243" y="683"/>
                    <a:pt x="259" y="692"/>
                    <a:pt x="283" y="692"/>
                  </a:cubicBezTo>
                  <a:cubicBezTo>
                    <a:pt x="299" y="708"/>
                    <a:pt x="331" y="708"/>
                    <a:pt x="348" y="708"/>
                  </a:cubicBezTo>
                  <a:cubicBezTo>
                    <a:pt x="444" y="708"/>
                    <a:pt x="533" y="667"/>
                    <a:pt x="606" y="611"/>
                  </a:cubicBezTo>
                  <a:cubicBezTo>
                    <a:pt x="614" y="603"/>
                    <a:pt x="638" y="587"/>
                    <a:pt x="646" y="562"/>
                  </a:cubicBezTo>
                  <a:lnTo>
                    <a:pt x="679" y="506"/>
                  </a:lnTo>
                  <a:cubicBezTo>
                    <a:pt x="687" y="473"/>
                    <a:pt x="695" y="449"/>
                    <a:pt x="695" y="433"/>
                  </a:cubicBezTo>
                  <a:cubicBezTo>
                    <a:pt x="703" y="409"/>
                    <a:pt x="703" y="385"/>
                    <a:pt x="703" y="360"/>
                  </a:cubicBezTo>
                  <a:cubicBezTo>
                    <a:pt x="703" y="336"/>
                    <a:pt x="695" y="312"/>
                    <a:pt x="695" y="288"/>
                  </a:cubicBezTo>
                  <a:cubicBezTo>
                    <a:pt x="695" y="264"/>
                    <a:pt x="687" y="239"/>
                    <a:pt x="679" y="215"/>
                  </a:cubicBezTo>
                  <a:lnTo>
                    <a:pt x="646" y="159"/>
                  </a:lnTo>
                  <a:cubicBezTo>
                    <a:pt x="638" y="134"/>
                    <a:pt x="622" y="126"/>
                    <a:pt x="606" y="110"/>
                  </a:cubicBezTo>
                  <a:cubicBezTo>
                    <a:pt x="540" y="31"/>
                    <a:pt x="442" y="0"/>
                    <a:pt x="3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4"/>
            <p:cNvSpPr/>
            <p:nvPr/>
          </p:nvSpPr>
          <p:spPr>
            <a:xfrm>
              <a:off x="5648525" y="1792925"/>
              <a:ext cx="17375" cy="17525"/>
            </a:xfrm>
            <a:custGeom>
              <a:rect b="b" l="l" r="r" t="t"/>
              <a:pathLst>
                <a:path extrusionOk="0" h="701" w="695">
                  <a:moveTo>
                    <a:pt x="352" y="0"/>
                  </a:moveTo>
                  <a:cubicBezTo>
                    <a:pt x="329" y="0"/>
                    <a:pt x="307" y="2"/>
                    <a:pt x="283" y="7"/>
                  </a:cubicBezTo>
                  <a:cubicBezTo>
                    <a:pt x="250" y="7"/>
                    <a:pt x="234" y="15"/>
                    <a:pt x="210" y="23"/>
                  </a:cubicBezTo>
                  <a:lnTo>
                    <a:pt x="154" y="55"/>
                  </a:lnTo>
                  <a:cubicBezTo>
                    <a:pt x="129" y="63"/>
                    <a:pt x="121" y="79"/>
                    <a:pt x="105" y="95"/>
                  </a:cubicBezTo>
                  <a:cubicBezTo>
                    <a:pt x="89" y="103"/>
                    <a:pt x="73" y="128"/>
                    <a:pt x="65" y="144"/>
                  </a:cubicBezTo>
                  <a:lnTo>
                    <a:pt x="32" y="208"/>
                  </a:lnTo>
                  <a:cubicBezTo>
                    <a:pt x="24" y="225"/>
                    <a:pt x="8" y="257"/>
                    <a:pt x="8" y="281"/>
                  </a:cubicBezTo>
                  <a:cubicBezTo>
                    <a:pt x="0" y="297"/>
                    <a:pt x="0" y="330"/>
                    <a:pt x="0" y="346"/>
                  </a:cubicBezTo>
                  <a:cubicBezTo>
                    <a:pt x="0" y="370"/>
                    <a:pt x="8" y="402"/>
                    <a:pt x="8" y="418"/>
                  </a:cubicBezTo>
                  <a:cubicBezTo>
                    <a:pt x="8" y="451"/>
                    <a:pt x="24" y="467"/>
                    <a:pt x="32" y="491"/>
                  </a:cubicBezTo>
                  <a:lnTo>
                    <a:pt x="65" y="548"/>
                  </a:lnTo>
                  <a:cubicBezTo>
                    <a:pt x="73" y="572"/>
                    <a:pt x="81" y="580"/>
                    <a:pt x="105" y="604"/>
                  </a:cubicBezTo>
                  <a:cubicBezTo>
                    <a:pt x="113" y="612"/>
                    <a:pt x="129" y="628"/>
                    <a:pt x="154" y="644"/>
                  </a:cubicBezTo>
                  <a:lnTo>
                    <a:pt x="210" y="669"/>
                  </a:lnTo>
                  <a:cubicBezTo>
                    <a:pt x="242" y="685"/>
                    <a:pt x="267" y="693"/>
                    <a:pt x="283" y="693"/>
                  </a:cubicBezTo>
                  <a:cubicBezTo>
                    <a:pt x="307" y="701"/>
                    <a:pt x="331" y="701"/>
                    <a:pt x="355" y="701"/>
                  </a:cubicBezTo>
                  <a:cubicBezTo>
                    <a:pt x="372" y="701"/>
                    <a:pt x="396" y="701"/>
                    <a:pt x="428" y="693"/>
                  </a:cubicBezTo>
                  <a:cubicBezTo>
                    <a:pt x="444" y="693"/>
                    <a:pt x="468" y="685"/>
                    <a:pt x="485" y="669"/>
                  </a:cubicBezTo>
                  <a:lnTo>
                    <a:pt x="549" y="644"/>
                  </a:lnTo>
                  <a:cubicBezTo>
                    <a:pt x="565" y="628"/>
                    <a:pt x="573" y="620"/>
                    <a:pt x="598" y="604"/>
                  </a:cubicBezTo>
                  <a:cubicBezTo>
                    <a:pt x="654" y="531"/>
                    <a:pt x="695" y="443"/>
                    <a:pt x="695" y="346"/>
                  </a:cubicBezTo>
                  <a:cubicBezTo>
                    <a:pt x="695" y="321"/>
                    <a:pt x="695" y="297"/>
                    <a:pt x="686" y="281"/>
                  </a:cubicBezTo>
                  <a:cubicBezTo>
                    <a:pt x="686" y="249"/>
                    <a:pt x="678" y="225"/>
                    <a:pt x="670" y="208"/>
                  </a:cubicBezTo>
                  <a:lnTo>
                    <a:pt x="638" y="144"/>
                  </a:lnTo>
                  <a:cubicBezTo>
                    <a:pt x="630" y="128"/>
                    <a:pt x="614" y="120"/>
                    <a:pt x="598" y="95"/>
                  </a:cubicBezTo>
                  <a:cubicBezTo>
                    <a:pt x="590" y="87"/>
                    <a:pt x="565" y="63"/>
                    <a:pt x="549" y="55"/>
                  </a:cubicBezTo>
                  <a:lnTo>
                    <a:pt x="485" y="23"/>
                  </a:lnTo>
                  <a:cubicBezTo>
                    <a:pt x="468" y="15"/>
                    <a:pt x="444" y="7"/>
                    <a:pt x="428" y="7"/>
                  </a:cubicBezTo>
                  <a:cubicBezTo>
                    <a:pt x="400" y="2"/>
                    <a:pt x="376" y="0"/>
                    <a:pt x="3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5717950" y="1792875"/>
              <a:ext cx="87250" cy="17575"/>
            </a:xfrm>
            <a:custGeom>
              <a:rect b="b" l="l" r="r" t="t"/>
              <a:pathLst>
                <a:path extrusionOk="0" h="703" w="3490">
                  <a:moveTo>
                    <a:pt x="356" y="0"/>
                  </a:moveTo>
                  <a:cubicBezTo>
                    <a:pt x="162" y="0"/>
                    <a:pt x="1" y="162"/>
                    <a:pt x="1" y="348"/>
                  </a:cubicBezTo>
                  <a:cubicBezTo>
                    <a:pt x="1" y="550"/>
                    <a:pt x="162" y="703"/>
                    <a:pt x="356" y="703"/>
                  </a:cubicBezTo>
                  <a:cubicBezTo>
                    <a:pt x="542" y="703"/>
                    <a:pt x="704" y="541"/>
                    <a:pt x="704" y="348"/>
                  </a:cubicBezTo>
                  <a:cubicBezTo>
                    <a:pt x="704" y="162"/>
                    <a:pt x="542" y="0"/>
                    <a:pt x="356" y="0"/>
                  </a:cubicBezTo>
                  <a:close/>
                  <a:moveTo>
                    <a:pt x="3142" y="0"/>
                  </a:moveTo>
                  <a:cubicBezTo>
                    <a:pt x="2948" y="0"/>
                    <a:pt x="2787" y="162"/>
                    <a:pt x="2787" y="348"/>
                  </a:cubicBezTo>
                  <a:cubicBezTo>
                    <a:pt x="2787" y="550"/>
                    <a:pt x="2948" y="703"/>
                    <a:pt x="3142" y="703"/>
                  </a:cubicBezTo>
                  <a:cubicBezTo>
                    <a:pt x="3328" y="703"/>
                    <a:pt x="3489" y="541"/>
                    <a:pt x="3489" y="348"/>
                  </a:cubicBezTo>
                  <a:cubicBezTo>
                    <a:pt x="3489" y="162"/>
                    <a:pt x="3328" y="0"/>
                    <a:pt x="31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4"/>
            <p:cNvSpPr/>
            <p:nvPr/>
          </p:nvSpPr>
          <p:spPr>
            <a:xfrm>
              <a:off x="5857250" y="1792800"/>
              <a:ext cx="17600" cy="17650"/>
            </a:xfrm>
            <a:custGeom>
              <a:rect b="b" l="l" r="r" t="t"/>
              <a:pathLst>
                <a:path extrusionOk="0" h="706" w="704">
                  <a:moveTo>
                    <a:pt x="336" y="0"/>
                  </a:moveTo>
                  <a:cubicBezTo>
                    <a:pt x="245" y="0"/>
                    <a:pt x="160" y="39"/>
                    <a:pt x="98" y="100"/>
                  </a:cubicBezTo>
                  <a:cubicBezTo>
                    <a:pt x="41" y="173"/>
                    <a:pt x="1" y="262"/>
                    <a:pt x="1" y="351"/>
                  </a:cubicBezTo>
                  <a:cubicBezTo>
                    <a:pt x="1" y="456"/>
                    <a:pt x="41" y="544"/>
                    <a:pt x="98" y="609"/>
                  </a:cubicBezTo>
                  <a:cubicBezTo>
                    <a:pt x="170" y="666"/>
                    <a:pt x="259" y="706"/>
                    <a:pt x="348" y="706"/>
                  </a:cubicBezTo>
                  <a:cubicBezTo>
                    <a:pt x="372" y="706"/>
                    <a:pt x="405" y="706"/>
                    <a:pt x="421" y="698"/>
                  </a:cubicBezTo>
                  <a:cubicBezTo>
                    <a:pt x="453" y="698"/>
                    <a:pt x="469" y="690"/>
                    <a:pt x="493" y="674"/>
                  </a:cubicBezTo>
                  <a:lnTo>
                    <a:pt x="550" y="649"/>
                  </a:lnTo>
                  <a:cubicBezTo>
                    <a:pt x="574" y="633"/>
                    <a:pt x="582" y="625"/>
                    <a:pt x="607" y="609"/>
                  </a:cubicBezTo>
                  <a:cubicBezTo>
                    <a:pt x="663" y="536"/>
                    <a:pt x="703" y="448"/>
                    <a:pt x="703" y="351"/>
                  </a:cubicBezTo>
                  <a:cubicBezTo>
                    <a:pt x="703" y="262"/>
                    <a:pt x="671" y="173"/>
                    <a:pt x="607" y="100"/>
                  </a:cubicBezTo>
                  <a:cubicBezTo>
                    <a:pt x="590" y="92"/>
                    <a:pt x="574" y="68"/>
                    <a:pt x="550" y="60"/>
                  </a:cubicBezTo>
                  <a:lnTo>
                    <a:pt x="493" y="28"/>
                  </a:lnTo>
                  <a:cubicBezTo>
                    <a:pt x="469" y="20"/>
                    <a:pt x="445" y="12"/>
                    <a:pt x="421" y="12"/>
                  </a:cubicBezTo>
                  <a:cubicBezTo>
                    <a:pt x="392" y="4"/>
                    <a:pt x="364" y="0"/>
                    <a:pt x="3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4"/>
            <p:cNvSpPr/>
            <p:nvPr/>
          </p:nvSpPr>
          <p:spPr>
            <a:xfrm>
              <a:off x="6547700" y="1339050"/>
              <a:ext cx="105200" cy="258225"/>
            </a:xfrm>
            <a:custGeom>
              <a:rect b="b" l="l" r="r" t="t"/>
              <a:pathLst>
                <a:path extrusionOk="0" h="10329" w="4208">
                  <a:moveTo>
                    <a:pt x="4110" y="0"/>
                  </a:moveTo>
                  <a:cubicBezTo>
                    <a:pt x="4046" y="0"/>
                    <a:pt x="4005" y="41"/>
                    <a:pt x="4005" y="105"/>
                  </a:cubicBezTo>
                  <a:lnTo>
                    <a:pt x="4005" y="509"/>
                  </a:lnTo>
                  <a:cubicBezTo>
                    <a:pt x="4005" y="566"/>
                    <a:pt x="4046" y="606"/>
                    <a:pt x="4110" y="606"/>
                  </a:cubicBezTo>
                  <a:cubicBezTo>
                    <a:pt x="4167" y="606"/>
                    <a:pt x="4207" y="566"/>
                    <a:pt x="4207" y="509"/>
                  </a:cubicBezTo>
                  <a:lnTo>
                    <a:pt x="4207" y="105"/>
                  </a:lnTo>
                  <a:cubicBezTo>
                    <a:pt x="4207" y="41"/>
                    <a:pt x="4167" y="0"/>
                    <a:pt x="4110" y="0"/>
                  </a:cubicBezTo>
                  <a:close/>
                  <a:moveTo>
                    <a:pt x="4110" y="1720"/>
                  </a:moveTo>
                  <a:cubicBezTo>
                    <a:pt x="4046" y="1720"/>
                    <a:pt x="4005" y="1753"/>
                    <a:pt x="4005" y="1817"/>
                  </a:cubicBezTo>
                  <a:lnTo>
                    <a:pt x="4005" y="2221"/>
                  </a:lnTo>
                  <a:cubicBezTo>
                    <a:pt x="4005" y="2286"/>
                    <a:pt x="4046" y="2326"/>
                    <a:pt x="4110" y="2326"/>
                  </a:cubicBezTo>
                  <a:cubicBezTo>
                    <a:pt x="4167" y="2326"/>
                    <a:pt x="4207" y="2286"/>
                    <a:pt x="4207" y="2221"/>
                  </a:cubicBezTo>
                  <a:lnTo>
                    <a:pt x="4207" y="1817"/>
                  </a:lnTo>
                  <a:cubicBezTo>
                    <a:pt x="4207" y="1753"/>
                    <a:pt x="4167" y="1720"/>
                    <a:pt x="4110" y="1720"/>
                  </a:cubicBezTo>
                  <a:close/>
                  <a:moveTo>
                    <a:pt x="4110" y="3432"/>
                  </a:moveTo>
                  <a:cubicBezTo>
                    <a:pt x="4046" y="3432"/>
                    <a:pt x="4005" y="3473"/>
                    <a:pt x="4005" y="3537"/>
                  </a:cubicBezTo>
                  <a:lnTo>
                    <a:pt x="4005" y="3941"/>
                  </a:lnTo>
                  <a:cubicBezTo>
                    <a:pt x="4005" y="3998"/>
                    <a:pt x="4046" y="4038"/>
                    <a:pt x="4110" y="4038"/>
                  </a:cubicBezTo>
                  <a:cubicBezTo>
                    <a:pt x="4167" y="4038"/>
                    <a:pt x="4207" y="3998"/>
                    <a:pt x="4207" y="3941"/>
                  </a:cubicBezTo>
                  <a:lnTo>
                    <a:pt x="4207" y="3537"/>
                  </a:lnTo>
                  <a:cubicBezTo>
                    <a:pt x="4207" y="3473"/>
                    <a:pt x="4167" y="3432"/>
                    <a:pt x="4110" y="3432"/>
                  </a:cubicBezTo>
                  <a:close/>
                  <a:moveTo>
                    <a:pt x="4110" y="5152"/>
                  </a:moveTo>
                  <a:cubicBezTo>
                    <a:pt x="4046" y="5152"/>
                    <a:pt x="4005" y="5193"/>
                    <a:pt x="4005" y="5249"/>
                  </a:cubicBezTo>
                  <a:lnTo>
                    <a:pt x="4005" y="5653"/>
                  </a:lnTo>
                  <a:cubicBezTo>
                    <a:pt x="4005" y="5718"/>
                    <a:pt x="4046" y="5758"/>
                    <a:pt x="4110" y="5758"/>
                  </a:cubicBezTo>
                  <a:cubicBezTo>
                    <a:pt x="4167" y="5758"/>
                    <a:pt x="4207" y="5718"/>
                    <a:pt x="4207" y="5653"/>
                  </a:cubicBezTo>
                  <a:lnTo>
                    <a:pt x="4207" y="5249"/>
                  </a:lnTo>
                  <a:cubicBezTo>
                    <a:pt x="4207" y="5193"/>
                    <a:pt x="4167" y="5152"/>
                    <a:pt x="4110" y="5152"/>
                  </a:cubicBezTo>
                  <a:close/>
                  <a:moveTo>
                    <a:pt x="4110" y="6864"/>
                  </a:moveTo>
                  <a:cubicBezTo>
                    <a:pt x="4046" y="6864"/>
                    <a:pt x="4005" y="6905"/>
                    <a:pt x="4005" y="6969"/>
                  </a:cubicBezTo>
                  <a:lnTo>
                    <a:pt x="4005" y="7373"/>
                  </a:lnTo>
                  <a:cubicBezTo>
                    <a:pt x="4005" y="7430"/>
                    <a:pt x="4046" y="7470"/>
                    <a:pt x="4110" y="7470"/>
                  </a:cubicBezTo>
                  <a:cubicBezTo>
                    <a:pt x="4167" y="7470"/>
                    <a:pt x="4207" y="7430"/>
                    <a:pt x="4207" y="7373"/>
                  </a:cubicBezTo>
                  <a:lnTo>
                    <a:pt x="4207" y="6969"/>
                  </a:lnTo>
                  <a:cubicBezTo>
                    <a:pt x="4207" y="6905"/>
                    <a:pt x="4167" y="6864"/>
                    <a:pt x="4110" y="6864"/>
                  </a:cubicBezTo>
                  <a:close/>
                  <a:moveTo>
                    <a:pt x="4110" y="8584"/>
                  </a:moveTo>
                  <a:cubicBezTo>
                    <a:pt x="4046" y="8584"/>
                    <a:pt x="4005" y="8625"/>
                    <a:pt x="4005" y="8681"/>
                  </a:cubicBezTo>
                  <a:lnTo>
                    <a:pt x="4005" y="9085"/>
                  </a:lnTo>
                  <a:cubicBezTo>
                    <a:pt x="4005" y="9150"/>
                    <a:pt x="4046" y="9190"/>
                    <a:pt x="4110" y="9190"/>
                  </a:cubicBezTo>
                  <a:cubicBezTo>
                    <a:pt x="4167" y="9190"/>
                    <a:pt x="4207" y="9150"/>
                    <a:pt x="4207" y="9085"/>
                  </a:cubicBezTo>
                  <a:lnTo>
                    <a:pt x="4207" y="8681"/>
                  </a:lnTo>
                  <a:cubicBezTo>
                    <a:pt x="4207" y="8625"/>
                    <a:pt x="4167" y="8584"/>
                    <a:pt x="4110" y="8584"/>
                  </a:cubicBezTo>
                  <a:close/>
                  <a:moveTo>
                    <a:pt x="97" y="10127"/>
                  </a:moveTo>
                  <a:cubicBezTo>
                    <a:pt x="41" y="10127"/>
                    <a:pt x="0" y="10167"/>
                    <a:pt x="0" y="10224"/>
                  </a:cubicBezTo>
                  <a:cubicBezTo>
                    <a:pt x="0" y="10288"/>
                    <a:pt x="41" y="10329"/>
                    <a:pt x="97" y="10329"/>
                  </a:cubicBezTo>
                  <a:lnTo>
                    <a:pt x="501" y="10329"/>
                  </a:lnTo>
                  <a:cubicBezTo>
                    <a:pt x="557" y="10329"/>
                    <a:pt x="606" y="10288"/>
                    <a:pt x="606" y="10224"/>
                  </a:cubicBezTo>
                  <a:cubicBezTo>
                    <a:pt x="606" y="10167"/>
                    <a:pt x="565" y="10127"/>
                    <a:pt x="501" y="10127"/>
                  </a:cubicBezTo>
                  <a:close/>
                  <a:moveTo>
                    <a:pt x="1817" y="10127"/>
                  </a:moveTo>
                  <a:cubicBezTo>
                    <a:pt x="1752" y="10127"/>
                    <a:pt x="1712" y="10167"/>
                    <a:pt x="1712" y="10224"/>
                  </a:cubicBezTo>
                  <a:cubicBezTo>
                    <a:pt x="1712" y="10288"/>
                    <a:pt x="1752" y="10329"/>
                    <a:pt x="1817" y="10329"/>
                  </a:cubicBezTo>
                  <a:lnTo>
                    <a:pt x="2221" y="10329"/>
                  </a:lnTo>
                  <a:cubicBezTo>
                    <a:pt x="2269" y="10329"/>
                    <a:pt x="2318" y="10288"/>
                    <a:pt x="2318" y="10224"/>
                  </a:cubicBezTo>
                  <a:cubicBezTo>
                    <a:pt x="2318" y="10167"/>
                    <a:pt x="2277" y="10127"/>
                    <a:pt x="2221" y="10127"/>
                  </a:cubicBezTo>
                  <a:close/>
                  <a:moveTo>
                    <a:pt x="3529" y="10127"/>
                  </a:moveTo>
                  <a:cubicBezTo>
                    <a:pt x="3473" y="10127"/>
                    <a:pt x="3432" y="10167"/>
                    <a:pt x="3432" y="10224"/>
                  </a:cubicBezTo>
                  <a:cubicBezTo>
                    <a:pt x="3432" y="10288"/>
                    <a:pt x="3473" y="10329"/>
                    <a:pt x="3529" y="10329"/>
                  </a:cubicBezTo>
                  <a:lnTo>
                    <a:pt x="3933" y="10329"/>
                  </a:lnTo>
                  <a:cubicBezTo>
                    <a:pt x="3989" y="10329"/>
                    <a:pt x="4038" y="10288"/>
                    <a:pt x="4038" y="10224"/>
                  </a:cubicBezTo>
                  <a:cubicBezTo>
                    <a:pt x="4038" y="10167"/>
                    <a:pt x="3997" y="10127"/>
                    <a:pt x="3933" y="10127"/>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6496000" y="1251225"/>
              <a:ext cx="308700" cy="90675"/>
            </a:xfrm>
            <a:custGeom>
              <a:rect b="b" l="l" r="r" t="t"/>
              <a:pathLst>
                <a:path extrusionOk="0" h="3627" w="12348">
                  <a:moveTo>
                    <a:pt x="1" y="1"/>
                  </a:moveTo>
                  <a:lnTo>
                    <a:pt x="1" y="2657"/>
                  </a:lnTo>
                  <a:cubicBezTo>
                    <a:pt x="1" y="3190"/>
                    <a:pt x="2763" y="3626"/>
                    <a:pt x="6178" y="3626"/>
                  </a:cubicBezTo>
                  <a:cubicBezTo>
                    <a:pt x="9586" y="3626"/>
                    <a:pt x="12348" y="3190"/>
                    <a:pt x="12348" y="2657"/>
                  </a:cubicBezTo>
                  <a:lnTo>
                    <a:pt x="123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6494600" y="1288775"/>
              <a:ext cx="311525" cy="26875"/>
            </a:xfrm>
            <a:custGeom>
              <a:rect b="b" l="l" r="r" t="t"/>
              <a:pathLst>
                <a:path extrusionOk="0" h="1075" w="12461">
                  <a:moveTo>
                    <a:pt x="57" y="1"/>
                  </a:moveTo>
                  <a:cubicBezTo>
                    <a:pt x="25" y="1"/>
                    <a:pt x="0" y="25"/>
                    <a:pt x="0" y="49"/>
                  </a:cubicBezTo>
                  <a:cubicBezTo>
                    <a:pt x="0" y="687"/>
                    <a:pt x="3174" y="1075"/>
                    <a:pt x="6234" y="1075"/>
                  </a:cubicBezTo>
                  <a:cubicBezTo>
                    <a:pt x="9287" y="1075"/>
                    <a:pt x="12460" y="703"/>
                    <a:pt x="12460" y="49"/>
                  </a:cubicBezTo>
                  <a:cubicBezTo>
                    <a:pt x="12460" y="25"/>
                    <a:pt x="12436" y="1"/>
                    <a:pt x="12404" y="1"/>
                  </a:cubicBezTo>
                  <a:cubicBezTo>
                    <a:pt x="12380" y="1"/>
                    <a:pt x="12355" y="25"/>
                    <a:pt x="12355" y="49"/>
                  </a:cubicBezTo>
                  <a:cubicBezTo>
                    <a:pt x="12355" y="501"/>
                    <a:pt x="9893" y="970"/>
                    <a:pt x="6234" y="970"/>
                  </a:cubicBezTo>
                  <a:cubicBezTo>
                    <a:pt x="2568" y="970"/>
                    <a:pt x="105" y="493"/>
                    <a:pt x="105" y="49"/>
                  </a:cubicBezTo>
                  <a:cubicBezTo>
                    <a:pt x="105" y="25"/>
                    <a:pt x="81" y="1"/>
                    <a:pt x="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6495800" y="1227000"/>
              <a:ext cx="309100" cy="48475"/>
            </a:xfrm>
            <a:custGeom>
              <a:rect b="b" l="l" r="r" t="t"/>
              <a:pathLst>
                <a:path extrusionOk="0" h="1939" w="12364">
                  <a:moveTo>
                    <a:pt x="6186" y="1"/>
                  </a:moveTo>
                  <a:cubicBezTo>
                    <a:pt x="2771" y="1"/>
                    <a:pt x="1" y="437"/>
                    <a:pt x="1" y="970"/>
                  </a:cubicBezTo>
                  <a:cubicBezTo>
                    <a:pt x="1" y="1503"/>
                    <a:pt x="2771" y="1939"/>
                    <a:pt x="6186" y="1939"/>
                  </a:cubicBezTo>
                  <a:cubicBezTo>
                    <a:pt x="9594" y="1939"/>
                    <a:pt x="12364" y="1503"/>
                    <a:pt x="12364" y="970"/>
                  </a:cubicBezTo>
                  <a:cubicBezTo>
                    <a:pt x="12364" y="437"/>
                    <a:pt x="9594" y="1"/>
                    <a:pt x="61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4"/>
            <p:cNvSpPr/>
            <p:nvPr/>
          </p:nvSpPr>
          <p:spPr>
            <a:xfrm>
              <a:off x="6759875" y="1286350"/>
              <a:ext cx="25250" cy="25275"/>
            </a:xfrm>
            <a:custGeom>
              <a:rect b="b" l="l" r="r" t="t"/>
              <a:pathLst>
                <a:path extrusionOk="0" h="1011" w="1010">
                  <a:moveTo>
                    <a:pt x="509" y="1"/>
                  </a:moveTo>
                  <a:cubicBezTo>
                    <a:pt x="226" y="1"/>
                    <a:pt x="0" y="219"/>
                    <a:pt x="0" y="501"/>
                  </a:cubicBezTo>
                  <a:cubicBezTo>
                    <a:pt x="0" y="784"/>
                    <a:pt x="226" y="1010"/>
                    <a:pt x="509" y="1010"/>
                  </a:cubicBezTo>
                  <a:cubicBezTo>
                    <a:pt x="784" y="1010"/>
                    <a:pt x="1010" y="784"/>
                    <a:pt x="1010" y="501"/>
                  </a:cubicBezTo>
                  <a:cubicBezTo>
                    <a:pt x="1010" y="219"/>
                    <a:pt x="792" y="1"/>
                    <a:pt x="509"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4"/>
            <p:cNvSpPr/>
            <p:nvPr/>
          </p:nvSpPr>
          <p:spPr>
            <a:xfrm>
              <a:off x="6721725" y="1296450"/>
              <a:ext cx="25250" cy="25250"/>
            </a:xfrm>
            <a:custGeom>
              <a:rect b="b" l="l" r="r" t="t"/>
              <a:pathLst>
                <a:path extrusionOk="0" h="1010" w="1010">
                  <a:moveTo>
                    <a:pt x="509" y="1"/>
                  </a:moveTo>
                  <a:cubicBezTo>
                    <a:pt x="226" y="1"/>
                    <a:pt x="0" y="219"/>
                    <a:pt x="0" y="501"/>
                  </a:cubicBezTo>
                  <a:cubicBezTo>
                    <a:pt x="0" y="784"/>
                    <a:pt x="226" y="1010"/>
                    <a:pt x="509" y="1010"/>
                  </a:cubicBezTo>
                  <a:cubicBezTo>
                    <a:pt x="791" y="1010"/>
                    <a:pt x="1009" y="784"/>
                    <a:pt x="1009" y="501"/>
                  </a:cubicBezTo>
                  <a:cubicBezTo>
                    <a:pt x="1009" y="219"/>
                    <a:pt x="791" y="1"/>
                    <a:pt x="509"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6530725" y="1187425"/>
              <a:ext cx="239475" cy="74725"/>
            </a:xfrm>
            <a:custGeom>
              <a:rect b="b" l="l" r="r" t="t"/>
              <a:pathLst>
                <a:path extrusionOk="0" h="2989" w="9579">
                  <a:moveTo>
                    <a:pt x="4789" y="1"/>
                  </a:moveTo>
                  <a:cubicBezTo>
                    <a:pt x="2141" y="1"/>
                    <a:pt x="1" y="332"/>
                    <a:pt x="1" y="744"/>
                  </a:cubicBezTo>
                  <a:lnTo>
                    <a:pt x="1" y="2238"/>
                  </a:lnTo>
                  <a:cubicBezTo>
                    <a:pt x="1" y="2658"/>
                    <a:pt x="2141" y="2989"/>
                    <a:pt x="4789" y="2989"/>
                  </a:cubicBezTo>
                  <a:cubicBezTo>
                    <a:pt x="7430" y="2989"/>
                    <a:pt x="9570" y="2658"/>
                    <a:pt x="9570" y="2238"/>
                  </a:cubicBezTo>
                  <a:lnTo>
                    <a:pt x="9570" y="744"/>
                  </a:lnTo>
                  <a:cubicBezTo>
                    <a:pt x="9578" y="332"/>
                    <a:pt x="7430" y="1"/>
                    <a:pt x="4789"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6496000" y="1136975"/>
              <a:ext cx="308700" cy="90650"/>
            </a:xfrm>
            <a:custGeom>
              <a:rect b="b" l="l" r="r" t="t"/>
              <a:pathLst>
                <a:path extrusionOk="0" h="3626" w="12348">
                  <a:moveTo>
                    <a:pt x="1" y="0"/>
                  </a:moveTo>
                  <a:lnTo>
                    <a:pt x="1" y="2657"/>
                  </a:lnTo>
                  <a:cubicBezTo>
                    <a:pt x="1" y="3190"/>
                    <a:pt x="2763" y="3626"/>
                    <a:pt x="6178" y="3626"/>
                  </a:cubicBezTo>
                  <a:cubicBezTo>
                    <a:pt x="9586" y="3626"/>
                    <a:pt x="12348" y="3190"/>
                    <a:pt x="12348" y="2657"/>
                  </a:cubicBezTo>
                  <a:lnTo>
                    <a:pt x="123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6494600" y="1174325"/>
              <a:ext cx="311525" cy="26650"/>
            </a:xfrm>
            <a:custGeom>
              <a:rect b="b" l="l" r="r" t="t"/>
              <a:pathLst>
                <a:path extrusionOk="0" h="1066" w="12461">
                  <a:moveTo>
                    <a:pt x="57" y="0"/>
                  </a:moveTo>
                  <a:cubicBezTo>
                    <a:pt x="25" y="0"/>
                    <a:pt x="0" y="16"/>
                    <a:pt x="0" y="48"/>
                  </a:cubicBezTo>
                  <a:cubicBezTo>
                    <a:pt x="0" y="686"/>
                    <a:pt x="3174" y="1066"/>
                    <a:pt x="6234" y="1066"/>
                  </a:cubicBezTo>
                  <a:cubicBezTo>
                    <a:pt x="9287" y="1066"/>
                    <a:pt x="12460" y="694"/>
                    <a:pt x="12460" y="48"/>
                  </a:cubicBezTo>
                  <a:cubicBezTo>
                    <a:pt x="12460" y="16"/>
                    <a:pt x="12436" y="0"/>
                    <a:pt x="12404" y="0"/>
                  </a:cubicBezTo>
                  <a:cubicBezTo>
                    <a:pt x="12380" y="0"/>
                    <a:pt x="12355" y="16"/>
                    <a:pt x="12355" y="48"/>
                  </a:cubicBezTo>
                  <a:cubicBezTo>
                    <a:pt x="12355" y="493"/>
                    <a:pt x="9893" y="969"/>
                    <a:pt x="6234" y="969"/>
                  </a:cubicBezTo>
                  <a:cubicBezTo>
                    <a:pt x="2568" y="969"/>
                    <a:pt x="105" y="493"/>
                    <a:pt x="105" y="48"/>
                  </a:cubicBezTo>
                  <a:cubicBezTo>
                    <a:pt x="105" y="16"/>
                    <a:pt x="81" y="0"/>
                    <a:pt x="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4"/>
            <p:cNvSpPr/>
            <p:nvPr/>
          </p:nvSpPr>
          <p:spPr>
            <a:xfrm>
              <a:off x="6495800" y="1112750"/>
              <a:ext cx="309100" cy="48475"/>
            </a:xfrm>
            <a:custGeom>
              <a:rect b="b" l="l" r="r" t="t"/>
              <a:pathLst>
                <a:path extrusionOk="0" h="1939" w="12364">
                  <a:moveTo>
                    <a:pt x="6186" y="0"/>
                  </a:moveTo>
                  <a:cubicBezTo>
                    <a:pt x="2771" y="0"/>
                    <a:pt x="1" y="428"/>
                    <a:pt x="1" y="969"/>
                  </a:cubicBezTo>
                  <a:cubicBezTo>
                    <a:pt x="1" y="1502"/>
                    <a:pt x="2771" y="1938"/>
                    <a:pt x="6186" y="1938"/>
                  </a:cubicBezTo>
                  <a:cubicBezTo>
                    <a:pt x="9594" y="1938"/>
                    <a:pt x="12364" y="1502"/>
                    <a:pt x="12364" y="969"/>
                  </a:cubicBezTo>
                  <a:cubicBezTo>
                    <a:pt x="12364" y="428"/>
                    <a:pt x="9594" y="0"/>
                    <a:pt x="61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4"/>
            <p:cNvSpPr/>
            <p:nvPr/>
          </p:nvSpPr>
          <p:spPr>
            <a:xfrm>
              <a:off x="6759875" y="1171700"/>
              <a:ext cx="25250" cy="25250"/>
            </a:xfrm>
            <a:custGeom>
              <a:rect b="b" l="l" r="r" t="t"/>
              <a:pathLst>
                <a:path extrusionOk="0" h="1010" w="1010">
                  <a:moveTo>
                    <a:pt x="509" y="0"/>
                  </a:moveTo>
                  <a:cubicBezTo>
                    <a:pt x="226" y="0"/>
                    <a:pt x="0" y="226"/>
                    <a:pt x="0" y="509"/>
                  </a:cubicBezTo>
                  <a:cubicBezTo>
                    <a:pt x="0" y="791"/>
                    <a:pt x="226" y="1009"/>
                    <a:pt x="509" y="1009"/>
                  </a:cubicBezTo>
                  <a:cubicBezTo>
                    <a:pt x="784" y="1009"/>
                    <a:pt x="1010" y="791"/>
                    <a:pt x="1010" y="509"/>
                  </a:cubicBezTo>
                  <a:cubicBezTo>
                    <a:pt x="1010" y="226"/>
                    <a:pt x="792" y="0"/>
                    <a:pt x="509"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6721725" y="1182175"/>
              <a:ext cx="25250" cy="25275"/>
            </a:xfrm>
            <a:custGeom>
              <a:rect b="b" l="l" r="r" t="t"/>
              <a:pathLst>
                <a:path extrusionOk="0" h="1011" w="1010">
                  <a:moveTo>
                    <a:pt x="509" y="1"/>
                  </a:moveTo>
                  <a:cubicBezTo>
                    <a:pt x="226" y="1"/>
                    <a:pt x="0" y="219"/>
                    <a:pt x="0" y="502"/>
                  </a:cubicBezTo>
                  <a:cubicBezTo>
                    <a:pt x="0" y="784"/>
                    <a:pt x="226" y="1010"/>
                    <a:pt x="509" y="1010"/>
                  </a:cubicBezTo>
                  <a:cubicBezTo>
                    <a:pt x="791" y="1010"/>
                    <a:pt x="1009" y="776"/>
                    <a:pt x="1009" y="502"/>
                  </a:cubicBezTo>
                  <a:cubicBezTo>
                    <a:pt x="1009" y="219"/>
                    <a:pt x="791" y="1"/>
                    <a:pt x="509"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6530725" y="1073575"/>
              <a:ext cx="239475" cy="74725"/>
            </a:xfrm>
            <a:custGeom>
              <a:rect b="b" l="l" r="r" t="t"/>
              <a:pathLst>
                <a:path extrusionOk="0" h="2989" w="9579">
                  <a:moveTo>
                    <a:pt x="4789" y="0"/>
                  </a:moveTo>
                  <a:cubicBezTo>
                    <a:pt x="2141" y="0"/>
                    <a:pt x="1" y="332"/>
                    <a:pt x="1" y="751"/>
                  </a:cubicBezTo>
                  <a:lnTo>
                    <a:pt x="1" y="2245"/>
                  </a:lnTo>
                  <a:cubicBezTo>
                    <a:pt x="1" y="2657"/>
                    <a:pt x="2141" y="2988"/>
                    <a:pt x="4789" y="2988"/>
                  </a:cubicBezTo>
                  <a:cubicBezTo>
                    <a:pt x="7430" y="2988"/>
                    <a:pt x="9570" y="2657"/>
                    <a:pt x="9570" y="2245"/>
                  </a:cubicBezTo>
                  <a:lnTo>
                    <a:pt x="9570" y="751"/>
                  </a:lnTo>
                  <a:cubicBezTo>
                    <a:pt x="9578" y="332"/>
                    <a:pt x="7430" y="0"/>
                    <a:pt x="4789"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6496000" y="1022300"/>
              <a:ext cx="308700" cy="90675"/>
            </a:xfrm>
            <a:custGeom>
              <a:rect b="b" l="l" r="r" t="t"/>
              <a:pathLst>
                <a:path extrusionOk="0" h="3627" w="12348">
                  <a:moveTo>
                    <a:pt x="1" y="0"/>
                  </a:moveTo>
                  <a:lnTo>
                    <a:pt x="1" y="2657"/>
                  </a:lnTo>
                  <a:cubicBezTo>
                    <a:pt x="1" y="3190"/>
                    <a:pt x="2763" y="3626"/>
                    <a:pt x="6178" y="3626"/>
                  </a:cubicBezTo>
                  <a:cubicBezTo>
                    <a:pt x="9586" y="3626"/>
                    <a:pt x="12348" y="3190"/>
                    <a:pt x="12348" y="2657"/>
                  </a:cubicBezTo>
                  <a:lnTo>
                    <a:pt x="123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6494600" y="1060050"/>
              <a:ext cx="311525" cy="26675"/>
            </a:xfrm>
            <a:custGeom>
              <a:rect b="b" l="l" r="r" t="t"/>
              <a:pathLst>
                <a:path extrusionOk="0" h="1067" w="12461">
                  <a:moveTo>
                    <a:pt x="57" y="0"/>
                  </a:moveTo>
                  <a:cubicBezTo>
                    <a:pt x="25" y="0"/>
                    <a:pt x="0" y="17"/>
                    <a:pt x="0" y="49"/>
                  </a:cubicBezTo>
                  <a:cubicBezTo>
                    <a:pt x="0" y="687"/>
                    <a:pt x="3174" y="1066"/>
                    <a:pt x="6234" y="1066"/>
                  </a:cubicBezTo>
                  <a:cubicBezTo>
                    <a:pt x="9287" y="1066"/>
                    <a:pt x="12460" y="687"/>
                    <a:pt x="12460" y="49"/>
                  </a:cubicBezTo>
                  <a:cubicBezTo>
                    <a:pt x="12460" y="17"/>
                    <a:pt x="12436" y="0"/>
                    <a:pt x="12404" y="0"/>
                  </a:cubicBezTo>
                  <a:cubicBezTo>
                    <a:pt x="12380" y="0"/>
                    <a:pt x="12355" y="17"/>
                    <a:pt x="12355" y="49"/>
                  </a:cubicBezTo>
                  <a:cubicBezTo>
                    <a:pt x="12355" y="493"/>
                    <a:pt x="9893" y="969"/>
                    <a:pt x="6234" y="969"/>
                  </a:cubicBezTo>
                  <a:cubicBezTo>
                    <a:pt x="2568" y="969"/>
                    <a:pt x="105" y="493"/>
                    <a:pt x="105" y="49"/>
                  </a:cubicBezTo>
                  <a:cubicBezTo>
                    <a:pt x="105" y="17"/>
                    <a:pt x="81" y="0"/>
                    <a:pt x="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4"/>
            <p:cNvSpPr/>
            <p:nvPr/>
          </p:nvSpPr>
          <p:spPr>
            <a:xfrm>
              <a:off x="6495800" y="998075"/>
              <a:ext cx="309100" cy="48475"/>
            </a:xfrm>
            <a:custGeom>
              <a:rect b="b" l="l" r="r" t="t"/>
              <a:pathLst>
                <a:path extrusionOk="0" h="1939" w="12364">
                  <a:moveTo>
                    <a:pt x="6186" y="0"/>
                  </a:moveTo>
                  <a:cubicBezTo>
                    <a:pt x="2771" y="0"/>
                    <a:pt x="1" y="436"/>
                    <a:pt x="1" y="969"/>
                  </a:cubicBezTo>
                  <a:cubicBezTo>
                    <a:pt x="1" y="1510"/>
                    <a:pt x="2771" y="1938"/>
                    <a:pt x="6186" y="1938"/>
                  </a:cubicBezTo>
                  <a:cubicBezTo>
                    <a:pt x="9594" y="1938"/>
                    <a:pt x="12364" y="1510"/>
                    <a:pt x="12364" y="969"/>
                  </a:cubicBezTo>
                  <a:cubicBezTo>
                    <a:pt x="12364" y="436"/>
                    <a:pt x="9594" y="0"/>
                    <a:pt x="61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4"/>
            <p:cNvSpPr/>
            <p:nvPr/>
          </p:nvSpPr>
          <p:spPr>
            <a:xfrm>
              <a:off x="6759875" y="1057425"/>
              <a:ext cx="25250" cy="25250"/>
            </a:xfrm>
            <a:custGeom>
              <a:rect b="b" l="l" r="r" t="t"/>
              <a:pathLst>
                <a:path extrusionOk="0" h="1010" w="1010">
                  <a:moveTo>
                    <a:pt x="509" y="0"/>
                  </a:moveTo>
                  <a:cubicBezTo>
                    <a:pt x="226" y="0"/>
                    <a:pt x="0" y="227"/>
                    <a:pt x="0" y="509"/>
                  </a:cubicBezTo>
                  <a:cubicBezTo>
                    <a:pt x="0" y="792"/>
                    <a:pt x="226" y="1010"/>
                    <a:pt x="509" y="1010"/>
                  </a:cubicBezTo>
                  <a:cubicBezTo>
                    <a:pt x="784" y="1010"/>
                    <a:pt x="1010" y="776"/>
                    <a:pt x="1010" y="509"/>
                  </a:cubicBezTo>
                  <a:cubicBezTo>
                    <a:pt x="1010" y="227"/>
                    <a:pt x="792" y="0"/>
                    <a:pt x="509"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6721725" y="1067525"/>
              <a:ext cx="25250" cy="25250"/>
            </a:xfrm>
            <a:custGeom>
              <a:rect b="b" l="l" r="r" t="t"/>
              <a:pathLst>
                <a:path extrusionOk="0" h="1010" w="1010">
                  <a:moveTo>
                    <a:pt x="509" y="0"/>
                  </a:moveTo>
                  <a:cubicBezTo>
                    <a:pt x="226" y="0"/>
                    <a:pt x="0" y="226"/>
                    <a:pt x="0" y="509"/>
                  </a:cubicBezTo>
                  <a:cubicBezTo>
                    <a:pt x="0" y="792"/>
                    <a:pt x="226" y="1010"/>
                    <a:pt x="509" y="1010"/>
                  </a:cubicBezTo>
                  <a:cubicBezTo>
                    <a:pt x="791" y="1010"/>
                    <a:pt x="1009" y="775"/>
                    <a:pt x="1009" y="509"/>
                  </a:cubicBezTo>
                  <a:cubicBezTo>
                    <a:pt x="1009" y="226"/>
                    <a:pt x="791" y="0"/>
                    <a:pt x="509"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6022400" y="1644700"/>
              <a:ext cx="161925" cy="22025"/>
            </a:xfrm>
            <a:custGeom>
              <a:rect b="b" l="l" r="r" t="t"/>
              <a:pathLst>
                <a:path extrusionOk="0" h="881" w="6477">
                  <a:moveTo>
                    <a:pt x="0" y="0"/>
                  </a:moveTo>
                  <a:lnTo>
                    <a:pt x="0" y="880"/>
                  </a:lnTo>
                  <a:lnTo>
                    <a:pt x="6477" y="880"/>
                  </a:lnTo>
                  <a:lnTo>
                    <a:pt x="6477" y="0"/>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6128175" y="1171475"/>
              <a:ext cx="166375" cy="157500"/>
            </a:xfrm>
            <a:custGeom>
              <a:rect b="b" l="l" r="r" t="t"/>
              <a:pathLst>
                <a:path extrusionOk="0" h="6300" w="6655">
                  <a:moveTo>
                    <a:pt x="3150" y="1"/>
                  </a:moveTo>
                  <a:cubicBezTo>
                    <a:pt x="3150" y="1"/>
                    <a:pt x="3295" y="914"/>
                    <a:pt x="2771" y="1745"/>
                  </a:cubicBezTo>
                  <a:cubicBezTo>
                    <a:pt x="2633" y="1963"/>
                    <a:pt x="2480" y="2133"/>
                    <a:pt x="2286" y="2294"/>
                  </a:cubicBezTo>
                  <a:cubicBezTo>
                    <a:pt x="1745" y="2738"/>
                    <a:pt x="1" y="4467"/>
                    <a:pt x="1931" y="6300"/>
                  </a:cubicBezTo>
                  <a:cubicBezTo>
                    <a:pt x="2278" y="5605"/>
                    <a:pt x="2819" y="5016"/>
                    <a:pt x="3505" y="4628"/>
                  </a:cubicBezTo>
                  <a:cubicBezTo>
                    <a:pt x="4281" y="4184"/>
                    <a:pt x="5250" y="3699"/>
                    <a:pt x="6057" y="3554"/>
                  </a:cubicBezTo>
                  <a:lnTo>
                    <a:pt x="6655" y="3425"/>
                  </a:lnTo>
                  <a:lnTo>
                    <a:pt x="6493" y="2787"/>
                  </a:lnTo>
                  <a:cubicBezTo>
                    <a:pt x="6493" y="2787"/>
                    <a:pt x="6294" y="2857"/>
                    <a:pt x="5983" y="2857"/>
                  </a:cubicBezTo>
                  <a:cubicBezTo>
                    <a:pt x="5264" y="2857"/>
                    <a:pt x="3951" y="2482"/>
                    <a:pt x="31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4"/>
            <p:cNvSpPr/>
            <p:nvPr/>
          </p:nvSpPr>
          <p:spPr>
            <a:xfrm>
              <a:off x="6190150" y="1051675"/>
              <a:ext cx="243300" cy="261825"/>
            </a:xfrm>
            <a:custGeom>
              <a:rect b="b" l="l" r="r" t="t"/>
              <a:pathLst>
                <a:path extrusionOk="0" h="10473" w="9732">
                  <a:moveTo>
                    <a:pt x="1957" y="1"/>
                  </a:moveTo>
                  <a:cubicBezTo>
                    <a:pt x="1184" y="1"/>
                    <a:pt x="615" y="295"/>
                    <a:pt x="615" y="295"/>
                  </a:cubicBezTo>
                  <a:cubicBezTo>
                    <a:pt x="1" y="2282"/>
                    <a:pt x="534" y="4421"/>
                    <a:pt x="534" y="4421"/>
                  </a:cubicBezTo>
                  <a:cubicBezTo>
                    <a:pt x="558" y="4551"/>
                    <a:pt x="607" y="4672"/>
                    <a:pt x="647" y="4793"/>
                  </a:cubicBezTo>
                  <a:cubicBezTo>
                    <a:pt x="1465" y="7274"/>
                    <a:pt x="2779" y="7649"/>
                    <a:pt x="3497" y="7649"/>
                  </a:cubicBezTo>
                  <a:cubicBezTo>
                    <a:pt x="3807" y="7649"/>
                    <a:pt x="4006" y="7579"/>
                    <a:pt x="4006" y="7579"/>
                  </a:cubicBezTo>
                  <a:lnTo>
                    <a:pt x="4168" y="8217"/>
                  </a:lnTo>
                  <a:lnTo>
                    <a:pt x="3570" y="8346"/>
                  </a:lnTo>
                  <a:cubicBezTo>
                    <a:pt x="3570" y="8346"/>
                    <a:pt x="3456" y="10473"/>
                    <a:pt x="6065" y="10473"/>
                  </a:cubicBezTo>
                  <a:cubicBezTo>
                    <a:pt x="6232" y="10473"/>
                    <a:pt x="6409" y="10464"/>
                    <a:pt x="6598" y="10446"/>
                  </a:cubicBezTo>
                  <a:cubicBezTo>
                    <a:pt x="6598" y="10446"/>
                    <a:pt x="8964" y="10211"/>
                    <a:pt x="9465" y="8015"/>
                  </a:cubicBezTo>
                  <a:cubicBezTo>
                    <a:pt x="7041" y="7065"/>
                    <a:pt x="7388" y="4292"/>
                    <a:pt x="7398" y="4292"/>
                  </a:cubicBezTo>
                  <a:lnTo>
                    <a:pt x="7398" y="4292"/>
                  </a:lnTo>
                  <a:cubicBezTo>
                    <a:pt x="7398" y="4292"/>
                    <a:pt x="7398" y="4292"/>
                    <a:pt x="7398" y="4292"/>
                  </a:cubicBezTo>
                  <a:cubicBezTo>
                    <a:pt x="9732" y="1950"/>
                    <a:pt x="4039" y="885"/>
                    <a:pt x="4039" y="885"/>
                  </a:cubicBezTo>
                  <a:cubicBezTo>
                    <a:pt x="3339" y="192"/>
                    <a:pt x="2582" y="1"/>
                    <a:pt x="19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4"/>
            <p:cNvSpPr/>
            <p:nvPr/>
          </p:nvSpPr>
          <p:spPr>
            <a:xfrm>
              <a:off x="6290500" y="1186025"/>
              <a:ext cx="63400" cy="114700"/>
            </a:xfrm>
            <a:custGeom>
              <a:rect b="b" l="l" r="r" t="t"/>
              <a:pathLst>
                <a:path extrusionOk="0" h="4588" w="2536">
                  <a:moveTo>
                    <a:pt x="2536" y="0"/>
                  </a:moveTo>
                  <a:cubicBezTo>
                    <a:pt x="2043" y="1785"/>
                    <a:pt x="0" y="2205"/>
                    <a:pt x="0" y="2205"/>
                  </a:cubicBezTo>
                  <a:cubicBezTo>
                    <a:pt x="412" y="3497"/>
                    <a:pt x="291" y="4587"/>
                    <a:pt x="307" y="4587"/>
                  </a:cubicBezTo>
                  <a:cubicBezTo>
                    <a:pt x="2503" y="3675"/>
                    <a:pt x="2536" y="1"/>
                    <a:pt x="2536"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4"/>
            <p:cNvSpPr/>
            <p:nvPr/>
          </p:nvSpPr>
          <p:spPr>
            <a:xfrm>
              <a:off x="6252950" y="1173450"/>
              <a:ext cx="35750" cy="32175"/>
            </a:xfrm>
            <a:custGeom>
              <a:rect b="b" l="l" r="r" t="t"/>
              <a:pathLst>
                <a:path extrusionOk="0" h="1287" w="1430">
                  <a:moveTo>
                    <a:pt x="1365" y="1"/>
                  </a:moveTo>
                  <a:cubicBezTo>
                    <a:pt x="1341" y="1"/>
                    <a:pt x="1325" y="16"/>
                    <a:pt x="1325" y="43"/>
                  </a:cubicBezTo>
                  <a:cubicBezTo>
                    <a:pt x="1139" y="1101"/>
                    <a:pt x="89" y="1182"/>
                    <a:pt x="49" y="1182"/>
                  </a:cubicBezTo>
                  <a:cubicBezTo>
                    <a:pt x="16" y="1182"/>
                    <a:pt x="0" y="1206"/>
                    <a:pt x="0" y="1238"/>
                  </a:cubicBezTo>
                  <a:cubicBezTo>
                    <a:pt x="0" y="1262"/>
                    <a:pt x="16" y="1287"/>
                    <a:pt x="49" y="1287"/>
                  </a:cubicBezTo>
                  <a:cubicBezTo>
                    <a:pt x="57" y="1287"/>
                    <a:pt x="1220" y="1206"/>
                    <a:pt x="1422" y="59"/>
                  </a:cubicBezTo>
                  <a:cubicBezTo>
                    <a:pt x="1430" y="35"/>
                    <a:pt x="1414" y="3"/>
                    <a:pt x="1381" y="3"/>
                  </a:cubicBezTo>
                  <a:cubicBezTo>
                    <a:pt x="1376" y="1"/>
                    <a:pt x="1370" y="1"/>
                    <a:pt x="13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6236200" y="1115125"/>
              <a:ext cx="31900" cy="12575"/>
            </a:xfrm>
            <a:custGeom>
              <a:rect b="b" l="l" r="r" t="t"/>
              <a:pathLst>
                <a:path extrusionOk="0" h="503" w="1276">
                  <a:moveTo>
                    <a:pt x="686" y="0"/>
                  </a:moveTo>
                  <a:cubicBezTo>
                    <a:pt x="670" y="0"/>
                    <a:pt x="654" y="1"/>
                    <a:pt x="638" y="2"/>
                  </a:cubicBezTo>
                  <a:cubicBezTo>
                    <a:pt x="267" y="42"/>
                    <a:pt x="32" y="398"/>
                    <a:pt x="24" y="422"/>
                  </a:cubicBezTo>
                  <a:cubicBezTo>
                    <a:pt x="0" y="438"/>
                    <a:pt x="16" y="470"/>
                    <a:pt x="32" y="486"/>
                  </a:cubicBezTo>
                  <a:cubicBezTo>
                    <a:pt x="40" y="503"/>
                    <a:pt x="57" y="503"/>
                    <a:pt x="65" y="503"/>
                  </a:cubicBezTo>
                  <a:cubicBezTo>
                    <a:pt x="73" y="503"/>
                    <a:pt x="97" y="503"/>
                    <a:pt x="113" y="470"/>
                  </a:cubicBezTo>
                  <a:cubicBezTo>
                    <a:pt x="113" y="470"/>
                    <a:pt x="331" y="139"/>
                    <a:pt x="646" y="107"/>
                  </a:cubicBezTo>
                  <a:cubicBezTo>
                    <a:pt x="668" y="104"/>
                    <a:pt x="689" y="103"/>
                    <a:pt x="710" y="103"/>
                  </a:cubicBezTo>
                  <a:cubicBezTo>
                    <a:pt x="873" y="103"/>
                    <a:pt x="1030" y="184"/>
                    <a:pt x="1187" y="341"/>
                  </a:cubicBezTo>
                  <a:cubicBezTo>
                    <a:pt x="1195" y="349"/>
                    <a:pt x="1207" y="353"/>
                    <a:pt x="1219" y="353"/>
                  </a:cubicBezTo>
                  <a:cubicBezTo>
                    <a:pt x="1232" y="353"/>
                    <a:pt x="1244" y="349"/>
                    <a:pt x="1252" y="341"/>
                  </a:cubicBezTo>
                  <a:cubicBezTo>
                    <a:pt x="1276" y="317"/>
                    <a:pt x="1276" y="285"/>
                    <a:pt x="1252" y="268"/>
                  </a:cubicBezTo>
                  <a:cubicBezTo>
                    <a:pt x="1065" y="90"/>
                    <a:pt x="879" y="0"/>
                    <a:pt x="6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4"/>
            <p:cNvSpPr/>
            <p:nvPr/>
          </p:nvSpPr>
          <p:spPr>
            <a:xfrm>
              <a:off x="6224875" y="1129050"/>
              <a:ext cx="22650" cy="58400"/>
            </a:xfrm>
            <a:custGeom>
              <a:rect b="b" l="l" r="r" t="t"/>
              <a:pathLst>
                <a:path extrusionOk="0" h="2336" w="906">
                  <a:moveTo>
                    <a:pt x="65" y="0"/>
                  </a:moveTo>
                  <a:cubicBezTo>
                    <a:pt x="60" y="0"/>
                    <a:pt x="55" y="1"/>
                    <a:pt x="49" y="2"/>
                  </a:cubicBezTo>
                  <a:cubicBezTo>
                    <a:pt x="25" y="10"/>
                    <a:pt x="1" y="34"/>
                    <a:pt x="9" y="67"/>
                  </a:cubicBezTo>
                  <a:cubicBezTo>
                    <a:pt x="9" y="75"/>
                    <a:pt x="227" y="915"/>
                    <a:pt x="122" y="2223"/>
                  </a:cubicBezTo>
                  <a:cubicBezTo>
                    <a:pt x="122" y="2247"/>
                    <a:pt x="130" y="2263"/>
                    <a:pt x="154" y="2271"/>
                  </a:cubicBezTo>
                  <a:cubicBezTo>
                    <a:pt x="162" y="2271"/>
                    <a:pt x="292" y="2336"/>
                    <a:pt x="469" y="2336"/>
                  </a:cubicBezTo>
                  <a:cubicBezTo>
                    <a:pt x="598" y="2336"/>
                    <a:pt x="752" y="2296"/>
                    <a:pt x="881" y="2182"/>
                  </a:cubicBezTo>
                  <a:cubicBezTo>
                    <a:pt x="905" y="2166"/>
                    <a:pt x="905" y="2134"/>
                    <a:pt x="889" y="2110"/>
                  </a:cubicBezTo>
                  <a:cubicBezTo>
                    <a:pt x="880" y="2096"/>
                    <a:pt x="866" y="2090"/>
                    <a:pt x="852" y="2090"/>
                  </a:cubicBezTo>
                  <a:cubicBezTo>
                    <a:pt x="840" y="2090"/>
                    <a:pt x="827" y="2094"/>
                    <a:pt x="816" y="2102"/>
                  </a:cubicBezTo>
                  <a:cubicBezTo>
                    <a:pt x="697" y="2204"/>
                    <a:pt x="570" y="2234"/>
                    <a:pt x="462" y="2234"/>
                  </a:cubicBezTo>
                  <a:cubicBezTo>
                    <a:pt x="357" y="2234"/>
                    <a:pt x="271" y="2206"/>
                    <a:pt x="227" y="2191"/>
                  </a:cubicBezTo>
                  <a:cubicBezTo>
                    <a:pt x="316" y="890"/>
                    <a:pt x="114" y="51"/>
                    <a:pt x="114" y="43"/>
                  </a:cubicBezTo>
                  <a:cubicBezTo>
                    <a:pt x="107" y="16"/>
                    <a:pt x="89" y="0"/>
                    <a:pt x="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4"/>
            <p:cNvSpPr/>
            <p:nvPr/>
          </p:nvSpPr>
          <p:spPr>
            <a:xfrm>
              <a:off x="6255375" y="1136775"/>
              <a:ext cx="9900" cy="15375"/>
            </a:xfrm>
            <a:custGeom>
              <a:rect b="b" l="l" r="r" t="t"/>
              <a:pathLst>
                <a:path extrusionOk="0" h="615" w="396">
                  <a:moveTo>
                    <a:pt x="178" y="0"/>
                  </a:moveTo>
                  <a:cubicBezTo>
                    <a:pt x="73" y="8"/>
                    <a:pt x="0" y="145"/>
                    <a:pt x="16" y="315"/>
                  </a:cubicBezTo>
                  <a:cubicBezTo>
                    <a:pt x="24" y="487"/>
                    <a:pt x="116" y="614"/>
                    <a:pt x="217" y="614"/>
                  </a:cubicBezTo>
                  <a:cubicBezTo>
                    <a:pt x="220" y="614"/>
                    <a:pt x="223" y="614"/>
                    <a:pt x="226" y="614"/>
                  </a:cubicBezTo>
                  <a:cubicBezTo>
                    <a:pt x="323" y="606"/>
                    <a:pt x="396" y="460"/>
                    <a:pt x="388" y="291"/>
                  </a:cubicBezTo>
                  <a:cubicBezTo>
                    <a:pt x="372" y="129"/>
                    <a:pt x="275" y="0"/>
                    <a:pt x="1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6212375" y="1140750"/>
              <a:ext cx="9100" cy="13400"/>
            </a:xfrm>
            <a:custGeom>
              <a:rect b="b" l="l" r="r" t="t"/>
              <a:pathLst>
                <a:path extrusionOk="0" h="536" w="364">
                  <a:moveTo>
                    <a:pt x="180" y="1"/>
                  </a:moveTo>
                  <a:cubicBezTo>
                    <a:pt x="174" y="1"/>
                    <a:pt x="168" y="1"/>
                    <a:pt x="162" y="3"/>
                  </a:cubicBezTo>
                  <a:cubicBezTo>
                    <a:pt x="57" y="11"/>
                    <a:pt x="0" y="132"/>
                    <a:pt x="8" y="285"/>
                  </a:cubicBezTo>
                  <a:cubicBezTo>
                    <a:pt x="16" y="418"/>
                    <a:pt x="100" y="536"/>
                    <a:pt x="193" y="536"/>
                  </a:cubicBezTo>
                  <a:cubicBezTo>
                    <a:pt x="196" y="536"/>
                    <a:pt x="199" y="536"/>
                    <a:pt x="202" y="535"/>
                  </a:cubicBezTo>
                  <a:cubicBezTo>
                    <a:pt x="299" y="527"/>
                    <a:pt x="364" y="406"/>
                    <a:pt x="347" y="253"/>
                  </a:cubicBezTo>
                  <a:cubicBezTo>
                    <a:pt x="340" y="109"/>
                    <a:pt x="269" y="1"/>
                    <a:pt x="18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6202475" y="1127625"/>
              <a:ext cx="17375" cy="6325"/>
            </a:xfrm>
            <a:custGeom>
              <a:rect b="b" l="l" r="r" t="t"/>
              <a:pathLst>
                <a:path extrusionOk="0" h="253" w="695">
                  <a:moveTo>
                    <a:pt x="363" y="1"/>
                  </a:moveTo>
                  <a:cubicBezTo>
                    <a:pt x="142" y="1"/>
                    <a:pt x="17" y="172"/>
                    <a:pt x="17" y="172"/>
                  </a:cubicBezTo>
                  <a:cubicBezTo>
                    <a:pt x="1" y="188"/>
                    <a:pt x="9" y="221"/>
                    <a:pt x="25" y="245"/>
                  </a:cubicBezTo>
                  <a:cubicBezTo>
                    <a:pt x="41" y="253"/>
                    <a:pt x="49" y="253"/>
                    <a:pt x="57" y="253"/>
                  </a:cubicBezTo>
                  <a:cubicBezTo>
                    <a:pt x="81" y="253"/>
                    <a:pt x="97" y="245"/>
                    <a:pt x="89" y="221"/>
                  </a:cubicBezTo>
                  <a:cubicBezTo>
                    <a:pt x="95" y="215"/>
                    <a:pt x="187" y="95"/>
                    <a:pt x="353" y="95"/>
                  </a:cubicBezTo>
                  <a:cubicBezTo>
                    <a:pt x="424" y="95"/>
                    <a:pt x="509" y="117"/>
                    <a:pt x="606" y="180"/>
                  </a:cubicBezTo>
                  <a:cubicBezTo>
                    <a:pt x="612" y="189"/>
                    <a:pt x="620" y="193"/>
                    <a:pt x="629" y="193"/>
                  </a:cubicBezTo>
                  <a:cubicBezTo>
                    <a:pt x="644" y="193"/>
                    <a:pt x="661" y="182"/>
                    <a:pt x="671" y="172"/>
                  </a:cubicBezTo>
                  <a:cubicBezTo>
                    <a:pt x="695" y="148"/>
                    <a:pt x="687" y="124"/>
                    <a:pt x="663" y="100"/>
                  </a:cubicBezTo>
                  <a:cubicBezTo>
                    <a:pt x="549" y="27"/>
                    <a:pt x="449" y="1"/>
                    <a:pt x="3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6205700" y="991200"/>
              <a:ext cx="60800" cy="72675"/>
            </a:xfrm>
            <a:custGeom>
              <a:rect b="b" l="l" r="r" t="t"/>
              <a:pathLst>
                <a:path extrusionOk="0" h="2907" w="2432">
                  <a:moveTo>
                    <a:pt x="2431" y="1"/>
                  </a:moveTo>
                  <a:cubicBezTo>
                    <a:pt x="760" y="574"/>
                    <a:pt x="195" y="2012"/>
                    <a:pt x="49" y="2520"/>
                  </a:cubicBezTo>
                  <a:cubicBezTo>
                    <a:pt x="1" y="2674"/>
                    <a:pt x="81" y="2843"/>
                    <a:pt x="243" y="2892"/>
                  </a:cubicBezTo>
                  <a:cubicBezTo>
                    <a:pt x="275" y="2901"/>
                    <a:pt x="311" y="2907"/>
                    <a:pt x="351" y="2907"/>
                  </a:cubicBezTo>
                  <a:cubicBezTo>
                    <a:pt x="518" y="2907"/>
                    <a:pt x="747" y="2804"/>
                    <a:pt x="1034" y="2431"/>
                  </a:cubicBezTo>
                  <a:cubicBezTo>
                    <a:pt x="1002" y="2238"/>
                    <a:pt x="1018" y="2036"/>
                    <a:pt x="1099" y="1850"/>
                  </a:cubicBezTo>
                  <a:cubicBezTo>
                    <a:pt x="1519" y="881"/>
                    <a:pt x="2011" y="324"/>
                    <a:pt x="24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6230325" y="977000"/>
              <a:ext cx="330925" cy="359050"/>
            </a:xfrm>
            <a:custGeom>
              <a:rect b="b" l="l" r="r" t="t"/>
              <a:pathLst>
                <a:path extrusionOk="0" h="14362" w="13237">
                  <a:moveTo>
                    <a:pt x="3677" y="1"/>
                  </a:moveTo>
                  <a:cubicBezTo>
                    <a:pt x="3303" y="1"/>
                    <a:pt x="2897" y="40"/>
                    <a:pt x="2456" y="125"/>
                  </a:cubicBezTo>
                  <a:cubicBezTo>
                    <a:pt x="2456" y="125"/>
                    <a:pt x="2004" y="141"/>
                    <a:pt x="1438" y="569"/>
                  </a:cubicBezTo>
                  <a:cubicBezTo>
                    <a:pt x="1010" y="900"/>
                    <a:pt x="518" y="1465"/>
                    <a:pt x="106" y="2418"/>
                  </a:cubicBezTo>
                  <a:cubicBezTo>
                    <a:pt x="25" y="2604"/>
                    <a:pt x="1" y="2806"/>
                    <a:pt x="33" y="2999"/>
                  </a:cubicBezTo>
                  <a:cubicBezTo>
                    <a:pt x="66" y="3185"/>
                    <a:pt x="146" y="3371"/>
                    <a:pt x="275" y="3516"/>
                  </a:cubicBezTo>
                  <a:cubicBezTo>
                    <a:pt x="949" y="4297"/>
                    <a:pt x="2462" y="5686"/>
                    <a:pt x="4549" y="5686"/>
                  </a:cubicBezTo>
                  <a:cubicBezTo>
                    <a:pt x="4665" y="5686"/>
                    <a:pt x="4783" y="5681"/>
                    <a:pt x="4903" y="5672"/>
                  </a:cubicBezTo>
                  <a:cubicBezTo>
                    <a:pt x="4903" y="5672"/>
                    <a:pt x="4943" y="5600"/>
                    <a:pt x="5024" y="5511"/>
                  </a:cubicBezTo>
                  <a:cubicBezTo>
                    <a:pt x="5160" y="5365"/>
                    <a:pt x="5338" y="5296"/>
                    <a:pt x="5515" y="5296"/>
                  </a:cubicBezTo>
                  <a:cubicBezTo>
                    <a:pt x="5769" y="5296"/>
                    <a:pt x="6019" y="5436"/>
                    <a:pt x="6138" y="5688"/>
                  </a:cubicBezTo>
                  <a:cubicBezTo>
                    <a:pt x="6324" y="6076"/>
                    <a:pt x="6396" y="6649"/>
                    <a:pt x="5775" y="7263"/>
                  </a:cubicBezTo>
                  <a:cubicBezTo>
                    <a:pt x="5775" y="7263"/>
                    <a:pt x="5460" y="10404"/>
                    <a:pt x="7995" y="11002"/>
                  </a:cubicBezTo>
                  <a:cubicBezTo>
                    <a:pt x="7995" y="11002"/>
                    <a:pt x="12025" y="11034"/>
                    <a:pt x="12324" y="14361"/>
                  </a:cubicBezTo>
                  <a:cubicBezTo>
                    <a:pt x="12324" y="14361"/>
                    <a:pt x="13236" y="13021"/>
                    <a:pt x="12550" y="11236"/>
                  </a:cubicBezTo>
                  <a:cubicBezTo>
                    <a:pt x="12267" y="10517"/>
                    <a:pt x="11775" y="9904"/>
                    <a:pt x="11145" y="9427"/>
                  </a:cubicBezTo>
                  <a:cubicBezTo>
                    <a:pt x="10652" y="9064"/>
                    <a:pt x="9958" y="8547"/>
                    <a:pt x="9489" y="8273"/>
                  </a:cubicBezTo>
                  <a:cubicBezTo>
                    <a:pt x="9489" y="8273"/>
                    <a:pt x="8230" y="7675"/>
                    <a:pt x="8052" y="5487"/>
                  </a:cubicBezTo>
                  <a:cubicBezTo>
                    <a:pt x="8052" y="5487"/>
                    <a:pt x="8107" y="1"/>
                    <a:pt x="36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5952950" y="1252175"/>
              <a:ext cx="592050" cy="421675"/>
            </a:xfrm>
            <a:custGeom>
              <a:rect b="b" l="l" r="r" t="t"/>
              <a:pathLst>
                <a:path extrusionOk="0" h="16867" w="23682">
                  <a:moveTo>
                    <a:pt x="19066" y="1"/>
                  </a:moveTo>
                  <a:cubicBezTo>
                    <a:pt x="18988" y="1"/>
                    <a:pt x="18945" y="3"/>
                    <a:pt x="18945" y="3"/>
                  </a:cubicBezTo>
                  <a:cubicBezTo>
                    <a:pt x="18436" y="2199"/>
                    <a:pt x="16078" y="2434"/>
                    <a:pt x="16078" y="2434"/>
                  </a:cubicBezTo>
                  <a:cubicBezTo>
                    <a:pt x="15889" y="2452"/>
                    <a:pt x="15712" y="2461"/>
                    <a:pt x="15545" y="2461"/>
                  </a:cubicBezTo>
                  <a:cubicBezTo>
                    <a:pt x="12936" y="2461"/>
                    <a:pt x="13050" y="334"/>
                    <a:pt x="13050" y="334"/>
                  </a:cubicBezTo>
                  <a:lnTo>
                    <a:pt x="13050" y="334"/>
                  </a:lnTo>
                  <a:cubicBezTo>
                    <a:pt x="12243" y="479"/>
                    <a:pt x="11274" y="956"/>
                    <a:pt x="10498" y="1408"/>
                  </a:cubicBezTo>
                  <a:cubicBezTo>
                    <a:pt x="9820" y="1804"/>
                    <a:pt x="9263" y="2385"/>
                    <a:pt x="8924" y="3080"/>
                  </a:cubicBezTo>
                  <a:cubicBezTo>
                    <a:pt x="8819" y="3306"/>
                    <a:pt x="8730" y="3524"/>
                    <a:pt x="8641" y="3766"/>
                  </a:cubicBezTo>
                  <a:lnTo>
                    <a:pt x="7809" y="6697"/>
                  </a:lnTo>
                  <a:cubicBezTo>
                    <a:pt x="7494" y="7804"/>
                    <a:pt x="6751" y="8748"/>
                    <a:pt x="5742" y="9314"/>
                  </a:cubicBezTo>
                  <a:lnTo>
                    <a:pt x="1" y="11316"/>
                  </a:lnTo>
                  <a:lnTo>
                    <a:pt x="1066" y="13723"/>
                  </a:lnTo>
                  <a:lnTo>
                    <a:pt x="7373" y="12229"/>
                  </a:lnTo>
                  <a:cubicBezTo>
                    <a:pt x="7817" y="12100"/>
                    <a:pt x="8213" y="11825"/>
                    <a:pt x="8496" y="11462"/>
                  </a:cubicBezTo>
                  <a:lnTo>
                    <a:pt x="9820" y="9766"/>
                  </a:lnTo>
                  <a:lnTo>
                    <a:pt x="11023" y="13359"/>
                  </a:lnTo>
                  <a:lnTo>
                    <a:pt x="8948" y="13561"/>
                  </a:lnTo>
                  <a:lnTo>
                    <a:pt x="8948" y="16388"/>
                  </a:lnTo>
                  <a:lnTo>
                    <a:pt x="19567" y="16824"/>
                  </a:lnTo>
                  <a:cubicBezTo>
                    <a:pt x="19881" y="16853"/>
                    <a:pt x="20170" y="16867"/>
                    <a:pt x="20437" y="16867"/>
                  </a:cubicBezTo>
                  <a:cubicBezTo>
                    <a:pt x="23681" y="16867"/>
                    <a:pt x="23564" y="14853"/>
                    <a:pt x="23564" y="14853"/>
                  </a:cubicBezTo>
                  <a:cubicBezTo>
                    <a:pt x="23564" y="13545"/>
                    <a:pt x="23403" y="3362"/>
                    <a:pt x="23403" y="3362"/>
                  </a:cubicBezTo>
                  <a:cubicBezTo>
                    <a:pt x="23134" y="164"/>
                    <a:pt x="19752" y="1"/>
                    <a:pt x="19066" y="1"/>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4"/>
            <p:cNvSpPr/>
            <p:nvPr/>
          </p:nvSpPr>
          <p:spPr>
            <a:xfrm>
              <a:off x="6184700" y="1373575"/>
              <a:ext cx="24050" cy="123775"/>
            </a:xfrm>
            <a:custGeom>
              <a:rect b="b" l="l" r="r" t="t"/>
              <a:pathLst>
                <a:path extrusionOk="0" h="4951" w="962">
                  <a:moveTo>
                    <a:pt x="921" y="0"/>
                  </a:moveTo>
                  <a:cubicBezTo>
                    <a:pt x="889" y="0"/>
                    <a:pt x="873" y="8"/>
                    <a:pt x="865" y="41"/>
                  </a:cubicBezTo>
                  <a:cubicBezTo>
                    <a:pt x="1" y="3287"/>
                    <a:pt x="502" y="4902"/>
                    <a:pt x="510" y="4918"/>
                  </a:cubicBezTo>
                  <a:cubicBezTo>
                    <a:pt x="518" y="4942"/>
                    <a:pt x="542" y="4950"/>
                    <a:pt x="558" y="4950"/>
                  </a:cubicBezTo>
                  <a:cubicBezTo>
                    <a:pt x="566" y="4950"/>
                    <a:pt x="566" y="4950"/>
                    <a:pt x="566" y="4942"/>
                  </a:cubicBezTo>
                  <a:cubicBezTo>
                    <a:pt x="590" y="4926"/>
                    <a:pt x="607" y="4910"/>
                    <a:pt x="598" y="4878"/>
                  </a:cubicBezTo>
                  <a:cubicBezTo>
                    <a:pt x="598" y="4870"/>
                    <a:pt x="106" y="3271"/>
                    <a:pt x="962" y="65"/>
                  </a:cubicBezTo>
                  <a:cubicBezTo>
                    <a:pt x="962" y="33"/>
                    <a:pt x="954" y="16"/>
                    <a:pt x="921"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4"/>
            <p:cNvSpPr/>
            <p:nvPr/>
          </p:nvSpPr>
          <p:spPr>
            <a:xfrm>
              <a:off x="6271325" y="1499675"/>
              <a:ext cx="89650" cy="8975"/>
            </a:xfrm>
            <a:custGeom>
              <a:rect b="b" l="l" r="r" t="t"/>
              <a:pathLst>
                <a:path extrusionOk="0" h="359" w="3586">
                  <a:moveTo>
                    <a:pt x="2138" y="1"/>
                  </a:moveTo>
                  <a:cubicBezTo>
                    <a:pt x="865" y="1"/>
                    <a:pt x="47" y="270"/>
                    <a:pt x="41" y="270"/>
                  </a:cubicBezTo>
                  <a:cubicBezTo>
                    <a:pt x="24" y="278"/>
                    <a:pt x="0" y="302"/>
                    <a:pt x="8" y="326"/>
                  </a:cubicBezTo>
                  <a:cubicBezTo>
                    <a:pt x="24" y="350"/>
                    <a:pt x="41" y="359"/>
                    <a:pt x="65" y="359"/>
                  </a:cubicBezTo>
                  <a:cubicBezTo>
                    <a:pt x="77" y="359"/>
                    <a:pt x="871" y="96"/>
                    <a:pt x="2117" y="96"/>
                  </a:cubicBezTo>
                  <a:cubicBezTo>
                    <a:pt x="2535" y="96"/>
                    <a:pt x="3005" y="126"/>
                    <a:pt x="3513" y="205"/>
                  </a:cubicBezTo>
                  <a:cubicBezTo>
                    <a:pt x="3518" y="206"/>
                    <a:pt x="3524" y="207"/>
                    <a:pt x="3528" y="207"/>
                  </a:cubicBezTo>
                  <a:cubicBezTo>
                    <a:pt x="3551" y="207"/>
                    <a:pt x="3564" y="191"/>
                    <a:pt x="3578" y="165"/>
                  </a:cubicBezTo>
                  <a:cubicBezTo>
                    <a:pt x="3586" y="132"/>
                    <a:pt x="3561" y="108"/>
                    <a:pt x="3537" y="108"/>
                  </a:cubicBezTo>
                  <a:cubicBezTo>
                    <a:pt x="3030" y="30"/>
                    <a:pt x="2559" y="1"/>
                    <a:pt x="2138"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6227300" y="1570175"/>
              <a:ext cx="281650" cy="23275"/>
            </a:xfrm>
            <a:custGeom>
              <a:rect b="b" l="l" r="r" t="t"/>
              <a:pathLst>
                <a:path extrusionOk="0" h="931" w="11266">
                  <a:moveTo>
                    <a:pt x="8981" y="1"/>
                  </a:moveTo>
                  <a:cubicBezTo>
                    <a:pt x="8896" y="1"/>
                    <a:pt x="8809" y="4"/>
                    <a:pt x="8722" y="10"/>
                  </a:cubicBezTo>
                  <a:lnTo>
                    <a:pt x="57" y="575"/>
                  </a:lnTo>
                  <a:cubicBezTo>
                    <a:pt x="25" y="575"/>
                    <a:pt x="1" y="599"/>
                    <a:pt x="1" y="631"/>
                  </a:cubicBezTo>
                  <a:cubicBezTo>
                    <a:pt x="1" y="656"/>
                    <a:pt x="25" y="680"/>
                    <a:pt x="57" y="680"/>
                  </a:cubicBezTo>
                  <a:lnTo>
                    <a:pt x="8722" y="115"/>
                  </a:lnTo>
                  <a:cubicBezTo>
                    <a:pt x="8801" y="110"/>
                    <a:pt x="8879" y="108"/>
                    <a:pt x="8957" y="108"/>
                  </a:cubicBezTo>
                  <a:cubicBezTo>
                    <a:pt x="9566" y="108"/>
                    <a:pt x="10142" y="247"/>
                    <a:pt x="10636" y="526"/>
                  </a:cubicBezTo>
                  <a:cubicBezTo>
                    <a:pt x="10846" y="647"/>
                    <a:pt x="11032" y="777"/>
                    <a:pt x="11169" y="922"/>
                  </a:cubicBezTo>
                  <a:cubicBezTo>
                    <a:pt x="11177" y="930"/>
                    <a:pt x="11201" y="930"/>
                    <a:pt x="11209" y="930"/>
                  </a:cubicBezTo>
                  <a:cubicBezTo>
                    <a:pt x="11217" y="930"/>
                    <a:pt x="11241" y="930"/>
                    <a:pt x="11250" y="922"/>
                  </a:cubicBezTo>
                  <a:cubicBezTo>
                    <a:pt x="11266" y="898"/>
                    <a:pt x="11266" y="874"/>
                    <a:pt x="11250" y="849"/>
                  </a:cubicBezTo>
                  <a:cubicBezTo>
                    <a:pt x="11096" y="696"/>
                    <a:pt x="10918" y="559"/>
                    <a:pt x="10692" y="438"/>
                  </a:cubicBezTo>
                  <a:cubicBezTo>
                    <a:pt x="10189" y="154"/>
                    <a:pt x="9604" y="1"/>
                    <a:pt x="8981"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6421325" y="1328600"/>
              <a:ext cx="44425" cy="244850"/>
            </a:xfrm>
            <a:custGeom>
              <a:rect b="b" l="l" r="r" t="t"/>
              <a:pathLst>
                <a:path extrusionOk="0" h="9794" w="1777">
                  <a:moveTo>
                    <a:pt x="1553" y="0"/>
                  </a:moveTo>
                  <a:cubicBezTo>
                    <a:pt x="1534" y="0"/>
                    <a:pt x="1516" y="13"/>
                    <a:pt x="1510" y="31"/>
                  </a:cubicBezTo>
                  <a:cubicBezTo>
                    <a:pt x="1494" y="87"/>
                    <a:pt x="0" y="4940"/>
                    <a:pt x="1672" y="9769"/>
                  </a:cubicBezTo>
                  <a:cubicBezTo>
                    <a:pt x="1680" y="9786"/>
                    <a:pt x="1704" y="9794"/>
                    <a:pt x="1720" y="9794"/>
                  </a:cubicBezTo>
                  <a:lnTo>
                    <a:pt x="1736" y="9794"/>
                  </a:lnTo>
                  <a:cubicBezTo>
                    <a:pt x="1760" y="9786"/>
                    <a:pt x="1777" y="9769"/>
                    <a:pt x="1760" y="9737"/>
                  </a:cubicBezTo>
                  <a:cubicBezTo>
                    <a:pt x="97" y="4940"/>
                    <a:pt x="1583" y="112"/>
                    <a:pt x="1599" y="63"/>
                  </a:cubicBezTo>
                  <a:cubicBezTo>
                    <a:pt x="1615" y="47"/>
                    <a:pt x="1599" y="15"/>
                    <a:pt x="1575" y="7"/>
                  </a:cubicBezTo>
                  <a:cubicBezTo>
                    <a:pt x="1568" y="2"/>
                    <a:pt x="1561" y="0"/>
                    <a:pt x="1553"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6026850" y="1595000"/>
              <a:ext cx="150225" cy="69300"/>
            </a:xfrm>
            <a:custGeom>
              <a:rect b="b" l="l" r="r" t="t"/>
              <a:pathLst>
                <a:path extrusionOk="0" h="2772" w="6009">
                  <a:moveTo>
                    <a:pt x="1962" y="1"/>
                  </a:moveTo>
                  <a:cubicBezTo>
                    <a:pt x="1434" y="1"/>
                    <a:pt x="933" y="218"/>
                    <a:pt x="598" y="615"/>
                  </a:cubicBezTo>
                  <a:cubicBezTo>
                    <a:pt x="331" y="914"/>
                    <a:pt x="89" y="1350"/>
                    <a:pt x="16" y="1940"/>
                  </a:cubicBezTo>
                  <a:cubicBezTo>
                    <a:pt x="0" y="2117"/>
                    <a:pt x="137" y="2287"/>
                    <a:pt x="323" y="2311"/>
                  </a:cubicBezTo>
                  <a:cubicBezTo>
                    <a:pt x="335" y="2312"/>
                    <a:pt x="347" y="2313"/>
                    <a:pt x="358" y="2313"/>
                  </a:cubicBezTo>
                  <a:cubicBezTo>
                    <a:pt x="504" y="2313"/>
                    <a:pt x="627" y="2220"/>
                    <a:pt x="686" y="2085"/>
                  </a:cubicBezTo>
                  <a:cubicBezTo>
                    <a:pt x="847" y="1618"/>
                    <a:pt x="1328" y="655"/>
                    <a:pt x="2523" y="655"/>
                  </a:cubicBezTo>
                  <a:cubicBezTo>
                    <a:pt x="2587" y="655"/>
                    <a:pt x="2653" y="658"/>
                    <a:pt x="2721" y="664"/>
                  </a:cubicBezTo>
                  <a:cubicBezTo>
                    <a:pt x="2721" y="664"/>
                    <a:pt x="1502" y="728"/>
                    <a:pt x="1098" y="2190"/>
                  </a:cubicBezTo>
                  <a:cubicBezTo>
                    <a:pt x="1042" y="2400"/>
                    <a:pt x="1179" y="2626"/>
                    <a:pt x="1405" y="2642"/>
                  </a:cubicBezTo>
                  <a:cubicBezTo>
                    <a:pt x="1422" y="2645"/>
                    <a:pt x="1438" y="2646"/>
                    <a:pt x="1454" y="2646"/>
                  </a:cubicBezTo>
                  <a:cubicBezTo>
                    <a:pt x="1605" y="2646"/>
                    <a:pt x="1741" y="2546"/>
                    <a:pt x="1785" y="2400"/>
                  </a:cubicBezTo>
                  <a:cubicBezTo>
                    <a:pt x="1938" y="1940"/>
                    <a:pt x="2358" y="1068"/>
                    <a:pt x="3400" y="1068"/>
                  </a:cubicBezTo>
                  <a:cubicBezTo>
                    <a:pt x="3400" y="1068"/>
                    <a:pt x="2544" y="1439"/>
                    <a:pt x="2277" y="2279"/>
                  </a:cubicBezTo>
                  <a:cubicBezTo>
                    <a:pt x="2197" y="2521"/>
                    <a:pt x="2390" y="2772"/>
                    <a:pt x="2657" y="2772"/>
                  </a:cubicBezTo>
                  <a:lnTo>
                    <a:pt x="2697" y="2772"/>
                  </a:lnTo>
                  <a:cubicBezTo>
                    <a:pt x="2859" y="2772"/>
                    <a:pt x="2996" y="2675"/>
                    <a:pt x="3061" y="2521"/>
                  </a:cubicBezTo>
                  <a:cubicBezTo>
                    <a:pt x="3169" y="2269"/>
                    <a:pt x="3517" y="1915"/>
                    <a:pt x="4600" y="1915"/>
                  </a:cubicBezTo>
                  <a:cubicBezTo>
                    <a:pt x="4975" y="1915"/>
                    <a:pt x="5437" y="1957"/>
                    <a:pt x="6008" y="2061"/>
                  </a:cubicBezTo>
                  <a:lnTo>
                    <a:pt x="6008" y="82"/>
                  </a:lnTo>
                  <a:lnTo>
                    <a:pt x="2019" y="2"/>
                  </a:lnTo>
                  <a:cubicBezTo>
                    <a:pt x="2000" y="1"/>
                    <a:pt x="1981" y="1"/>
                    <a:pt x="19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5632175" y="1413350"/>
              <a:ext cx="408825" cy="252975"/>
            </a:xfrm>
            <a:custGeom>
              <a:rect b="b" l="l" r="r" t="t"/>
              <a:pathLst>
                <a:path extrusionOk="0" h="10119" w="16353">
                  <a:moveTo>
                    <a:pt x="11305" y="0"/>
                  </a:moveTo>
                  <a:lnTo>
                    <a:pt x="1349" y="8"/>
                  </a:lnTo>
                  <a:cubicBezTo>
                    <a:pt x="541" y="8"/>
                    <a:pt x="0" y="824"/>
                    <a:pt x="315" y="1575"/>
                  </a:cubicBezTo>
                  <a:lnTo>
                    <a:pt x="3949" y="10118"/>
                  </a:lnTo>
                  <a:lnTo>
                    <a:pt x="16352" y="10110"/>
                  </a:lnTo>
                  <a:lnTo>
                    <a:pt x="12347" y="686"/>
                  </a:lnTo>
                  <a:cubicBezTo>
                    <a:pt x="12161" y="267"/>
                    <a:pt x="11758" y="0"/>
                    <a:pt x="1130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5688475" y="1098000"/>
              <a:ext cx="5075" cy="272575"/>
            </a:xfrm>
            <a:custGeom>
              <a:rect b="b" l="l" r="r" t="t"/>
              <a:pathLst>
                <a:path extrusionOk="0" h="10903" w="203">
                  <a:moveTo>
                    <a:pt x="98" y="1"/>
                  </a:moveTo>
                  <a:cubicBezTo>
                    <a:pt x="41" y="1"/>
                    <a:pt x="1" y="41"/>
                    <a:pt x="1" y="106"/>
                  </a:cubicBezTo>
                  <a:lnTo>
                    <a:pt x="1" y="509"/>
                  </a:lnTo>
                  <a:cubicBezTo>
                    <a:pt x="1" y="566"/>
                    <a:pt x="41" y="606"/>
                    <a:pt x="98" y="606"/>
                  </a:cubicBezTo>
                  <a:cubicBezTo>
                    <a:pt x="163" y="606"/>
                    <a:pt x="203" y="558"/>
                    <a:pt x="203" y="509"/>
                  </a:cubicBezTo>
                  <a:lnTo>
                    <a:pt x="203" y="106"/>
                  </a:lnTo>
                  <a:cubicBezTo>
                    <a:pt x="203" y="41"/>
                    <a:pt x="163" y="1"/>
                    <a:pt x="98" y="1"/>
                  </a:cubicBezTo>
                  <a:close/>
                  <a:moveTo>
                    <a:pt x="98" y="1721"/>
                  </a:moveTo>
                  <a:cubicBezTo>
                    <a:pt x="41" y="1721"/>
                    <a:pt x="1" y="1761"/>
                    <a:pt x="1" y="1817"/>
                  </a:cubicBezTo>
                  <a:lnTo>
                    <a:pt x="1" y="2221"/>
                  </a:lnTo>
                  <a:cubicBezTo>
                    <a:pt x="1" y="2286"/>
                    <a:pt x="41" y="2326"/>
                    <a:pt x="98" y="2326"/>
                  </a:cubicBezTo>
                  <a:cubicBezTo>
                    <a:pt x="163" y="2326"/>
                    <a:pt x="203" y="2278"/>
                    <a:pt x="203" y="2221"/>
                  </a:cubicBezTo>
                  <a:lnTo>
                    <a:pt x="203" y="1817"/>
                  </a:lnTo>
                  <a:cubicBezTo>
                    <a:pt x="203" y="1761"/>
                    <a:pt x="163" y="1721"/>
                    <a:pt x="98" y="1721"/>
                  </a:cubicBezTo>
                  <a:close/>
                  <a:moveTo>
                    <a:pt x="98" y="3433"/>
                  </a:moveTo>
                  <a:cubicBezTo>
                    <a:pt x="41" y="3433"/>
                    <a:pt x="1" y="3473"/>
                    <a:pt x="1" y="3538"/>
                  </a:cubicBezTo>
                  <a:lnTo>
                    <a:pt x="1" y="3941"/>
                  </a:lnTo>
                  <a:cubicBezTo>
                    <a:pt x="1" y="3998"/>
                    <a:pt x="41" y="4038"/>
                    <a:pt x="98" y="4038"/>
                  </a:cubicBezTo>
                  <a:cubicBezTo>
                    <a:pt x="163" y="4038"/>
                    <a:pt x="203" y="3990"/>
                    <a:pt x="203" y="3941"/>
                  </a:cubicBezTo>
                  <a:lnTo>
                    <a:pt x="203" y="3538"/>
                  </a:lnTo>
                  <a:cubicBezTo>
                    <a:pt x="203" y="3473"/>
                    <a:pt x="163" y="3433"/>
                    <a:pt x="98" y="3433"/>
                  </a:cubicBezTo>
                  <a:close/>
                  <a:moveTo>
                    <a:pt x="98" y="5153"/>
                  </a:moveTo>
                  <a:cubicBezTo>
                    <a:pt x="41" y="5153"/>
                    <a:pt x="1" y="5193"/>
                    <a:pt x="1" y="5249"/>
                  </a:cubicBezTo>
                  <a:lnTo>
                    <a:pt x="1" y="5653"/>
                  </a:lnTo>
                  <a:cubicBezTo>
                    <a:pt x="1" y="5718"/>
                    <a:pt x="41" y="5758"/>
                    <a:pt x="98" y="5758"/>
                  </a:cubicBezTo>
                  <a:cubicBezTo>
                    <a:pt x="163" y="5758"/>
                    <a:pt x="203" y="5710"/>
                    <a:pt x="203" y="5653"/>
                  </a:cubicBezTo>
                  <a:lnTo>
                    <a:pt x="203" y="5249"/>
                  </a:lnTo>
                  <a:cubicBezTo>
                    <a:pt x="203" y="5193"/>
                    <a:pt x="163" y="5153"/>
                    <a:pt x="98" y="5153"/>
                  </a:cubicBezTo>
                  <a:close/>
                  <a:moveTo>
                    <a:pt x="98" y="6865"/>
                  </a:moveTo>
                  <a:cubicBezTo>
                    <a:pt x="41" y="6865"/>
                    <a:pt x="1" y="6905"/>
                    <a:pt x="1" y="6969"/>
                  </a:cubicBezTo>
                  <a:lnTo>
                    <a:pt x="1" y="7373"/>
                  </a:lnTo>
                  <a:cubicBezTo>
                    <a:pt x="1" y="7430"/>
                    <a:pt x="41" y="7470"/>
                    <a:pt x="98" y="7470"/>
                  </a:cubicBezTo>
                  <a:cubicBezTo>
                    <a:pt x="163" y="7470"/>
                    <a:pt x="203" y="7422"/>
                    <a:pt x="203" y="7373"/>
                  </a:cubicBezTo>
                  <a:lnTo>
                    <a:pt x="203" y="6969"/>
                  </a:lnTo>
                  <a:cubicBezTo>
                    <a:pt x="203" y="6905"/>
                    <a:pt x="163" y="6865"/>
                    <a:pt x="98" y="6865"/>
                  </a:cubicBezTo>
                  <a:close/>
                  <a:moveTo>
                    <a:pt x="98" y="8585"/>
                  </a:moveTo>
                  <a:cubicBezTo>
                    <a:pt x="41" y="8585"/>
                    <a:pt x="1" y="8625"/>
                    <a:pt x="1" y="8681"/>
                  </a:cubicBezTo>
                  <a:lnTo>
                    <a:pt x="1" y="9085"/>
                  </a:lnTo>
                  <a:cubicBezTo>
                    <a:pt x="1" y="9150"/>
                    <a:pt x="41" y="9190"/>
                    <a:pt x="98" y="9190"/>
                  </a:cubicBezTo>
                  <a:cubicBezTo>
                    <a:pt x="163" y="9190"/>
                    <a:pt x="203" y="9142"/>
                    <a:pt x="203" y="9085"/>
                  </a:cubicBezTo>
                  <a:lnTo>
                    <a:pt x="203" y="8681"/>
                  </a:lnTo>
                  <a:cubicBezTo>
                    <a:pt x="203" y="8625"/>
                    <a:pt x="163" y="8585"/>
                    <a:pt x="98" y="8585"/>
                  </a:cubicBezTo>
                  <a:close/>
                  <a:moveTo>
                    <a:pt x="98" y="10296"/>
                  </a:moveTo>
                  <a:cubicBezTo>
                    <a:pt x="41" y="10296"/>
                    <a:pt x="1" y="10337"/>
                    <a:pt x="1" y="10401"/>
                  </a:cubicBezTo>
                  <a:lnTo>
                    <a:pt x="1" y="10805"/>
                  </a:lnTo>
                  <a:cubicBezTo>
                    <a:pt x="1" y="10862"/>
                    <a:pt x="41" y="10902"/>
                    <a:pt x="98" y="10902"/>
                  </a:cubicBezTo>
                  <a:cubicBezTo>
                    <a:pt x="163" y="10902"/>
                    <a:pt x="203" y="10854"/>
                    <a:pt x="203" y="10805"/>
                  </a:cubicBezTo>
                  <a:lnTo>
                    <a:pt x="203" y="10401"/>
                  </a:lnTo>
                  <a:cubicBezTo>
                    <a:pt x="203" y="10337"/>
                    <a:pt x="163" y="10296"/>
                    <a:pt x="98" y="1029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5657200" y="996850"/>
              <a:ext cx="5075" cy="272575"/>
            </a:xfrm>
            <a:custGeom>
              <a:rect b="b" l="l" r="r" t="t"/>
              <a:pathLst>
                <a:path extrusionOk="0" h="10903" w="203">
                  <a:moveTo>
                    <a:pt x="97" y="1"/>
                  </a:moveTo>
                  <a:cubicBezTo>
                    <a:pt x="41" y="1"/>
                    <a:pt x="0" y="41"/>
                    <a:pt x="0" y="106"/>
                  </a:cubicBezTo>
                  <a:lnTo>
                    <a:pt x="0" y="510"/>
                  </a:lnTo>
                  <a:cubicBezTo>
                    <a:pt x="0" y="566"/>
                    <a:pt x="41" y="607"/>
                    <a:pt x="97" y="607"/>
                  </a:cubicBezTo>
                  <a:cubicBezTo>
                    <a:pt x="162" y="607"/>
                    <a:pt x="202" y="566"/>
                    <a:pt x="202" y="510"/>
                  </a:cubicBezTo>
                  <a:lnTo>
                    <a:pt x="202" y="106"/>
                  </a:lnTo>
                  <a:cubicBezTo>
                    <a:pt x="202" y="41"/>
                    <a:pt x="162" y="1"/>
                    <a:pt x="97" y="1"/>
                  </a:cubicBezTo>
                  <a:close/>
                  <a:moveTo>
                    <a:pt x="97" y="1721"/>
                  </a:moveTo>
                  <a:cubicBezTo>
                    <a:pt x="41" y="1721"/>
                    <a:pt x="0" y="1761"/>
                    <a:pt x="0" y="1818"/>
                  </a:cubicBezTo>
                  <a:lnTo>
                    <a:pt x="0" y="2222"/>
                  </a:lnTo>
                  <a:cubicBezTo>
                    <a:pt x="0" y="2286"/>
                    <a:pt x="41" y="2327"/>
                    <a:pt x="97" y="2327"/>
                  </a:cubicBezTo>
                  <a:cubicBezTo>
                    <a:pt x="162" y="2327"/>
                    <a:pt x="202" y="2286"/>
                    <a:pt x="202" y="2222"/>
                  </a:cubicBezTo>
                  <a:lnTo>
                    <a:pt x="202" y="1818"/>
                  </a:lnTo>
                  <a:cubicBezTo>
                    <a:pt x="202" y="1761"/>
                    <a:pt x="162" y="1721"/>
                    <a:pt x="97" y="1721"/>
                  </a:cubicBezTo>
                  <a:close/>
                  <a:moveTo>
                    <a:pt x="97" y="3433"/>
                  </a:moveTo>
                  <a:cubicBezTo>
                    <a:pt x="41" y="3433"/>
                    <a:pt x="0" y="3473"/>
                    <a:pt x="0" y="3538"/>
                  </a:cubicBezTo>
                  <a:lnTo>
                    <a:pt x="0" y="3942"/>
                  </a:lnTo>
                  <a:cubicBezTo>
                    <a:pt x="0" y="3998"/>
                    <a:pt x="41" y="4039"/>
                    <a:pt x="97" y="4039"/>
                  </a:cubicBezTo>
                  <a:cubicBezTo>
                    <a:pt x="162" y="4039"/>
                    <a:pt x="202" y="3998"/>
                    <a:pt x="202" y="3942"/>
                  </a:cubicBezTo>
                  <a:lnTo>
                    <a:pt x="202" y="3538"/>
                  </a:lnTo>
                  <a:cubicBezTo>
                    <a:pt x="202" y="3473"/>
                    <a:pt x="162" y="3433"/>
                    <a:pt x="97" y="3433"/>
                  </a:cubicBezTo>
                  <a:close/>
                  <a:moveTo>
                    <a:pt x="97" y="5153"/>
                  </a:moveTo>
                  <a:cubicBezTo>
                    <a:pt x="41" y="5153"/>
                    <a:pt x="0" y="5193"/>
                    <a:pt x="0" y="5250"/>
                  </a:cubicBezTo>
                  <a:lnTo>
                    <a:pt x="0" y="5654"/>
                  </a:lnTo>
                  <a:cubicBezTo>
                    <a:pt x="0" y="5718"/>
                    <a:pt x="41" y="5759"/>
                    <a:pt x="97" y="5759"/>
                  </a:cubicBezTo>
                  <a:cubicBezTo>
                    <a:pt x="162" y="5759"/>
                    <a:pt x="202" y="5718"/>
                    <a:pt x="202" y="5654"/>
                  </a:cubicBezTo>
                  <a:lnTo>
                    <a:pt x="202" y="5250"/>
                  </a:lnTo>
                  <a:cubicBezTo>
                    <a:pt x="202" y="5193"/>
                    <a:pt x="162" y="5153"/>
                    <a:pt x="97" y="5153"/>
                  </a:cubicBezTo>
                  <a:close/>
                  <a:moveTo>
                    <a:pt x="97" y="6865"/>
                  </a:moveTo>
                  <a:cubicBezTo>
                    <a:pt x="41" y="6865"/>
                    <a:pt x="0" y="6905"/>
                    <a:pt x="0" y="6970"/>
                  </a:cubicBezTo>
                  <a:lnTo>
                    <a:pt x="0" y="7374"/>
                  </a:lnTo>
                  <a:cubicBezTo>
                    <a:pt x="0" y="7430"/>
                    <a:pt x="41" y="7470"/>
                    <a:pt x="97" y="7470"/>
                  </a:cubicBezTo>
                  <a:cubicBezTo>
                    <a:pt x="162" y="7470"/>
                    <a:pt x="202" y="7430"/>
                    <a:pt x="202" y="7374"/>
                  </a:cubicBezTo>
                  <a:lnTo>
                    <a:pt x="202" y="6970"/>
                  </a:lnTo>
                  <a:cubicBezTo>
                    <a:pt x="202" y="6905"/>
                    <a:pt x="162" y="6865"/>
                    <a:pt x="97" y="6865"/>
                  </a:cubicBezTo>
                  <a:close/>
                  <a:moveTo>
                    <a:pt x="97" y="8585"/>
                  </a:moveTo>
                  <a:cubicBezTo>
                    <a:pt x="41" y="8585"/>
                    <a:pt x="0" y="8625"/>
                    <a:pt x="0" y="8682"/>
                  </a:cubicBezTo>
                  <a:lnTo>
                    <a:pt x="0" y="9086"/>
                  </a:lnTo>
                  <a:cubicBezTo>
                    <a:pt x="0" y="9150"/>
                    <a:pt x="41" y="9190"/>
                    <a:pt x="97" y="9190"/>
                  </a:cubicBezTo>
                  <a:cubicBezTo>
                    <a:pt x="162" y="9190"/>
                    <a:pt x="202" y="9150"/>
                    <a:pt x="202" y="9086"/>
                  </a:cubicBezTo>
                  <a:lnTo>
                    <a:pt x="202" y="8682"/>
                  </a:lnTo>
                  <a:cubicBezTo>
                    <a:pt x="202" y="8625"/>
                    <a:pt x="162" y="8585"/>
                    <a:pt x="97" y="8585"/>
                  </a:cubicBezTo>
                  <a:close/>
                  <a:moveTo>
                    <a:pt x="97" y="10297"/>
                  </a:moveTo>
                  <a:cubicBezTo>
                    <a:pt x="41" y="10297"/>
                    <a:pt x="0" y="10337"/>
                    <a:pt x="0" y="10394"/>
                  </a:cubicBezTo>
                  <a:lnTo>
                    <a:pt x="0" y="10797"/>
                  </a:lnTo>
                  <a:cubicBezTo>
                    <a:pt x="0" y="10862"/>
                    <a:pt x="41" y="10902"/>
                    <a:pt x="97" y="10902"/>
                  </a:cubicBezTo>
                  <a:cubicBezTo>
                    <a:pt x="162" y="10902"/>
                    <a:pt x="202" y="10862"/>
                    <a:pt x="202" y="10797"/>
                  </a:cubicBezTo>
                  <a:lnTo>
                    <a:pt x="202" y="10394"/>
                  </a:lnTo>
                  <a:cubicBezTo>
                    <a:pt x="202" y="10337"/>
                    <a:pt x="162" y="10297"/>
                    <a:pt x="97" y="10297"/>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4"/>
            <p:cNvSpPr/>
            <p:nvPr/>
          </p:nvSpPr>
          <p:spPr>
            <a:xfrm>
              <a:off x="5788825" y="1163625"/>
              <a:ext cx="328875" cy="323625"/>
            </a:xfrm>
            <a:custGeom>
              <a:rect b="b" l="l" r="r" t="t"/>
              <a:pathLst>
                <a:path extrusionOk="0" h="12945" w="13155">
                  <a:moveTo>
                    <a:pt x="953" y="0"/>
                  </a:moveTo>
                  <a:cubicBezTo>
                    <a:pt x="420" y="0"/>
                    <a:pt x="0" y="428"/>
                    <a:pt x="0" y="953"/>
                  </a:cubicBezTo>
                  <a:lnTo>
                    <a:pt x="0" y="11992"/>
                  </a:lnTo>
                  <a:cubicBezTo>
                    <a:pt x="0" y="12517"/>
                    <a:pt x="428" y="12945"/>
                    <a:pt x="953" y="12945"/>
                  </a:cubicBezTo>
                  <a:lnTo>
                    <a:pt x="12202" y="12945"/>
                  </a:lnTo>
                  <a:cubicBezTo>
                    <a:pt x="12727" y="12945"/>
                    <a:pt x="13155" y="12509"/>
                    <a:pt x="13155" y="11984"/>
                  </a:cubicBezTo>
                  <a:lnTo>
                    <a:pt x="13155" y="953"/>
                  </a:lnTo>
                  <a:cubicBezTo>
                    <a:pt x="13155" y="428"/>
                    <a:pt x="12727" y="0"/>
                    <a:pt x="122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5799125" y="1177350"/>
              <a:ext cx="308300" cy="32325"/>
            </a:xfrm>
            <a:custGeom>
              <a:rect b="b" l="l" r="r" t="t"/>
              <a:pathLst>
                <a:path extrusionOk="0" h="1293" w="12332">
                  <a:moveTo>
                    <a:pt x="646" y="0"/>
                  </a:moveTo>
                  <a:cubicBezTo>
                    <a:pt x="299" y="0"/>
                    <a:pt x="0" y="283"/>
                    <a:pt x="0" y="646"/>
                  </a:cubicBezTo>
                  <a:cubicBezTo>
                    <a:pt x="0" y="1001"/>
                    <a:pt x="283" y="1292"/>
                    <a:pt x="646" y="1292"/>
                  </a:cubicBezTo>
                  <a:lnTo>
                    <a:pt x="11685" y="1292"/>
                  </a:lnTo>
                  <a:cubicBezTo>
                    <a:pt x="12032" y="1292"/>
                    <a:pt x="12331" y="1001"/>
                    <a:pt x="12331" y="646"/>
                  </a:cubicBezTo>
                  <a:cubicBezTo>
                    <a:pt x="12331" y="291"/>
                    <a:pt x="12048" y="0"/>
                    <a:pt x="11685"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5819100" y="1232650"/>
              <a:ext cx="81800" cy="11750"/>
            </a:xfrm>
            <a:custGeom>
              <a:rect b="b" l="l" r="r" t="t"/>
              <a:pathLst>
                <a:path extrusionOk="0" h="470" w="3272">
                  <a:moveTo>
                    <a:pt x="1" y="1"/>
                  </a:moveTo>
                  <a:lnTo>
                    <a:pt x="1" y="469"/>
                  </a:lnTo>
                  <a:lnTo>
                    <a:pt x="3271" y="469"/>
                  </a:lnTo>
                  <a:lnTo>
                    <a:pt x="327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5912175" y="1232650"/>
              <a:ext cx="62600" cy="11750"/>
            </a:xfrm>
            <a:custGeom>
              <a:rect b="b" l="l" r="r" t="t"/>
              <a:pathLst>
                <a:path extrusionOk="0" h="470" w="2504">
                  <a:moveTo>
                    <a:pt x="0" y="1"/>
                  </a:moveTo>
                  <a:lnTo>
                    <a:pt x="0" y="469"/>
                  </a:lnTo>
                  <a:lnTo>
                    <a:pt x="2504" y="469"/>
                  </a:lnTo>
                  <a:lnTo>
                    <a:pt x="2504" y="1"/>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4"/>
            <p:cNvSpPr/>
            <p:nvPr/>
          </p:nvSpPr>
          <p:spPr>
            <a:xfrm>
              <a:off x="5987675" y="1232650"/>
              <a:ext cx="99750" cy="11750"/>
            </a:xfrm>
            <a:custGeom>
              <a:rect b="b" l="l" r="r" t="t"/>
              <a:pathLst>
                <a:path extrusionOk="0" h="470" w="3990">
                  <a:moveTo>
                    <a:pt x="0" y="1"/>
                  </a:moveTo>
                  <a:lnTo>
                    <a:pt x="0" y="469"/>
                  </a:lnTo>
                  <a:lnTo>
                    <a:pt x="3990" y="469"/>
                  </a:lnTo>
                  <a:lnTo>
                    <a:pt x="3990"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4"/>
            <p:cNvSpPr/>
            <p:nvPr/>
          </p:nvSpPr>
          <p:spPr>
            <a:xfrm>
              <a:off x="5818300" y="1269600"/>
              <a:ext cx="33125" cy="11925"/>
            </a:xfrm>
            <a:custGeom>
              <a:rect b="b" l="l" r="r" t="t"/>
              <a:pathLst>
                <a:path extrusionOk="0" h="477" w="1325">
                  <a:moveTo>
                    <a:pt x="0" y="1"/>
                  </a:moveTo>
                  <a:lnTo>
                    <a:pt x="0" y="477"/>
                  </a:lnTo>
                  <a:lnTo>
                    <a:pt x="1325" y="477"/>
                  </a:lnTo>
                  <a:lnTo>
                    <a:pt x="1325" y="1"/>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5868375" y="1268175"/>
              <a:ext cx="33125" cy="11750"/>
            </a:xfrm>
            <a:custGeom>
              <a:rect b="b" l="l" r="r" t="t"/>
              <a:pathLst>
                <a:path extrusionOk="0" h="470" w="1325">
                  <a:moveTo>
                    <a:pt x="0" y="1"/>
                  </a:moveTo>
                  <a:lnTo>
                    <a:pt x="0" y="469"/>
                  </a:lnTo>
                  <a:lnTo>
                    <a:pt x="1324" y="469"/>
                  </a:lnTo>
                  <a:lnTo>
                    <a:pt x="132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4"/>
            <p:cNvSpPr/>
            <p:nvPr/>
          </p:nvSpPr>
          <p:spPr>
            <a:xfrm>
              <a:off x="5912775" y="1268175"/>
              <a:ext cx="113475" cy="11750"/>
            </a:xfrm>
            <a:custGeom>
              <a:rect b="b" l="l" r="r" t="t"/>
              <a:pathLst>
                <a:path extrusionOk="0" h="470" w="4539">
                  <a:moveTo>
                    <a:pt x="1" y="1"/>
                  </a:moveTo>
                  <a:lnTo>
                    <a:pt x="1" y="469"/>
                  </a:lnTo>
                  <a:lnTo>
                    <a:pt x="4539" y="469"/>
                  </a:lnTo>
                  <a:lnTo>
                    <a:pt x="4539"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4"/>
            <p:cNvSpPr/>
            <p:nvPr/>
          </p:nvSpPr>
          <p:spPr>
            <a:xfrm>
              <a:off x="6039150" y="1268175"/>
              <a:ext cx="49075" cy="11750"/>
            </a:xfrm>
            <a:custGeom>
              <a:rect b="b" l="l" r="r" t="t"/>
              <a:pathLst>
                <a:path extrusionOk="0" h="470" w="1963">
                  <a:moveTo>
                    <a:pt x="1" y="1"/>
                  </a:moveTo>
                  <a:lnTo>
                    <a:pt x="1" y="469"/>
                  </a:lnTo>
                  <a:lnTo>
                    <a:pt x="1963" y="469"/>
                  </a:lnTo>
                  <a:lnTo>
                    <a:pt x="196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5819100" y="1305325"/>
              <a:ext cx="48675" cy="11750"/>
            </a:xfrm>
            <a:custGeom>
              <a:rect b="b" l="l" r="r" t="t"/>
              <a:pathLst>
                <a:path extrusionOk="0" h="470" w="1947">
                  <a:moveTo>
                    <a:pt x="1" y="1"/>
                  </a:moveTo>
                  <a:lnTo>
                    <a:pt x="1" y="469"/>
                  </a:lnTo>
                  <a:lnTo>
                    <a:pt x="1947" y="469"/>
                  </a:lnTo>
                  <a:lnTo>
                    <a:pt x="194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4"/>
            <p:cNvSpPr/>
            <p:nvPr/>
          </p:nvSpPr>
          <p:spPr>
            <a:xfrm>
              <a:off x="5882300" y="1305325"/>
              <a:ext cx="74725" cy="11750"/>
            </a:xfrm>
            <a:custGeom>
              <a:rect b="b" l="l" r="r" t="t"/>
              <a:pathLst>
                <a:path extrusionOk="0" h="470" w="2989">
                  <a:moveTo>
                    <a:pt x="0" y="1"/>
                  </a:moveTo>
                  <a:lnTo>
                    <a:pt x="0" y="469"/>
                  </a:lnTo>
                  <a:lnTo>
                    <a:pt x="2988" y="469"/>
                  </a:lnTo>
                  <a:lnTo>
                    <a:pt x="2988"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4"/>
            <p:cNvSpPr/>
            <p:nvPr/>
          </p:nvSpPr>
          <p:spPr>
            <a:xfrm>
              <a:off x="5971925" y="1305325"/>
              <a:ext cx="115500" cy="11750"/>
            </a:xfrm>
            <a:custGeom>
              <a:rect b="b" l="l" r="r" t="t"/>
              <a:pathLst>
                <a:path extrusionOk="0" h="470" w="4620">
                  <a:moveTo>
                    <a:pt x="1" y="1"/>
                  </a:moveTo>
                  <a:lnTo>
                    <a:pt x="1" y="469"/>
                  </a:lnTo>
                  <a:lnTo>
                    <a:pt x="4620" y="469"/>
                  </a:lnTo>
                  <a:lnTo>
                    <a:pt x="4620" y="1"/>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5819100" y="1340875"/>
              <a:ext cx="81800" cy="11925"/>
            </a:xfrm>
            <a:custGeom>
              <a:rect b="b" l="l" r="r" t="t"/>
              <a:pathLst>
                <a:path extrusionOk="0" h="477" w="3272">
                  <a:moveTo>
                    <a:pt x="1" y="0"/>
                  </a:moveTo>
                  <a:lnTo>
                    <a:pt x="1" y="476"/>
                  </a:lnTo>
                  <a:lnTo>
                    <a:pt x="3271" y="476"/>
                  </a:lnTo>
                  <a:lnTo>
                    <a:pt x="3271" y="0"/>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4"/>
            <p:cNvSpPr/>
            <p:nvPr/>
          </p:nvSpPr>
          <p:spPr>
            <a:xfrm>
              <a:off x="5912175" y="1340875"/>
              <a:ext cx="81775" cy="11925"/>
            </a:xfrm>
            <a:custGeom>
              <a:rect b="b" l="l" r="r" t="t"/>
              <a:pathLst>
                <a:path extrusionOk="0" h="477" w="3271">
                  <a:moveTo>
                    <a:pt x="0" y="0"/>
                  </a:moveTo>
                  <a:lnTo>
                    <a:pt x="0" y="476"/>
                  </a:lnTo>
                  <a:lnTo>
                    <a:pt x="3271" y="476"/>
                  </a:lnTo>
                  <a:lnTo>
                    <a:pt x="327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4"/>
            <p:cNvSpPr/>
            <p:nvPr/>
          </p:nvSpPr>
          <p:spPr>
            <a:xfrm>
              <a:off x="6005650" y="1340875"/>
              <a:ext cx="81775" cy="11925"/>
            </a:xfrm>
            <a:custGeom>
              <a:rect b="b" l="l" r="r" t="t"/>
              <a:pathLst>
                <a:path extrusionOk="0" h="477" w="3271">
                  <a:moveTo>
                    <a:pt x="0" y="0"/>
                  </a:moveTo>
                  <a:lnTo>
                    <a:pt x="0" y="476"/>
                  </a:lnTo>
                  <a:lnTo>
                    <a:pt x="3271" y="476"/>
                  </a:lnTo>
                  <a:lnTo>
                    <a:pt x="3271" y="0"/>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5819100" y="1376400"/>
              <a:ext cx="48675" cy="11925"/>
            </a:xfrm>
            <a:custGeom>
              <a:rect b="b" l="l" r="r" t="t"/>
              <a:pathLst>
                <a:path extrusionOk="0" h="477" w="1947">
                  <a:moveTo>
                    <a:pt x="1" y="0"/>
                  </a:moveTo>
                  <a:lnTo>
                    <a:pt x="1" y="477"/>
                  </a:lnTo>
                  <a:lnTo>
                    <a:pt x="1947" y="477"/>
                  </a:lnTo>
                  <a:lnTo>
                    <a:pt x="1947" y="0"/>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4"/>
            <p:cNvSpPr/>
            <p:nvPr/>
          </p:nvSpPr>
          <p:spPr>
            <a:xfrm>
              <a:off x="5880875" y="1376400"/>
              <a:ext cx="77350" cy="11925"/>
            </a:xfrm>
            <a:custGeom>
              <a:rect b="b" l="l" r="r" t="t"/>
              <a:pathLst>
                <a:path extrusionOk="0" h="477" w="3094">
                  <a:moveTo>
                    <a:pt x="1" y="0"/>
                  </a:moveTo>
                  <a:lnTo>
                    <a:pt x="1" y="477"/>
                  </a:lnTo>
                  <a:lnTo>
                    <a:pt x="3094" y="477"/>
                  </a:lnTo>
                  <a:lnTo>
                    <a:pt x="3094" y="0"/>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4"/>
            <p:cNvSpPr/>
            <p:nvPr/>
          </p:nvSpPr>
          <p:spPr>
            <a:xfrm>
              <a:off x="5972725" y="1376400"/>
              <a:ext cx="114700" cy="11925"/>
            </a:xfrm>
            <a:custGeom>
              <a:rect b="b" l="l" r="r" t="t"/>
              <a:pathLst>
                <a:path extrusionOk="0" h="477" w="4588">
                  <a:moveTo>
                    <a:pt x="1" y="0"/>
                  </a:moveTo>
                  <a:lnTo>
                    <a:pt x="1" y="477"/>
                  </a:lnTo>
                  <a:lnTo>
                    <a:pt x="4588" y="477"/>
                  </a:lnTo>
                  <a:lnTo>
                    <a:pt x="458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5819100" y="1411925"/>
              <a:ext cx="107225" cy="11925"/>
            </a:xfrm>
            <a:custGeom>
              <a:rect b="b" l="l" r="r" t="t"/>
              <a:pathLst>
                <a:path extrusionOk="0" h="477" w="4289">
                  <a:moveTo>
                    <a:pt x="1" y="1"/>
                  </a:moveTo>
                  <a:lnTo>
                    <a:pt x="1" y="477"/>
                  </a:lnTo>
                  <a:lnTo>
                    <a:pt x="4289" y="477"/>
                  </a:lnTo>
                  <a:lnTo>
                    <a:pt x="428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4"/>
            <p:cNvSpPr/>
            <p:nvPr/>
          </p:nvSpPr>
          <p:spPr>
            <a:xfrm>
              <a:off x="5939025" y="1411925"/>
              <a:ext cx="43625" cy="11925"/>
            </a:xfrm>
            <a:custGeom>
              <a:rect b="b" l="l" r="r" t="t"/>
              <a:pathLst>
                <a:path extrusionOk="0" h="477" w="1745">
                  <a:moveTo>
                    <a:pt x="0" y="1"/>
                  </a:moveTo>
                  <a:lnTo>
                    <a:pt x="0" y="477"/>
                  </a:lnTo>
                  <a:lnTo>
                    <a:pt x="1745" y="477"/>
                  </a:lnTo>
                  <a:lnTo>
                    <a:pt x="1745"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4"/>
            <p:cNvSpPr/>
            <p:nvPr/>
          </p:nvSpPr>
          <p:spPr>
            <a:xfrm>
              <a:off x="5993925" y="1411925"/>
              <a:ext cx="93500" cy="11925"/>
            </a:xfrm>
            <a:custGeom>
              <a:rect b="b" l="l" r="r" t="t"/>
              <a:pathLst>
                <a:path extrusionOk="0" h="477" w="3740">
                  <a:moveTo>
                    <a:pt x="1" y="1"/>
                  </a:moveTo>
                  <a:lnTo>
                    <a:pt x="1" y="477"/>
                  </a:lnTo>
                  <a:lnTo>
                    <a:pt x="3740" y="477"/>
                  </a:lnTo>
                  <a:lnTo>
                    <a:pt x="3740" y="1"/>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5819100" y="1447650"/>
              <a:ext cx="54525" cy="11750"/>
            </a:xfrm>
            <a:custGeom>
              <a:rect b="b" l="l" r="r" t="t"/>
              <a:pathLst>
                <a:path extrusionOk="0" h="470" w="2181">
                  <a:moveTo>
                    <a:pt x="1" y="1"/>
                  </a:moveTo>
                  <a:lnTo>
                    <a:pt x="1" y="469"/>
                  </a:lnTo>
                  <a:lnTo>
                    <a:pt x="2181" y="469"/>
                  </a:lnTo>
                  <a:lnTo>
                    <a:pt x="2181" y="1"/>
                  </a:ln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4"/>
            <p:cNvSpPr/>
            <p:nvPr/>
          </p:nvSpPr>
          <p:spPr>
            <a:xfrm>
              <a:off x="5887750" y="1447650"/>
              <a:ext cx="70675" cy="11750"/>
            </a:xfrm>
            <a:custGeom>
              <a:rect b="b" l="l" r="r" t="t"/>
              <a:pathLst>
                <a:path extrusionOk="0" h="470" w="2827">
                  <a:moveTo>
                    <a:pt x="0" y="1"/>
                  </a:moveTo>
                  <a:lnTo>
                    <a:pt x="0" y="469"/>
                  </a:lnTo>
                  <a:lnTo>
                    <a:pt x="2827" y="469"/>
                  </a:lnTo>
                  <a:lnTo>
                    <a:pt x="282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4"/>
            <p:cNvSpPr/>
            <p:nvPr/>
          </p:nvSpPr>
          <p:spPr>
            <a:xfrm>
              <a:off x="5973150" y="1447650"/>
              <a:ext cx="114275" cy="11750"/>
            </a:xfrm>
            <a:custGeom>
              <a:rect b="b" l="l" r="r" t="t"/>
              <a:pathLst>
                <a:path extrusionOk="0" h="470" w="4571">
                  <a:moveTo>
                    <a:pt x="0" y="1"/>
                  </a:moveTo>
                  <a:lnTo>
                    <a:pt x="0" y="469"/>
                  </a:lnTo>
                  <a:lnTo>
                    <a:pt x="4571" y="469"/>
                  </a:lnTo>
                  <a:lnTo>
                    <a:pt x="4571" y="1"/>
                  </a:ln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5747650" y="876550"/>
              <a:ext cx="411250" cy="212600"/>
            </a:xfrm>
            <a:custGeom>
              <a:rect b="b" l="l" r="r" t="t"/>
              <a:pathLst>
                <a:path extrusionOk="0" h="8504" w="16450">
                  <a:moveTo>
                    <a:pt x="8794" y="0"/>
                  </a:moveTo>
                  <a:cubicBezTo>
                    <a:pt x="6807" y="0"/>
                    <a:pt x="5168" y="1478"/>
                    <a:pt x="4918" y="3400"/>
                  </a:cubicBezTo>
                  <a:cubicBezTo>
                    <a:pt x="4905" y="3510"/>
                    <a:pt x="4809" y="3583"/>
                    <a:pt x="4705" y="3583"/>
                  </a:cubicBezTo>
                  <a:cubicBezTo>
                    <a:pt x="4679" y="3583"/>
                    <a:pt x="4653" y="3579"/>
                    <a:pt x="4627" y="3569"/>
                  </a:cubicBezTo>
                  <a:cubicBezTo>
                    <a:pt x="4329" y="3441"/>
                    <a:pt x="3996" y="3367"/>
                    <a:pt x="3642" y="3367"/>
                  </a:cubicBezTo>
                  <a:cubicBezTo>
                    <a:pt x="3508" y="3367"/>
                    <a:pt x="3370" y="3378"/>
                    <a:pt x="3230" y="3400"/>
                  </a:cubicBezTo>
                  <a:cubicBezTo>
                    <a:pt x="2253" y="3569"/>
                    <a:pt x="1478" y="4345"/>
                    <a:pt x="1300" y="5330"/>
                  </a:cubicBezTo>
                  <a:cubicBezTo>
                    <a:pt x="1219" y="5814"/>
                    <a:pt x="1284" y="6275"/>
                    <a:pt x="1454" y="6678"/>
                  </a:cubicBezTo>
                  <a:cubicBezTo>
                    <a:pt x="1559" y="6929"/>
                    <a:pt x="1389" y="7203"/>
                    <a:pt x="1114" y="7203"/>
                  </a:cubicBezTo>
                  <a:lnTo>
                    <a:pt x="719" y="7203"/>
                  </a:lnTo>
                  <a:cubicBezTo>
                    <a:pt x="372" y="7203"/>
                    <a:pt x="73" y="7453"/>
                    <a:pt x="40" y="7793"/>
                  </a:cubicBezTo>
                  <a:cubicBezTo>
                    <a:pt x="0" y="8188"/>
                    <a:pt x="315" y="8503"/>
                    <a:pt x="686" y="8503"/>
                  </a:cubicBezTo>
                  <a:lnTo>
                    <a:pt x="15763" y="8503"/>
                  </a:lnTo>
                  <a:cubicBezTo>
                    <a:pt x="16142" y="8503"/>
                    <a:pt x="16449" y="8172"/>
                    <a:pt x="16409" y="7793"/>
                  </a:cubicBezTo>
                  <a:cubicBezTo>
                    <a:pt x="16377" y="7462"/>
                    <a:pt x="16070" y="7219"/>
                    <a:pt x="15731" y="7219"/>
                  </a:cubicBezTo>
                  <a:cubicBezTo>
                    <a:pt x="15480" y="7219"/>
                    <a:pt x="15295" y="6977"/>
                    <a:pt x="15367" y="6719"/>
                  </a:cubicBezTo>
                  <a:cubicBezTo>
                    <a:pt x="15456" y="6436"/>
                    <a:pt x="15488" y="6137"/>
                    <a:pt x="15432" y="5814"/>
                  </a:cubicBezTo>
                  <a:cubicBezTo>
                    <a:pt x="15319" y="4942"/>
                    <a:pt x="14640" y="4256"/>
                    <a:pt x="13776" y="4094"/>
                  </a:cubicBezTo>
                  <a:cubicBezTo>
                    <a:pt x="13652" y="4073"/>
                    <a:pt x="13530" y="4063"/>
                    <a:pt x="13412" y="4063"/>
                  </a:cubicBezTo>
                  <a:cubicBezTo>
                    <a:pt x="13253" y="4063"/>
                    <a:pt x="13100" y="4082"/>
                    <a:pt x="12953" y="4118"/>
                  </a:cubicBezTo>
                  <a:cubicBezTo>
                    <a:pt x="12939" y="4121"/>
                    <a:pt x="12926" y="4122"/>
                    <a:pt x="12913" y="4122"/>
                  </a:cubicBezTo>
                  <a:cubicBezTo>
                    <a:pt x="12800" y="4122"/>
                    <a:pt x="12702" y="4031"/>
                    <a:pt x="12702" y="3900"/>
                  </a:cubicBezTo>
                  <a:cubicBezTo>
                    <a:pt x="12702" y="1744"/>
                    <a:pt x="10950" y="0"/>
                    <a:pt x="8794"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4"/>
            <p:cNvSpPr/>
            <p:nvPr/>
          </p:nvSpPr>
          <p:spPr>
            <a:xfrm>
              <a:off x="5893600" y="948000"/>
              <a:ext cx="119125" cy="86425"/>
            </a:xfrm>
            <a:custGeom>
              <a:rect b="b" l="l" r="r" t="t"/>
              <a:pathLst>
                <a:path extrusionOk="0" h="3457" w="4765">
                  <a:moveTo>
                    <a:pt x="299" y="1"/>
                  </a:moveTo>
                  <a:cubicBezTo>
                    <a:pt x="130" y="1"/>
                    <a:pt x="0" y="138"/>
                    <a:pt x="0" y="299"/>
                  </a:cubicBezTo>
                  <a:lnTo>
                    <a:pt x="0" y="3158"/>
                  </a:lnTo>
                  <a:cubicBezTo>
                    <a:pt x="0" y="3328"/>
                    <a:pt x="138" y="3457"/>
                    <a:pt x="299" y="3457"/>
                  </a:cubicBezTo>
                  <a:lnTo>
                    <a:pt x="4458" y="3457"/>
                  </a:lnTo>
                  <a:cubicBezTo>
                    <a:pt x="4628" y="3457"/>
                    <a:pt x="4765" y="3320"/>
                    <a:pt x="4765" y="3158"/>
                  </a:cubicBezTo>
                  <a:lnTo>
                    <a:pt x="4765" y="671"/>
                  </a:lnTo>
                  <a:cubicBezTo>
                    <a:pt x="4765" y="501"/>
                    <a:pt x="4619" y="372"/>
                    <a:pt x="4458" y="372"/>
                  </a:cubicBezTo>
                  <a:lnTo>
                    <a:pt x="2342" y="372"/>
                  </a:lnTo>
                  <a:cubicBezTo>
                    <a:pt x="2335" y="373"/>
                    <a:pt x="2327" y="373"/>
                    <a:pt x="2320" y="373"/>
                  </a:cubicBezTo>
                  <a:cubicBezTo>
                    <a:pt x="2225" y="373"/>
                    <a:pt x="2145" y="326"/>
                    <a:pt x="2100" y="251"/>
                  </a:cubicBezTo>
                  <a:lnTo>
                    <a:pt x="2011" y="114"/>
                  </a:lnTo>
                  <a:cubicBezTo>
                    <a:pt x="1947" y="33"/>
                    <a:pt x="1858" y="1"/>
                    <a:pt x="1753"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4"/>
            <p:cNvSpPr/>
            <p:nvPr/>
          </p:nvSpPr>
          <p:spPr>
            <a:xfrm>
              <a:off x="5917825" y="1052575"/>
              <a:ext cx="2450" cy="81375"/>
            </a:xfrm>
            <a:custGeom>
              <a:rect b="b" l="l" r="r" t="t"/>
              <a:pathLst>
                <a:path extrusionOk="0" h="3255" w="98">
                  <a:moveTo>
                    <a:pt x="49" y="1"/>
                  </a:moveTo>
                  <a:cubicBezTo>
                    <a:pt x="17" y="1"/>
                    <a:pt x="0" y="25"/>
                    <a:pt x="0" y="57"/>
                  </a:cubicBezTo>
                  <a:lnTo>
                    <a:pt x="0" y="3207"/>
                  </a:lnTo>
                  <a:cubicBezTo>
                    <a:pt x="0" y="3231"/>
                    <a:pt x="17" y="3255"/>
                    <a:pt x="49" y="3255"/>
                  </a:cubicBezTo>
                  <a:cubicBezTo>
                    <a:pt x="81" y="3255"/>
                    <a:pt x="97" y="3231"/>
                    <a:pt x="97" y="3207"/>
                  </a:cubicBezTo>
                  <a:lnTo>
                    <a:pt x="97" y="57"/>
                  </a:lnTo>
                  <a:cubicBezTo>
                    <a:pt x="97" y="25"/>
                    <a:pt x="81" y="1"/>
                    <a:pt x="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5986250" y="1045100"/>
              <a:ext cx="2450" cy="73525"/>
            </a:xfrm>
            <a:custGeom>
              <a:rect b="b" l="l" r="r" t="t"/>
              <a:pathLst>
                <a:path extrusionOk="0" h="2941" w="98">
                  <a:moveTo>
                    <a:pt x="49" y="1"/>
                  </a:moveTo>
                  <a:cubicBezTo>
                    <a:pt x="17" y="1"/>
                    <a:pt x="1" y="17"/>
                    <a:pt x="1" y="49"/>
                  </a:cubicBezTo>
                  <a:lnTo>
                    <a:pt x="1" y="2884"/>
                  </a:lnTo>
                  <a:cubicBezTo>
                    <a:pt x="1" y="2916"/>
                    <a:pt x="17" y="2940"/>
                    <a:pt x="49" y="2940"/>
                  </a:cubicBezTo>
                  <a:cubicBezTo>
                    <a:pt x="82" y="2940"/>
                    <a:pt x="98" y="2916"/>
                    <a:pt x="98" y="2900"/>
                  </a:cubicBezTo>
                  <a:lnTo>
                    <a:pt x="98" y="49"/>
                  </a:lnTo>
                  <a:cubicBezTo>
                    <a:pt x="98" y="17"/>
                    <a:pt x="82" y="1"/>
                    <a:pt x="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5952350" y="1017850"/>
              <a:ext cx="2650" cy="79775"/>
            </a:xfrm>
            <a:custGeom>
              <a:rect b="b" l="l" r="r" t="t"/>
              <a:pathLst>
                <a:path extrusionOk="0" h="3191" w="106">
                  <a:moveTo>
                    <a:pt x="49" y="1"/>
                  </a:moveTo>
                  <a:cubicBezTo>
                    <a:pt x="25" y="1"/>
                    <a:pt x="0" y="17"/>
                    <a:pt x="0" y="49"/>
                  </a:cubicBezTo>
                  <a:lnTo>
                    <a:pt x="0" y="3142"/>
                  </a:lnTo>
                  <a:cubicBezTo>
                    <a:pt x="0" y="3166"/>
                    <a:pt x="25" y="3190"/>
                    <a:pt x="49" y="3190"/>
                  </a:cubicBezTo>
                  <a:cubicBezTo>
                    <a:pt x="81" y="3190"/>
                    <a:pt x="105" y="3166"/>
                    <a:pt x="105" y="3142"/>
                  </a:cubicBezTo>
                  <a:lnTo>
                    <a:pt x="105" y="49"/>
                  </a:lnTo>
                  <a:cubicBezTo>
                    <a:pt x="105" y="17"/>
                    <a:pt x="81" y="1"/>
                    <a:pt x="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4"/>
            <p:cNvSpPr/>
            <p:nvPr/>
          </p:nvSpPr>
          <p:spPr>
            <a:xfrm>
              <a:off x="6525075" y="1390325"/>
              <a:ext cx="250775" cy="144775"/>
            </a:xfrm>
            <a:custGeom>
              <a:rect b="b" l="l" r="r" t="t"/>
              <a:pathLst>
                <a:path extrusionOk="0" h="5791" w="10031">
                  <a:moveTo>
                    <a:pt x="1269" y="0"/>
                  </a:moveTo>
                  <a:cubicBezTo>
                    <a:pt x="566" y="0"/>
                    <a:pt x="1" y="566"/>
                    <a:pt x="1" y="1260"/>
                  </a:cubicBezTo>
                  <a:lnTo>
                    <a:pt x="1" y="4531"/>
                  </a:lnTo>
                  <a:cubicBezTo>
                    <a:pt x="1" y="5225"/>
                    <a:pt x="566" y="5790"/>
                    <a:pt x="1269" y="5790"/>
                  </a:cubicBezTo>
                  <a:lnTo>
                    <a:pt x="8762" y="5790"/>
                  </a:lnTo>
                  <a:cubicBezTo>
                    <a:pt x="9465" y="5790"/>
                    <a:pt x="10022" y="5225"/>
                    <a:pt x="10030" y="4531"/>
                  </a:cubicBezTo>
                  <a:lnTo>
                    <a:pt x="10030" y="1260"/>
                  </a:lnTo>
                  <a:cubicBezTo>
                    <a:pt x="10030" y="566"/>
                    <a:pt x="9465" y="0"/>
                    <a:pt x="8762"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4"/>
            <p:cNvSpPr/>
            <p:nvPr/>
          </p:nvSpPr>
          <p:spPr>
            <a:xfrm>
              <a:off x="6563650" y="1432725"/>
              <a:ext cx="53525" cy="59575"/>
            </a:xfrm>
            <a:custGeom>
              <a:rect b="b" l="l" r="r" t="t"/>
              <a:pathLst>
                <a:path extrusionOk="0" h="2383" w="2141">
                  <a:moveTo>
                    <a:pt x="2140" y="0"/>
                  </a:moveTo>
                  <a:lnTo>
                    <a:pt x="0" y="1066"/>
                  </a:lnTo>
                  <a:lnTo>
                    <a:pt x="0" y="1430"/>
                  </a:lnTo>
                  <a:lnTo>
                    <a:pt x="2140" y="2382"/>
                  </a:lnTo>
                  <a:lnTo>
                    <a:pt x="2140" y="1753"/>
                  </a:lnTo>
                  <a:lnTo>
                    <a:pt x="824" y="1220"/>
                  </a:lnTo>
                  <a:lnTo>
                    <a:pt x="2140" y="622"/>
                  </a:lnTo>
                  <a:lnTo>
                    <a:pt x="2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6627025" y="1423025"/>
              <a:ext cx="47275" cy="79575"/>
            </a:xfrm>
            <a:custGeom>
              <a:rect b="b" l="l" r="r" t="t"/>
              <a:pathLst>
                <a:path extrusionOk="0" h="3183" w="1891">
                  <a:moveTo>
                    <a:pt x="1155" y="1"/>
                  </a:moveTo>
                  <a:lnTo>
                    <a:pt x="1" y="3182"/>
                  </a:lnTo>
                  <a:lnTo>
                    <a:pt x="744" y="3182"/>
                  </a:lnTo>
                  <a:lnTo>
                    <a:pt x="18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6683550" y="1432525"/>
              <a:ext cx="53525" cy="59575"/>
            </a:xfrm>
            <a:custGeom>
              <a:rect b="b" l="l" r="r" t="t"/>
              <a:pathLst>
                <a:path extrusionOk="0" h="2383" w="2141">
                  <a:moveTo>
                    <a:pt x="1" y="0"/>
                  </a:moveTo>
                  <a:lnTo>
                    <a:pt x="1" y="630"/>
                  </a:lnTo>
                  <a:lnTo>
                    <a:pt x="1317" y="1228"/>
                  </a:lnTo>
                  <a:lnTo>
                    <a:pt x="1" y="1761"/>
                  </a:lnTo>
                  <a:lnTo>
                    <a:pt x="1" y="2382"/>
                  </a:lnTo>
                  <a:lnTo>
                    <a:pt x="2141" y="1429"/>
                  </a:lnTo>
                  <a:lnTo>
                    <a:pt x="2141" y="106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45"/>
          <p:cNvSpPr txBox="1"/>
          <p:nvPr>
            <p:ph type="title"/>
          </p:nvPr>
        </p:nvSpPr>
        <p:spPr>
          <a:xfrm>
            <a:off x="713225" y="474850"/>
            <a:ext cx="77175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RESOURCES</a:t>
            </a:r>
            <a:endParaRPr>
              <a:solidFill>
                <a:schemeClr val="accent4"/>
              </a:solidFill>
            </a:endParaRPr>
          </a:p>
        </p:txBody>
      </p:sp>
      <p:sp>
        <p:nvSpPr>
          <p:cNvPr id="1144" name="Google Shape;1144;p45"/>
          <p:cNvSpPr txBox="1"/>
          <p:nvPr>
            <p:ph idx="1" type="subTitle"/>
          </p:nvPr>
        </p:nvSpPr>
        <p:spPr>
          <a:xfrm>
            <a:off x="713225" y="1286875"/>
            <a:ext cx="4936500" cy="32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Did you like the resources in this template? Get them for free at our other websites:</a:t>
            </a:r>
            <a:endParaRPr sz="1400"/>
          </a:p>
          <a:p>
            <a:pPr indent="0" lvl="0" marL="0" rtl="0" algn="l">
              <a:spcBef>
                <a:spcPts val="1000"/>
              </a:spcBef>
              <a:spcAft>
                <a:spcPts val="0"/>
              </a:spcAft>
              <a:buNone/>
            </a:pPr>
            <a:r>
              <a:rPr b="1" lang="es" sz="1800">
                <a:latin typeface="Candal"/>
                <a:ea typeface="Candal"/>
                <a:cs typeface="Candal"/>
                <a:sym typeface="Candal"/>
              </a:rPr>
              <a:t>VECTORS</a:t>
            </a:r>
            <a:endParaRPr b="1" sz="1800">
              <a:latin typeface="Candal"/>
              <a:ea typeface="Candal"/>
              <a:cs typeface="Candal"/>
              <a:sym typeface="Candal"/>
            </a:endParaRPr>
          </a:p>
          <a:p>
            <a:pPr indent="-317500" lvl="0" marL="457200" rtl="0" algn="l">
              <a:spcBef>
                <a:spcPts val="1000"/>
              </a:spcBef>
              <a:spcAft>
                <a:spcPts val="0"/>
              </a:spcAft>
              <a:buSzPts val="1400"/>
              <a:buChar char="●"/>
            </a:pPr>
            <a:r>
              <a:rPr lang="es" sz="1400" u="sng">
                <a:solidFill>
                  <a:schemeClr val="hlink"/>
                </a:solidFill>
                <a:hlinkClick r:id="rId3"/>
              </a:rPr>
              <a:t>Hand drawn flat design sql illustration I</a:t>
            </a:r>
            <a:endParaRPr sz="1400"/>
          </a:p>
          <a:p>
            <a:pPr indent="-317500" lvl="0" marL="457200" rtl="0" algn="l">
              <a:spcBef>
                <a:spcPts val="0"/>
              </a:spcBef>
              <a:spcAft>
                <a:spcPts val="0"/>
              </a:spcAft>
              <a:buSzPts val="1400"/>
              <a:buChar char="●"/>
            </a:pPr>
            <a:r>
              <a:rPr lang="es" sz="1400" u="sng">
                <a:solidFill>
                  <a:schemeClr val="hlink"/>
                </a:solidFill>
                <a:hlinkClick r:id="rId4"/>
              </a:rPr>
              <a:t>Hand drawn flat design ssl illustration II</a:t>
            </a:r>
            <a:endParaRPr sz="1400"/>
          </a:p>
          <a:p>
            <a:pPr indent="-317500" lvl="0" marL="457200" rtl="0" algn="l">
              <a:spcBef>
                <a:spcPts val="0"/>
              </a:spcBef>
              <a:spcAft>
                <a:spcPts val="0"/>
              </a:spcAft>
              <a:buSzPts val="1400"/>
              <a:buChar char="●"/>
            </a:pPr>
            <a:r>
              <a:rPr lang="es" sz="1400" u="sng">
                <a:solidFill>
                  <a:schemeClr val="hlink"/>
                </a:solidFill>
                <a:hlinkClick r:id="rId5"/>
              </a:rPr>
              <a:t>Hand drawn flat design sql illustration III</a:t>
            </a:r>
            <a:endParaRPr sz="1400"/>
          </a:p>
          <a:p>
            <a:pPr indent="-317500" lvl="0" marL="457200" rtl="0" algn="l">
              <a:spcBef>
                <a:spcPts val="0"/>
              </a:spcBef>
              <a:spcAft>
                <a:spcPts val="0"/>
              </a:spcAft>
              <a:buSzPts val="1400"/>
              <a:buChar char="●"/>
            </a:pPr>
            <a:r>
              <a:rPr lang="es" sz="1400" u="sng">
                <a:solidFill>
                  <a:schemeClr val="hlink"/>
                </a:solidFill>
                <a:hlinkClick r:id="rId6"/>
              </a:rPr>
              <a:t>Hand drawn flat design ssl illustration IV</a:t>
            </a:r>
            <a:endParaRPr sz="1400"/>
          </a:p>
          <a:p>
            <a:pPr indent="-317500" lvl="0" marL="457200" rtl="0" algn="l">
              <a:spcBef>
                <a:spcPts val="0"/>
              </a:spcBef>
              <a:spcAft>
                <a:spcPts val="0"/>
              </a:spcAft>
              <a:buSzPts val="1400"/>
              <a:buChar char="●"/>
            </a:pPr>
            <a:r>
              <a:rPr lang="es" sz="1400" u="sng">
                <a:solidFill>
                  <a:schemeClr val="hlink"/>
                </a:solidFill>
                <a:hlinkClick r:id="rId7"/>
              </a:rPr>
              <a:t>Hand drawn flat design quantum illustration I</a:t>
            </a:r>
            <a:endParaRPr/>
          </a:p>
          <a:p>
            <a:pPr indent="-317500" lvl="0" marL="457200" rtl="0" algn="l">
              <a:spcBef>
                <a:spcPts val="0"/>
              </a:spcBef>
              <a:spcAft>
                <a:spcPts val="0"/>
              </a:spcAft>
              <a:buSzPts val="1400"/>
              <a:buChar char="●"/>
            </a:pPr>
            <a:r>
              <a:rPr lang="es" sz="1400" u="sng">
                <a:solidFill>
                  <a:schemeClr val="hlink"/>
                </a:solidFill>
                <a:hlinkClick r:id="rId8"/>
              </a:rPr>
              <a:t>Hand drawn flat design quantum illustration II</a:t>
            </a:r>
            <a:endParaRPr sz="1400"/>
          </a:p>
          <a:p>
            <a:pPr indent="-317500" lvl="0" marL="457200" rtl="0" algn="l">
              <a:spcBef>
                <a:spcPts val="0"/>
              </a:spcBef>
              <a:spcAft>
                <a:spcPts val="0"/>
              </a:spcAft>
              <a:buSzPts val="1400"/>
              <a:buChar char="●"/>
            </a:pPr>
            <a:r>
              <a:rPr lang="es" sz="1400" u="sng">
                <a:solidFill>
                  <a:schemeClr val="hlink"/>
                </a:solidFill>
                <a:hlinkClick r:id="rId9"/>
              </a:rPr>
              <a:t>Hand drawn flat design npl illustration I</a:t>
            </a:r>
            <a:endParaRPr sz="1400"/>
          </a:p>
          <a:p>
            <a:pPr indent="-317500" lvl="0" marL="457200" rtl="0" algn="l">
              <a:spcBef>
                <a:spcPts val="0"/>
              </a:spcBef>
              <a:spcAft>
                <a:spcPts val="0"/>
              </a:spcAft>
              <a:buSzPts val="1400"/>
              <a:buChar char="●"/>
            </a:pPr>
            <a:r>
              <a:rPr lang="es" sz="1400" u="sng">
                <a:solidFill>
                  <a:schemeClr val="hlink"/>
                </a:solidFill>
                <a:hlinkClick r:id="rId10"/>
              </a:rPr>
              <a:t>Hand drawn flat design npl illustration II</a:t>
            </a:r>
            <a:endParaRPr b="1" sz="1800">
              <a:latin typeface="Candal"/>
              <a:ea typeface="Candal"/>
              <a:cs typeface="Candal"/>
              <a:sym typeface="Cand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8" name="Shape 1148"/>
        <p:cNvGrpSpPr/>
        <p:nvPr/>
      </p:nvGrpSpPr>
      <p:grpSpPr>
        <a:xfrm>
          <a:off x="0" y="0"/>
          <a:ext cx="0" cy="0"/>
          <a:chOff x="0" y="0"/>
          <a:chExt cx="0" cy="0"/>
        </a:xfrm>
      </p:grpSpPr>
      <p:sp>
        <p:nvSpPr>
          <p:cNvPr id="1149" name="Google Shape;1149;p4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Instructions for use</a:t>
            </a:r>
            <a:endParaRPr/>
          </a:p>
        </p:txBody>
      </p:sp>
      <p:sp>
        <p:nvSpPr>
          <p:cNvPr id="1150" name="Google Shape;1150;p46"/>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s" sz="1100">
                <a:solidFill>
                  <a:schemeClr val="lt1"/>
                </a:solidFill>
              </a:rPr>
              <a:t>If you have a free account, in order to use this template, you must credit </a:t>
            </a:r>
            <a:r>
              <a:rPr b="1" lang="es" sz="1100" u="sng">
                <a:solidFill>
                  <a:schemeClr val="dk2"/>
                </a:solidFill>
                <a:hlinkClick r:id="rId3">
                  <a:extLst>
                    <a:ext uri="{A12FA001-AC4F-418D-AE19-62706E023703}">
                      <ahyp:hlinkClr val="tx"/>
                    </a:ext>
                  </a:extLst>
                </a:hlinkClick>
              </a:rPr>
              <a:t>Slidesgo</a:t>
            </a:r>
            <a:r>
              <a:rPr b="1" lang="es" sz="1100">
                <a:solidFill>
                  <a:schemeClr val="dk2"/>
                </a:solidFill>
              </a:rPr>
              <a:t> </a:t>
            </a:r>
            <a:r>
              <a:rPr lang="es" sz="1100">
                <a:solidFill>
                  <a:schemeClr val="lt1"/>
                </a:solidFill>
              </a:rPr>
              <a:t>by keeping the </a:t>
            </a:r>
            <a:r>
              <a:rPr b="1" lang="es" sz="1100" u="sng">
                <a:solidFill>
                  <a:schemeClr val="hlink"/>
                </a:solidFill>
                <a:hlinkClick action="ppaction://hlinksldjump" r:id="rId4"/>
              </a:rPr>
              <a:t>Thanks</a:t>
            </a:r>
            <a:r>
              <a:rPr b="1" lang="es" sz="1100">
                <a:solidFill>
                  <a:schemeClr val="dk2"/>
                </a:solidFill>
              </a:rPr>
              <a:t> </a:t>
            </a:r>
            <a:r>
              <a:rPr lang="es"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s"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s"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s"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s"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s" sz="1100" u="sng">
                <a:solidFill>
                  <a:schemeClr val="dk2"/>
                </a:solidFill>
                <a:hlinkClick r:id="rId5">
                  <a:extLst>
                    <a:ext uri="{A12FA001-AC4F-418D-AE19-62706E023703}">
                      <ahyp:hlinkClr val="tx"/>
                    </a:ext>
                  </a:extLst>
                </a:hlinkClick>
              </a:rPr>
              <a:t>https://slidesgo.com/faqs</a:t>
            </a:r>
            <a:r>
              <a:rPr lang="es" sz="1100">
                <a:solidFill>
                  <a:schemeClr val="lt1"/>
                </a:solidFill>
              </a:rPr>
              <a:t> and </a:t>
            </a:r>
            <a:r>
              <a:rPr b="1" lang="es"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4" name="Shape 1154"/>
        <p:cNvGrpSpPr/>
        <p:nvPr/>
      </p:nvGrpSpPr>
      <p:grpSpPr>
        <a:xfrm>
          <a:off x="0" y="0"/>
          <a:ext cx="0" cy="0"/>
          <a:chOff x="0" y="0"/>
          <a:chExt cx="0" cy="0"/>
        </a:xfrm>
      </p:grpSpPr>
      <p:sp>
        <p:nvSpPr>
          <p:cNvPr id="1155" name="Google Shape;1155;p47"/>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sz="1100">
                <a:solidFill>
                  <a:schemeClr val="lt1"/>
                </a:solidFill>
              </a:rPr>
              <a:t>As a Premium user, you can use this template without attributing </a:t>
            </a:r>
            <a:r>
              <a:rPr b="1" lang="es" sz="1100" u="sng">
                <a:solidFill>
                  <a:schemeClr val="dk2"/>
                </a:solidFill>
                <a:hlinkClick r:id="rId3">
                  <a:extLst>
                    <a:ext uri="{A12FA001-AC4F-418D-AE19-62706E023703}">
                      <ahyp:hlinkClr val="tx"/>
                    </a:ext>
                  </a:extLst>
                </a:hlinkClick>
              </a:rPr>
              <a:t>Slidesgo</a:t>
            </a:r>
            <a:r>
              <a:rPr b="1" lang="es" sz="1100">
                <a:solidFill>
                  <a:schemeClr val="dk2"/>
                </a:solidFill>
              </a:rPr>
              <a:t> </a:t>
            </a:r>
            <a:r>
              <a:rPr lang="es" sz="1100">
                <a:solidFill>
                  <a:schemeClr val="lt1"/>
                </a:solidFill>
              </a:rPr>
              <a:t>or keeping the </a:t>
            </a:r>
            <a:r>
              <a:rPr b="1" lang="es" sz="1100" u="sng">
                <a:solidFill>
                  <a:schemeClr val="hlink"/>
                </a:solidFill>
                <a:hlinkClick action="ppaction://hlinksldjump" r:id="rId4"/>
              </a:rPr>
              <a:t>Thanks</a:t>
            </a:r>
            <a:r>
              <a:rPr lang="es"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s"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s"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s"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s" sz="1100" u="sng">
                <a:solidFill>
                  <a:schemeClr val="dk2"/>
                </a:solidFill>
                <a:hlinkClick r:id="rId5">
                  <a:extLst>
                    <a:ext uri="{A12FA001-AC4F-418D-AE19-62706E023703}">
                      <ahyp:hlinkClr val="tx"/>
                    </a:ext>
                  </a:extLst>
                </a:hlinkClick>
              </a:rPr>
              <a:t>https://slidesgo.com/faqs</a:t>
            </a:r>
            <a:r>
              <a:rPr lang="es" sz="1100">
                <a:solidFill>
                  <a:schemeClr val="lt1"/>
                </a:solidFill>
              </a:rPr>
              <a:t> and </a:t>
            </a:r>
            <a:r>
              <a:rPr b="1" lang="es"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156" name="Google Shape;1156;p4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Instructions for use (premium users)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0"/>
          <p:cNvSpPr txBox="1"/>
          <p:nvPr>
            <p:ph idx="5"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TABLE OF</a:t>
            </a:r>
            <a:r>
              <a:rPr lang="es"/>
              <a:t> </a:t>
            </a:r>
            <a:r>
              <a:rPr lang="es">
                <a:solidFill>
                  <a:schemeClr val="accent4"/>
                </a:solidFill>
              </a:rPr>
              <a:t>CONTENTS</a:t>
            </a:r>
            <a:endParaRPr b="1">
              <a:solidFill>
                <a:schemeClr val="accent4"/>
              </a:solidFill>
            </a:endParaRPr>
          </a:p>
        </p:txBody>
      </p:sp>
      <p:sp>
        <p:nvSpPr>
          <p:cNvPr id="254" name="Google Shape;254;p30"/>
          <p:cNvSpPr txBox="1"/>
          <p:nvPr>
            <p:ph idx="3" type="title"/>
          </p:nvPr>
        </p:nvSpPr>
        <p:spPr>
          <a:xfrm>
            <a:off x="921013" y="1590006"/>
            <a:ext cx="878700" cy="6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01</a:t>
            </a:r>
            <a:endParaRPr/>
          </a:p>
        </p:txBody>
      </p:sp>
      <p:sp>
        <p:nvSpPr>
          <p:cNvPr id="255" name="Google Shape;255;p30"/>
          <p:cNvSpPr txBox="1"/>
          <p:nvPr>
            <p:ph type="title"/>
          </p:nvPr>
        </p:nvSpPr>
        <p:spPr>
          <a:xfrm>
            <a:off x="921013" y="2013258"/>
            <a:ext cx="3517200" cy="63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What is ChatGPT?</a:t>
            </a:r>
            <a:endParaRPr/>
          </a:p>
        </p:txBody>
      </p:sp>
      <p:sp>
        <p:nvSpPr>
          <p:cNvPr id="256" name="Google Shape;256;p30"/>
          <p:cNvSpPr txBox="1"/>
          <p:nvPr>
            <p:ph idx="4" type="title"/>
          </p:nvPr>
        </p:nvSpPr>
        <p:spPr>
          <a:xfrm>
            <a:off x="921013" y="3127500"/>
            <a:ext cx="878700" cy="6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03</a:t>
            </a:r>
            <a:endParaRPr/>
          </a:p>
        </p:txBody>
      </p:sp>
      <p:sp>
        <p:nvSpPr>
          <p:cNvPr id="257" name="Google Shape;257;p30"/>
          <p:cNvSpPr txBox="1"/>
          <p:nvPr>
            <p:ph idx="2" type="title"/>
          </p:nvPr>
        </p:nvSpPr>
        <p:spPr>
          <a:xfrm>
            <a:off x="921013" y="3538600"/>
            <a:ext cx="3517200" cy="63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How can I use it</a:t>
            </a:r>
            <a:r>
              <a:rPr lang="es"/>
              <a:t>?</a:t>
            </a:r>
            <a:endParaRPr/>
          </a:p>
        </p:txBody>
      </p:sp>
      <p:sp>
        <p:nvSpPr>
          <p:cNvPr id="258" name="Google Shape;258;p30"/>
          <p:cNvSpPr txBox="1"/>
          <p:nvPr>
            <p:ph idx="6" type="title"/>
          </p:nvPr>
        </p:nvSpPr>
        <p:spPr>
          <a:xfrm>
            <a:off x="4706688" y="2013258"/>
            <a:ext cx="3516300" cy="63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What can it do?</a:t>
            </a:r>
            <a:endParaRPr/>
          </a:p>
        </p:txBody>
      </p:sp>
      <p:sp>
        <p:nvSpPr>
          <p:cNvPr id="259" name="Google Shape;259;p30"/>
          <p:cNvSpPr txBox="1"/>
          <p:nvPr>
            <p:ph idx="7" type="title"/>
          </p:nvPr>
        </p:nvSpPr>
        <p:spPr>
          <a:xfrm>
            <a:off x="4706688" y="3538600"/>
            <a:ext cx="3516300" cy="63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Activities</a:t>
            </a:r>
            <a:endParaRPr/>
          </a:p>
        </p:txBody>
      </p:sp>
      <p:sp>
        <p:nvSpPr>
          <p:cNvPr id="260" name="Google Shape;260;p30"/>
          <p:cNvSpPr txBox="1"/>
          <p:nvPr>
            <p:ph idx="8" type="title"/>
          </p:nvPr>
        </p:nvSpPr>
        <p:spPr>
          <a:xfrm>
            <a:off x="4706688" y="1590006"/>
            <a:ext cx="878700" cy="6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02</a:t>
            </a:r>
            <a:endParaRPr/>
          </a:p>
        </p:txBody>
      </p:sp>
      <p:sp>
        <p:nvSpPr>
          <p:cNvPr id="261" name="Google Shape;261;p30"/>
          <p:cNvSpPr txBox="1"/>
          <p:nvPr>
            <p:ph idx="9" type="title"/>
          </p:nvPr>
        </p:nvSpPr>
        <p:spPr>
          <a:xfrm>
            <a:off x="4706688" y="3127500"/>
            <a:ext cx="878700" cy="6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0" name="Shape 1160"/>
        <p:cNvGrpSpPr/>
        <p:nvPr/>
      </p:nvGrpSpPr>
      <p:grpSpPr>
        <a:xfrm>
          <a:off x="0" y="0"/>
          <a:ext cx="0" cy="0"/>
          <a:chOff x="0" y="0"/>
          <a:chExt cx="0" cy="0"/>
        </a:xfrm>
      </p:grpSpPr>
      <p:sp>
        <p:nvSpPr>
          <p:cNvPr id="1161" name="Google Shape;1161;p48"/>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s" sz="1100">
                <a:solidFill>
                  <a:schemeClr val="lt1"/>
                </a:solidFill>
              </a:rPr>
              <a:t>Candal</a:t>
            </a:r>
            <a:endParaRPr b="1" sz="1100">
              <a:solidFill>
                <a:schemeClr val="lt1"/>
              </a:solidFill>
            </a:endParaRPr>
          </a:p>
          <a:p>
            <a:pPr indent="0" lvl="0" marL="0" rtl="0" algn="ctr">
              <a:lnSpc>
                <a:spcPct val="100000"/>
              </a:lnSpc>
              <a:spcBef>
                <a:spcPts val="0"/>
              </a:spcBef>
              <a:spcAft>
                <a:spcPts val="0"/>
              </a:spcAft>
              <a:buNone/>
            </a:pPr>
            <a:r>
              <a:rPr lang="es" sz="1100">
                <a:solidFill>
                  <a:schemeClr val="lt1"/>
                </a:solidFill>
              </a:rPr>
              <a:t>(</a:t>
            </a:r>
            <a:r>
              <a:rPr lang="es" sz="1100" u="sng">
                <a:solidFill>
                  <a:schemeClr val="lt1"/>
                </a:solidFill>
                <a:hlinkClick r:id="rId3">
                  <a:extLst>
                    <a:ext uri="{A12FA001-AC4F-418D-AE19-62706E023703}">
                      <ahyp:hlinkClr val="tx"/>
                    </a:ext>
                  </a:extLst>
                </a:hlinkClick>
              </a:rPr>
              <a:t>https://fonts.google.com/specimen/Candal</a:t>
            </a:r>
            <a:r>
              <a:rPr lang="es"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s" sz="1100">
                <a:solidFill>
                  <a:schemeClr val="lt1"/>
                </a:solidFill>
              </a:rPr>
              <a:t>Cabin</a:t>
            </a:r>
            <a:endParaRPr b="1" sz="1100">
              <a:solidFill>
                <a:schemeClr val="lt1"/>
              </a:solidFill>
            </a:endParaRPr>
          </a:p>
          <a:p>
            <a:pPr indent="0" lvl="0" marL="0" rtl="0" algn="ctr">
              <a:lnSpc>
                <a:spcPct val="100000"/>
              </a:lnSpc>
              <a:spcBef>
                <a:spcPts val="0"/>
              </a:spcBef>
              <a:spcAft>
                <a:spcPts val="0"/>
              </a:spcAft>
              <a:buNone/>
            </a:pPr>
            <a:r>
              <a:rPr lang="es" sz="1100">
                <a:solidFill>
                  <a:schemeClr val="lt1"/>
                </a:solidFill>
              </a:rPr>
              <a:t>(</a:t>
            </a:r>
            <a:r>
              <a:rPr lang="es" sz="1100" u="sng">
                <a:solidFill>
                  <a:schemeClr val="lt1"/>
                </a:solidFill>
                <a:hlinkClick r:id="rId4">
                  <a:extLst>
                    <a:ext uri="{A12FA001-AC4F-418D-AE19-62706E023703}">
                      <ahyp:hlinkClr val="tx"/>
                    </a:ext>
                  </a:extLst>
                </a:hlinkClick>
              </a:rPr>
              <a:t>https://fonts.google.com/specimen/Cabin</a:t>
            </a:r>
            <a:r>
              <a:rPr lang="es"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162" name="Google Shape;1162;p48"/>
          <p:cNvSpPr/>
          <p:nvPr/>
        </p:nvSpPr>
        <p:spPr>
          <a:xfrm>
            <a:off x="2052650" y="294717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8"/>
          <p:cNvSpPr/>
          <p:nvPr/>
        </p:nvSpPr>
        <p:spPr>
          <a:xfrm>
            <a:off x="3114470" y="2947175"/>
            <a:ext cx="791400" cy="754200"/>
          </a:xfrm>
          <a:prstGeom prst="roundRect">
            <a:avLst>
              <a:gd fmla="val 16667" name="adj"/>
            </a:avLst>
          </a:prstGeom>
          <a:solidFill>
            <a:srgbClr val="FDFC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8"/>
          <p:cNvSpPr/>
          <p:nvPr/>
        </p:nvSpPr>
        <p:spPr>
          <a:xfrm>
            <a:off x="4176289" y="2947175"/>
            <a:ext cx="791400" cy="754200"/>
          </a:xfrm>
          <a:prstGeom prst="roundRect">
            <a:avLst>
              <a:gd fmla="val 16667" name="adj"/>
            </a:avLst>
          </a:prstGeom>
          <a:solidFill>
            <a:srgbClr val="DFE6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8"/>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#000000</a:t>
            </a:r>
            <a:endParaRPr sz="1000">
              <a:solidFill>
                <a:srgbClr val="FFFFFF"/>
              </a:solidFill>
            </a:endParaRPr>
          </a:p>
        </p:txBody>
      </p:sp>
      <p:sp>
        <p:nvSpPr>
          <p:cNvPr id="1166" name="Google Shape;1166;p48"/>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#fdfcfd</a:t>
            </a:r>
            <a:endParaRPr sz="1000">
              <a:solidFill>
                <a:schemeClr val="dk1"/>
              </a:solidFill>
            </a:endParaRPr>
          </a:p>
        </p:txBody>
      </p:sp>
      <p:sp>
        <p:nvSpPr>
          <p:cNvPr id="1167" name="Google Shape;1167;p48"/>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#dfe6ee</a:t>
            </a:r>
            <a:endParaRPr sz="1000">
              <a:solidFill>
                <a:schemeClr val="dk1"/>
              </a:solidFill>
            </a:endParaRPr>
          </a:p>
        </p:txBody>
      </p:sp>
      <p:sp>
        <p:nvSpPr>
          <p:cNvPr id="1168" name="Google Shape;1168;p48"/>
          <p:cNvSpPr/>
          <p:nvPr/>
        </p:nvSpPr>
        <p:spPr>
          <a:xfrm>
            <a:off x="5238125" y="2947175"/>
            <a:ext cx="791400" cy="754200"/>
          </a:xfrm>
          <a:prstGeom prst="roundRect">
            <a:avLst>
              <a:gd fmla="val 16667" name="adj"/>
            </a:avLst>
          </a:prstGeom>
          <a:solidFill>
            <a:srgbClr val="A1B0B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#a1b0ba</a:t>
            </a:r>
            <a:endParaRPr sz="1000">
              <a:solidFill>
                <a:schemeClr val="dk1"/>
              </a:solidFill>
            </a:endParaRPr>
          </a:p>
        </p:txBody>
      </p:sp>
      <p:sp>
        <p:nvSpPr>
          <p:cNvPr id="1170" name="Google Shape;1170;p48"/>
          <p:cNvSpPr/>
          <p:nvPr/>
        </p:nvSpPr>
        <p:spPr>
          <a:xfrm>
            <a:off x="2052650" y="3878275"/>
            <a:ext cx="791400" cy="754200"/>
          </a:xfrm>
          <a:prstGeom prst="roundRect">
            <a:avLst>
              <a:gd fmla="val 16667" name="adj"/>
            </a:avLst>
          </a:prstGeom>
          <a:solidFill>
            <a:srgbClr val="4C598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8"/>
          <p:cNvSpPr/>
          <p:nvPr/>
        </p:nvSpPr>
        <p:spPr>
          <a:xfrm>
            <a:off x="3114470" y="3878275"/>
            <a:ext cx="791400" cy="754200"/>
          </a:xfrm>
          <a:prstGeom prst="roundRect">
            <a:avLst>
              <a:gd fmla="val 16667" name="adj"/>
            </a:avLst>
          </a:prstGeom>
          <a:solidFill>
            <a:srgbClr val="FFD0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8"/>
          <p:cNvSpPr/>
          <p:nvPr/>
        </p:nvSpPr>
        <p:spPr>
          <a:xfrm>
            <a:off x="4176289" y="3878275"/>
            <a:ext cx="791400" cy="754200"/>
          </a:xfrm>
          <a:prstGeom prst="roundRect">
            <a:avLst>
              <a:gd fmla="val 16667" name="adj"/>
            </a:avLst>
          </a:prstGeom>
          <a:solidFill>
            <a:srgbClr val="EB992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8"/>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#4c5980</a:t>
            </a:r>
            <a:endParaRPr sz="1000">
              <a:solidFill>
                <a:srgbClr val="FFFFFF"/>
              </a:solidFill>
            </a:endParaRPr>
          </a:p>
        </p:txBody>
      </p:sp>
      <p:sp>
        <p:nvSpPr>
          <p:cNvPr id="1174" name="Google Shape;1174;p48"/>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#ffd075</a:t>
            </a:r>
            <a:endParaRPr sz="1000">
              <a:solidFill>
                <a:schemeClr val="dk1"/>
              </a:solidFill>
            </a:endParaRPr>
          </a:p>
        </p:txBody>
      </p:sp>
      <p:sp>
        <p:nvSpPr>
          <p:cNvPr id="1175" name="Google Shape;1175;p48"/>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#eb9921</a:t>
            </a:r>
            <a:endParaRPr sz="1000">
              <a:solidFill>
                <a:schemeClr val="dk1"/>
              </a:solidFill>
            </a:endParaRPr>
          </a:p>
        </p:txBody>
      </p:sp>
      <p:sp>
        <p:nvSpPr>
          <p:cNvPr id="1176" name="Google Shape;1176;p48"/>
          <p:cNvSpPr/>
          <p:nvPr/>
        </p:nvSpPr>
        <p:spPr>
          <a:xfrm>
            <a:off x="5238125" y="3878275"/>
            <a:ext cx="791400" cy="754200"/>
          </a:xfrm>
          <a:prstGeom prst="roundRect">
            <a:avLst>
              <a:gd fmla="val 16667" name="adj"/>
            </a:avLst>
          </a:prstGeom>
          <a:solidFill>
            <a:srgbClr val="D66EC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#d66ec0</a:t>
            </a:r>
            <a:endParaRPr sz="1000">
              <a:solidFill>
                <a:schemeClr val="dk1"/>
              </a:solidFill>
            </a:endParaRPr>
          </a:p>
        </p:txBody>
      </p:sp>
      <p:sp>
        <p:nvSpPr>
          <p:cNvPr id="1178" name="Google Shape;1178;p48"/>
          <p:cNvSpPr/>
          <p:nvPr/>
        </p:nvSpPr>
        <p:spPr>
          <a:xfrm>
            <a:off x="6299950" y="2947175"/>
            <a:ext cx="791400" cy="754200"/>
          </a:xfrm>
          <a:prstGeom prst="roundRect">
            <a:avLst>
              <a:gd fmla="val 16667" name="adj"/>
            </a:avLst>
          </a:prstGeom>
          <a:solidFill>
            <a:srgbClr val="7991D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#7991d1</a:t>
            </a:r>
            <a:endParaRPr sz="1000">
              <a:solidFill>
                <a:schemeClr val="dk1"/>
              </a:solidFill>
            </a:endParaRPr>
          </a:p>
        </p:txBody>
      </p:sp>
      <p:sp>
        <p:nvSpPr>
          <p:cNvPr id="1180" name="Google Shape;1180;p48"/>
          <p:cNvSpPr/>
          <p:nvPr/>
        </p:nvSpPr>
        <p:spPr>
          <a:xfrm>
            <a:off x="6299950" y="3878275"/>
            <a:ext cx="791400" cy="754200"/>
          </a:xfrm>
          <a:prstGeom prst="roundRect">
            <a:avLst>
              <a:gd fmla="val 16667" name="adj"/>
            </a:avLst>
          </a:prstGeom>
          <a:solidFill>
            <a:srgbClr val="B345B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8"/>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#b345b5</a:t>
            </a:r>
            <a:endParaRPr sz="1000">
              <a:solidFill>
                <a:srgbClr val="FFFFFF"/>
              </a:solidFill>
            </a:endParaRPr>
          </a:p>
        </p:txBody>
      </p:sp>
      <p:sp>
        <p:nvSpPr>
          <p:cNvPr id="1182" name="Google Shape;1182;p4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Fonts &amp; colors used</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6" name="Shape 1186"/>
        <p:cNvGrpSpPr/>
        <p:nvPr/>
      </p:nvGrpSpPr>
      <p:grpSpPr>
        <a:xfrm>
          <a:off x="0" y="0"/>
          <a:ext cx="0" cy="0"/>
          <a:chOff x="0" y="0"/>
          <a:chExt cx="0" cy="0"/>
        </a:xfrm>
      </p:grpSpPr>
      <p:sp>
        <p:nvSpPr>
          <p:cNvPr id="1187" name="Google Shape;1187;p49"/>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s" sz="1100">
                <a:solidFill>
                  <a:schemeClr val="dk2"/>
                </a:solidFill>
              </a:rPr>
              <a:t>h</a:t>
            </a:r>
            <a:r>
              <a:rPr b="1" lang="es" sz="1100">
                <a:solidFill>
                  <a:schemeClr val="dk2"/>
                </a:solidFill>
                <a:uFill>
                  <a:noFill/>
                </a:uFill>
                <a:hlinkClick r:id="rId3">
                  <a:extLst>
                    <a:ext uri="{A12FA001-AC4F-418D-AE19-62706E023703}">
                      <ahyp:hlinkClr val="tx"/>
                    </a:ext>
                  </a:extLst>
                </a:hlinkClick>
              </a:rPr>
              <a:t>ow it works</a:t>
            </a:r>
            <a:r>
              <a:rPr lang="es"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188" name="Google Shape;1188;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Storyset</a:t>
            </a:r>
            <a:endParaRPr/>
          </a:p>
        </p:txBody>
      </p:sp>
      <p:pic>
        <p:nvPicPr>
          <p:cNvPr id="1189" name="Google Shape;1189;p4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190" name="Google Shape;1190;p4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191" name="Google Shape;1191;p4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192" name="Google Shape;1192;p4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193" name="Google Shape;1193;p4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194" name="Google Shape;1194;p4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195" name="Google Shape;1195;p4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196" name="Google Shape;1196;p4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197" name="Google Shape;1197;p4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198" name="Google Shape;1198;p4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2" name="Shape 1202"/>
        <p:cNvGrpSpPr/>
        <p:nvPr/>
      </p:nvGrpSpPr>
      <p:grpSpPr>
        <a:xfrm>
          <a:off x="0" y="0"/>
          <a:ext cx="0" cy="0"/>
          <a:chOff x="0" y="0"/>
          <a:chExt cx="0" cy="0"/>
        </a:xfrm>
      </p:grpSpPr>
      <p:grpSp>
        <p:nvGrpSpPr>
          <p:cNvPr id="1203" name="Google Shape;1203;p50"/>
          <p:cNvGrpSpPr/>
          <p:nvPr/>
        </p:nvGrpSpPr>
        <p:grpSpPr>
          <a:xfrm>
            <a:off x="5048544" y="3019584"/>
            <a:ext cx="442841" cy="514271"/>
            <a:chOff x="4727025" y="1332775"/>
            <a:chExt cx="59900" cy="69625"/>
          </a:xfrm>
        </p:grpSpPr>
        <p:sp>
          <p:nvSpPr>
            <p:cNvPr id="1204" name="Google Shape;1204;p5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50"/>
          <p:cNvGrpSpPr/>
          <p:nvPr/>
        </p:nvGrpSpPr>
        <p:grpSpPr>
          <a:xfrm>
            <a:off x="5723860" y="2267072"/>
            <a:ext cx="500909" cy="500899"/>
            <a:chOff x="4820425" y="1329900"/>
            <a:chExt cx="70175" cy="70350"/>
          </a:xfrm>
        </p:grpSpPr>
        <p:sp>
          <p:nvSpPr>
            <p:cNvPr id="1207" name="Google Shape;1207;p5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 name="Google Shape;1211;p50"/>
          <p:cNvGrpSpPr/>
          <p:nvPr/>
        </p:nvGrpSpPr>
        <p:grpSpPr>
          <a:xfrm>
            <a:off x="6376484" y="2278862"/>
            <a:ext cx="538135" cy="493119"/>
            <a:chOff x="4903200" y="1331525"/>
            <a:chExt cx="73575" cy="67425"/>
          </a:xfrm>
        </p:grpSpPr>
        <p:sp>
          <p:nvSpPr>
            <p:cNvPr id="1212" name="Google Shape;1212;p5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13" name="Google Shape;1213;p5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50"/>
          <p:cNvGrpSpPr/>
          <p:nvPr/>
        </p:nvGrpSpPr>
        <p:grpSpPr>
          <a:xfrm>
            <a:off x="5636435" y="3020840"/>
            <a:ext cx="544563" cy="511895"/>
            <a:chOff x="4815575" y="1416800"/>
            <a:chExt cx="73750" cy="71400"/>
          </a:xfrm>
        </p:grpSpPr>
        <p:sp>
          <p:nvSpPr>
            <p:cNvPr id="1215" name="Google Shape;1215;p5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50"/>
          <p:cNvGrpSpPr/>
          <p:nvPr/>
        </p:nvGrpSpPr>
        <p:grpSpPr>
          <a:xfrm>
            <a:off x="6333060" y="3020546"/>
            <a:ext cx="602914" cy="512477"/>
            <a:chOff x="4902475" y="1418875"/>
            <a:chExt cx="74500" cy="63775"/>
          </a:xfrm>
        </p:grpSpPr>
        <p:sp>
          <p:nvSpPr>
            <p:cNvPr id="1219" name="Google Shape;1219;p5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50"/>
          <p:cNvGrpSpPr/>
          <p:nvPr/>
        </p:nvGrpSpPr>
        <p:grpSpPr>
          <a:xfrm>
            <a:off x="5748932" y="3759785"/>
            <a:ext cx="515391" cy="525699"/>
            <a:chOff x="4818100" y="1507675"/>
            <a:chExt cx="71225" cy="71625"/>
          </a:xfrm>
        </p:grpSpPr>
        <p:sp>
          <p:nvSpPr>
            <p:cNvPr id="1222" name="Google Shape;1222;p5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50"/>
          <p:cNvGrpSpPr/>
          <p:nvPr/>
        </p:nvGrpSpPr>
        <p:grpSpPr>
          <a:xfrm>
            <a:off x="5087034" y="3781317"/>
            <a:ext cx="522956" cy="489869"/>
            <a:chOff x="4721450" y="1509475"/>
            <a:chExt cx="79350" cy="74325"/>
          </a:xfrm>
        </p:grpSpPr>
        <p:sp>
          <p:nvSpPr>
            <p:cNvPr id="1227" name="Google Shape;1227;p5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50"/>
          <p:cNvGrpSpPr/>
          <p:nvPr/>
        </p:nvGrpSpPr>
        <p:grpSpPr>
          <a:xfrm>
            <a:off x="6410277" y="3761069"/>
            <a:ext cx="525704" cy="535436"/>
            <a:chOff x="4906800" y="1507500"/>
            <a:chExt cx="70350" cy="71075"/>
          </a:xfrm>
        </p:grpSpPr>
        <p:sp>
          <p:nvSpPr>
            <p:cNvPr id="1232" name="Google Shape;1232;p5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50"/>
          <p:cNvGrpSpPr/>
          <p:nvPr/>
        </p:nvGrpSpPr>
        <p:grpSpPr>
          <a:xfrm>
            <a:off x="4443099" y="2267050"/>
            <a:ext cx="508054" cy="508095"/>
            <a:chOff x="3736598" y="2170606"/>
            <a:chExt cx="404889" cy="404889"/>
          </a:xfrm>
        </p:grpSpPr>
        <p:sp>
          <p:nvSpPr>
            <p:cNvPr id="1238" name="Google Shape;1238;p5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50"/>
          <p:cNvGrpSpPr/>
          <p:nvPr/>
        </p:nvGrpSpPr>
        <p:grpSpPr>
          <a:xfrm>
            <a:off x="3731139" y="2267145"/>
            <a:ext cx="575790" cy="507904"/>
            <a:chOff x="3161917" y="2170682"/>
            <a:chExt cx="458870" cy="404737"/>
          </a:xfrm>
        </p:grpSpPr>
        <p:sp>
          <p:nvSpPr>
            <p:cNvPr id="1243" name="Google Shape;1243;p5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44" name="Google Shape;1244;p5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50"/>
          <p:cNvGrpSpPr/>
          <p:nvPr/>
        </p:nvGrpSpPr>
        <p:grpSpPr>
          <a:xfrm>
            <a:off x="3758669" y="3027517"/>
            <a:ext cx="520730" cy="498567"/>
            <a:chOff x="3179914" y="2889488"/>
            <a:chExt cx="422876" cy="404911"/>
          </a:xfrm>
        </p:grpSpPr>
        <p:sp>
          <p:nvSpPr>
            <p:cNvPr id="1247" name="Google Shape;1247;p5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50"/>
          <p:cNvGrpSpPr/>
          <p:nvPr/>
        </p:nvGrpSpPr>
        <p:grpSpPr>
          <a:xfrm>
            <a:off x="4387349" y="3027477"/>
            <a:ext cx="516145" cy="498648"/>
            <a:chOff x="3729467" y="2889422"/>
            <a:chExt cx="419153" cy="404977"/>
          </a:xfrm>
        </p:grpSpPr>
        <p:sp>
          <p:nvSpPr>
            <p:cNvPr id="1254" name="Google Shape;1254;p5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 name="Google Shape;1261;p50"/>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0"/>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0"/>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0"/>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 name="Google Shape;1265;p50"/>
          <p:cNvGrpSpPr/>
          <p:nvPr/>
        </p:nvGrpSpPr>
        <p:grpSpPr>
          <a:xfrm>
            <a:off x="7107677" y="2474362"/>
            <a:ext cx="166473" cy="141497"/>
            <a:chOff x="4660325" y="1866850"/>
            <a:chExt cx="68350" cy="58100"/>
          </a:xfrm>
        </p:grpSpPr>
        <p:sp>
          <p:nvSpPr>
            <p:cNvPr id="1266" name="Google Shape;1266;p5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50"/>
          <p:cNvGrpSpPr/>
          <p:nvPr/>
        </p:nvGrpSpPr>
        <p:grpSpPr>
          <a:xfrm>
            <a:off x="7417022" y="2500086"/>
            <a:ext cx="162515" cy="90049"/>
            <a:chOff x="4791775" y="1877500"/>
            <a:chExt cx="66725" cy="36975"/>
          </a:xfrm>
        </p:grpSpPr>
        <p:sp>
          <p:nvSpPr>
            <p:cNvPr id="1269" name="Google Shape;1269;p5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 name="Google Shape;1271;p50"/>
          <p:cNvGrpSpPr/>
          <p:nvPr/>
        </p:nvGrpSpPr>
        <p:grpSpPr>
          <a:xfrm>
            <a:off x="7738734" y="2500086"/>
            <a:ext cx="144979" cy="90049"/>
            <a:chOff x="4923925" y="1877500"/>
            <a:chExt cx="59525" cy="36975"/>
          </a:xfrm>
        </p:grpSpPr>
        <p:sp>
          <p:nvSpPr>
            <p:cNvPr id="1272" name="Google Shape;1272;p5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50"/>
          <p:cNvGrpSpPr/>
          <p:nvPr/>
        </p:nvGrpSpPr>
        <p:grpSpPr>
          <a:xfrm>
            <a:off x="8033226" y="2482277"/>
            <a:ext cx="141447" cy="125667"/>
            <a:chOff x="5058450" y="1870100"/>
            <a:chExt cx="58075" cy="51600"/>
          </a:xfrm>
        </p:grpSpPr>
        <p:sp>
          <p:nvSpPr>
            <p:cNvPr id="1275" name="Google Shape;1275;p5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50"/>
          <p:cNvGrpSpPr/>
          <p:nvPr/>
        </p:nvGrpSpPr>
        <p:grpSpPr>
          <a:xfrm>
            <a:off x="7447741" y="2904685"/>
            <a:ext cx="101077" cy="107645"/>
            <a:chOff x="4811425" y="2065025"/>
            <a:chExt cx="41500" cy="44200"/>
          </a:xfrm>
        </p:grpSpPr>
        <p:sp>
          <p:nvSpPr>
            <p:cNvPr id="1278" name="Google Shape;1278;p5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50"/>
          <p:cNvGrpSpPr/>
          <p:nvPr/>
        </p:nvGrpSpPr>
        <p:grpSpPr>
          <a:xfrm>
            <a:off x="7740178" y="2904898"/>
            <a:ext cx="120867" cy="107218"/>
            <a:chOff x="4929875" y="2065025"/>
            <a:chExt cx="49625" cy="44025"/>
          </a:xfrm>
        </p:grpSpPr>
        <p:sp>
          <p:nvSpPr>
            <p:cNvPr id="1281" name="Google Shape;1281;p5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50"/>
          <p:cNvGrpSpPr/>
          <p:nvPr/>
        </p:nvGrpSpPr>
        <p:grpSpPr>
          <a:xfrm>
            <a:off x="8068847" y="2907912"/>
            <a:ext cx="70206" cy="101191"/>
            <a:chOff x="5083925" y="2066350"/>
            <a:chExt cx="28825" cy="41550"/>
          </a:xfrm>
        </p:grpSpPr>
        <p:sp>
          <p:nvSpPr>
            <p:cNvPr id="1284" name="Google Shape;1284;p5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50"/>
          <p:cNvGrpSpPr/>
          <p:nvPr/>
        </p:nvGrpSpPr>
        <p:grpSpPr>
          <a:xfrm>
            <a:off x="7100401" y="2923559"/>
            <a:ext cx="181026" cy="69896"/>
            <a:chOff x="4659775" y="2072775"/>
            <a:chExt cx="74325" cy="28700"/>
          </a:xfrm>
        </p:grpSpPr>
        <p:sp>
          <p:nvSpPr>
            <p:cNvPr id="1287" name="Google Shape;1287;p5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50"/>
          <p:cNvGrpSpPr/>
          <p:nvPr/>
        </p:nvGrpSpPr>
        <p:grpSpPr>
          <a:xfrm>
            <a:off x="8020257" y="2714124"/>
            <a:ext cx="167387" cy="89197"/>
            <a:chOff x="4662475" y="1976500"/>
            <a:chExt cx="68725" cy="36625"/>
          </a:xfrm>
        </p:grpSpPr>
        <p:sp>
          <p:nvSpPr>
            <p:cNvPr id="1291" name="Google Shape;1291;p5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50"/>
          <p:cNvGrpSpPr/>
          <p:nvPr/>
        </p:nvGrpSpPr>
        <p:grpSpPr>
          <a:xfrm>
            <a:off x="7717162" y="2717564"/>
            <a:ext cx="166899" cy="82317"/>
            <a:chOff x="4920150" y="1977875"/>
            <a:chExt cx="68525" cy="33800"/>
          </a:xfrm>
        </p:grpSpPr>
        <p:sp>
          <p:nvSpPr>
            <p:cNvPr id="1295" name="Google Shape;1295;p5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50"/>
          <p:cNvGrpSpPr/>
          <p:nvPr/>
        </p:nvGrpSpPr>
        <p:grpSpPr>
          <a:xfrm>
            <a:off x="7128319" y="3121482"/>
            <a:ext cx="125190" cy="127858"/>
            <a:chOff x="4676550" y="2160575"/>
            <a:chExt cx="51400" cy="52500"/>
          </a:xfrm>
        </p:grpSpPr>
        <p:sp>
          <p:nvSpPr>
            <p:cNvPr id="1299" name="Google Shape;1299;p5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50"/>
          <p:cNvGrpSpPr/>
          <p:nvPr/>
        </p:nvGrpSpPr>
        <p:grpSpPr>
          <a:xfrm>
            <a:off x="7425577" y="3128514"/>
            <a:ext cx="145405" cy="113794"/>
            <a:chOff x="4768325" y="2163475"/>
            <a:chExt cx="59700" cy="46725"/>
          </a:xfrm>
        </p:grpSpPr>
        <p:sp>
          <p:nvSpPr>
            <p:cNvPr id="1303" name="Google Shape;1303;p5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 name="Google Shape;1305;p50"/>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0"/>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0"/>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0"/>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0"/>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0"/>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 name="Google Shape;1311;p50"/>
          <p:cNvGrpSpPr/>
          <p:nvPr/>
        </p:nvGrpSpPr>
        <p:grpSpPr>
          <a:xfrm>
            <a:off x="7441895" y="3383608"/>
            <a:ext cx="112768" cy="106853"/>
            <a:chOff x="4768575" y="2253950"/>
            <a:chExt cx="46300" cy="43875"/>
          </a:xfrm>
        </p:grpSpPr>
        <p:sp>
          <p:nvSpPr>
            <p:cNvPr id="1312" name="Google Shape;1312;p5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50"/>
          <p:cNvGrpSpPr/>
          <p:nvPr/>
        </p:nvGrpSpPr>
        <p:grpSpPr>
          <a:xfrm>
            <a:off x="7741518" y="3872634"/>
            <a:ext cx="118187" cy="146246"/>
            <a:chOff x="4960900" y="2433225"/>
            <a:chExt cx="48525" cy="60050"/>
          </a:xfrm>
        </p:grpSpPr>
        <p:sp>
          <p:nvSpPr>
            <p:cNvPr id="1315" name="Google Shape;1315;p5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50"/>
          <p:cNvGrpSpPr/>
          <p:nvPr/>
        </p:nvGrpSpPr>
        <p:grpSpPr>
          <a:xfrm>
            <a:off x="7430083" y="4136695"/>
            <a:ext cx="136394" cy="143810"/>
            <a:chOff x="4854075" y="2527625"/>
            <a:chExt cx="56000" cy="59050"/>
          </a:xfrm>
        </p:grpSpPr>
        <p:sp>
          <p:nvSpPr>
            <p:cNvPr id="1318" name="Google Shape;1318;p5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 name="Google Shape;1320;p50"/>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0"/>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0"/>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 name="Google Shape;1323;p50"/>
          <p:cNvGrpSpPr/>
          <p:nvPr/>
        </p:nvGrpSpPr>
        <p:grpSpPr>
          <a:xfrm>
            <a:off x="8054294" y="3600439"/>
            <a:ext cx="99312" cy="160797"/>
            <a:chOff x="5059700" y="2334775"/>
            <a:chExt cx="40775" cy="66025"/>
          </a:xfrm>
        </p:grpSpPr>
        <p:sp>
          <p:nvSpPr>
            <p:cNvPr id="1324" name="Google Shape;1324;p5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50"/>
          <p:cNvGrpSpPr/>
          <p:nvPr/>
        </p:nvGrpSpPr>
        <p:grpSpPr>
          <a:xfrm>
            <a:off x="8011458" y="3865571"/>
            <a:ext cx="184984" cy="160371"/>
            <a:chOff x="5037700" y="2430325"/>
            <a:chExt cx="75950" cy="65850"/>
          </a:xfrm>
        </p:grpSpPr>
        <p:sp>
          <p:nvSpPr>
            <p:cNvPr id="1334" name="Google Shape;1334;p5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50"/>
          <p:cNvGrpSpPr/>
          <p:nvPr/>
        </p:nvGrpSpPr>
        <p:grpSpPr>
          <a:xfrm>
            <a:off x="7430964" y="3632023"/>
            <a:ext cx="173014" cy="97629"/>
            <a:chOff x="4756975" y="2341800"/>
            <a:chExt cx="91975" cy="51925"/>
          </a:xfrm>
        </p:grpSpPr>
        <p:sp>
          <p:nvSpPr>
            <p:cNvPr id="1337" name="Google Shape;1337;p5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 name="Google Shape;1357;p50"/>
          <p:cNvGrpSpPr/>
          <p:nvPr/>
        </p:nvGrpSpPr>
        <p:grpSpPr>
          <a:xfrm>
            <a:off x="7697901" y="4120720"/>
            <a:ext cx="212497" cy="175761"/>
            <a:chOff x="4943575" y="2516350"/>
            <a:chExt cx="98675" cy="81700"/>
          </a:xfrm>
        </p:grpSpPr>
        <p:sp>
          <p:nvSpPr>
            <p:cNvPr id="1358" name="Google Shape;1358;p5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50"/>
          <p:cNvGrpSpPr/>
          <p:nvPr/>
        </p:nvGrpSpPr>
        <p:grpSpPr>
          <a:xfrm>
            <a:off x="1955962" y="3346963"/>
            <a:ext cx="965351" cy="134611"/>
            <a:chOff x="4411970" y="2962952"/>
            <a:chExt cx="706544" cy="104212"/>
          </a:xfrm>
        </p:grpSpPr>
        <p:sp>
          <p:nvSpPr>
            <p:cNvPr id="1437" name="Google Shape;1437;p5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50"/>
          <p:cNvGrpSpPr/>
          <p:nvPr/>
        </p:nvGrpSpPr>
        <p:grpSpPr>
          <a:xfrm>
            <a:off x="1955962" y="2935877"/>
            <a:ext cx="960158" cy="289172"/>
            <a:chOff x="4411970" y="2726085"/>
            <a:chExt cx="643107" cy="193659"/>
          </a:xfrm>
        </p:grpSpPr>
        <p:sp>
          <p:nvSpPr>
            <p:cNvPr id="1442" name="Google Shape;1442;p5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50"/>
          <p:cNvGrpSpPr/>
          <p:nvPr/>
        </p:nvGrpSpPr>
        <p:grpSpPr>
          <a:xfrm>
            <a:off x="958854" y="3201987"/>
            <a:ext cx="833173" cy="259209"/>
            <a:chOff x="4411970" y="4340222"/>
            <a:chExt cx="779467" cy="242683"/>
          </a:xfrm>
        </p:grpSpPr>
        <p:sp>
          <p:nvSpPr>
            <p:cNvPr id="1446" name="Google Shape;1446;p5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50"/>
          <p:cNvGrpSpPr/>
          <p:nvPr/>
        </p:nvGrpSpPr>
        <p:grpSpPr>
          <a:xfrm>
            <a:off x="1955962" y="2597733"/>
            <a:ext cx="965160" cy="216230"/>
            <a:chOff x="4411970" y="2468674"/>
            <a:chExt cx="747317" cy="167425"/>
          </a:xfrm>
        </p:grpSpPr>
        <p:sp>
          <p:nvSpPr>
            <p:cNvPr id="1450" name="Google Shape;1450;p5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50"/>
          <p:cNvGrpSpPr/>
          <p:nvPr/>
        </p:nvGrpSpPr>
        <p:grpSpPr>
          <a:xfrm>
            <a:off x="954709" y="2502450"/>
            <a:ext cx="810451" cy="319148"/>
            <a:chOff x="4411970" y="3686602"/>
            <a:chExt cx="797845" cy="314215"/>
          </a:xfrm>
        </p:grpSpPr>
        <p:sp>
          <p:nvSpPr>
            <p:cNvPr id="1453" name="Google Shape;1453;p5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 name="Google Shape;1458;p50"/>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9" name="Google Shape;1459;p50"/>
          <p:cNvGrpSpPr/>
          <p:nvPr/>
        </p:nvGrpSpPr>
        <p:grpSpPr>
          <a:xfrm>
            <a:off x="954806" y="2256974"/>
            <a:ext cx="1970333" cy="208784"/>
            <a:chOff x="6336019" y="3733725"/>
            <a:chExt cx="2566206" cy="351310"/>
          </a:xfrm>
        </p:grpSpPr>
        <p:sp>
          <p:nvSpPr>
            <p:cNvPr id="1460" name="Google Shape;1460;p50"/>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0"/>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0"/>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0"/>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50"/>
          <p:cNvGrpSpPr/>
          <p:nvPr/>
        </p:nvGrpSpPr>
        <p:grpSpPr>
          <a:xfrm>
            <a:off x="1955962" y="3864529"/>
            <a:ext cx="946551" cy="153200"/>
            <a:chOff x="4404545" y="3301592"/>
            <a:chExt cx="782403" cy="129272"/>
          </a:xfrm>
        </p:grpSpPr>
        <p:sp>
          <p:nvSpPr>
            <p:cNvPr id="1465" name="Google Shape;1465;p5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50"/>
          <p:cNvGrpSpPr/>
          <p:nvPr/>
        </p:nvGrpSpPr>
        <p:grpSpPr>
          <a:xfrm>
            <a:off x="1955962" y="3603488"/>
            <a:ext cx="962257" cy="139127"/>
            <a:chOff x="4411970" y="3131459"/>
            <a:chExt cx="710520" cy="117397"/>
          </a:xfrm>
        </p:grpSpPr>
        <p:sp>
          <p:nvSpPr>
            <p:cNvPr id="1468" name="Google Shape;1468;p5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470" name="Google Shape;1470;p50"/>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 name="Google Shape;1471;p50"/>
          <p:cNvGrpSpPr/>
          <p:nvPr/>
        </p:nvGrpSpPr>
        <p:grpSpPr>
          <a:xfrm>
            <a:off x="956107" y="3538282"/>
            <a:ext cx="823838" cy="458988"/>
            <a:chOff x="4411970" y="1801825"/>
            <a:chExt cx="734586" cy="409262"/>
          </a:xfrm>
        </p:grpSpPr>
        <p:sp>
          <p:nvSpPr>
            <p:cNvPr id="1472" name="Google Shape;1472;p5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50"/>
          <p:cNvGrpSpPr/>
          <p:nvPr/>
        </p:nvGrpSpPr>
        <p:grpSpPr>
          <a:xfrm>
            <a:off x="956107" y="4086708"/>
            <a:ext cx="856348" cy="212039"/>
            <a:chOff x="4411970" y="2233974"/>
            <a:chExt cx="763574" cy="189068"/>
          </a:xfrm>
        </p:grpSpPr>
        <p:sp>
          <p:nvSpPr>
            <p:cNvPr id="1475" name="Google Shape;1475;p5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 name="Google Shape;1477;p50"/>
          <p:cNvGrpSpPr/>
          <p:nvPr/>
        </p:nvGrpSpPr>
        <p:grpSpPr>
          <a:xfrm>
            <a:off x="3066303" y="2262044"/>
            <a:ext cx="511602" cy="511602"/>
            <a:chOff x="5681300" y="2527788"/>
            <a:chExt cx="805800" cy="805800"/>
          </a:xfrm>
        </p:grpSpPr>
        <p:sp>
          <p:nvSpPr>
            <p:cNvPr id="1478" name="Google Shape;1478;p50"/>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50"/>
          <p:cNvGrpSpPr/>
          <p:nvPr/>
        </p:nvGrpSpPr>
        <p:grpSpPr>
          <a:xfrm>
            <a:off x="3063497" y="3028627"/>
            <a:ext cx="513021" cy="512935"/>
            <a:chOff x="4049800" y="640400"/>
            <a:chExt cx="858900" cy="858900"/>
          </a:xfrm>
        </p:grpSpPr>
        <p:sp>
          <p:nvSpPr>
            <p:cNvPr id="1481" name="Google Shape;1481;p50"/>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50"/>
          <p:cNvGrpSpPr/>
          <p:nvPr/>
        </p:nvGrpSpPr>
        <p:grpSpPr>
          <a:xfrm>
            <a:off x="2980696" y="3680519"/>
            <a:ext cx="686489" cy="686585"/>
            <a:chOff x="5080188" y="927900"/>
            <a:chExt cx="961200" cy="961200"/>
          </a:xfrm>
        </p:grpSpPr>
        <p:sp>
          <p:nvSpPr>
            <p:cNvPr id="1484" name="Google Shape;1484;p50"/>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0"/>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0"/>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0"/>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50"/>
          <p:cNvGrpSpPr/>
          <p:nvPr/>
        </p:nvGrpSpPr>
        <p:grpSpPr>
          <a:xfrm>
            <a:off x="3763848" y="3773248"/>
            <a:ext cx="510373" cy="510937"/>
            <a:chOff x="7508249" y="1522825"/>
            <a:chExt cx="1326332" cy="1322987"/>
          </a:xfrm>
        </p:grpSpPr>
        <p:sp>
          <p:nvSpPr>
            <p:cNvPr id="1493" name="Google Shape;1493;p5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50"/>
          <p:cNvGrpSpPr/>
          <p:nvPr/>
        </p:nvGrpSpPr>
        <p:grpSpPr>
          <a:xfrm>
            <a:off x="4455441" y="3774653"/>
            <a:ext cx="492652" cy="503348"/>
            <a:chOff x="6039282" y="1042577"/>
            <a:chExt cx="734315" cy="731929"/>
          </a:xfrm>
        </p:grpSpPr>
        <p:sp>
          <p:nvSpPr>
            <p:cNvPr id="1504" name="Google Shape;1504;p5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50"/>
          <p:cNvGrpSpPr/>
          <p:nvPr/>
        </p:nvGrpSpPr>
        <p:grpSpPr>
          <a:xfrm>
            <a:off x="5095855" y="2270694"/>
            <a:ext cx="483304" cy="504902"/>
            <a:chOff x="1825800" y="1651625"/>
            <a:chExt cx="568125" cy="591775"/>
          </a:xfrm>
        </p:grpSpPr>
        <p:sp>
          <p:nvSpPr>
            <p:cNvPr id="1526" name="Google Shape;1526;p5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50"/>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0"/>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0"/>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0"/>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0"/>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You can easily </a:t>
            </a:r>
            <a:r>
              <a:rPr b="1" lang="es" sz="1100">
                <a:solidFill>
                  <a:schemeClr val="dk2"/>
                </a:solidFill>
              </a:rPr>
              <a:t>resize </a:t>
            </a:r>
            <a:r>
              <a:rPr lang="es" sz="1100">
                <a:solidFill>
                  <a:schemeClr val="lt1"/>
                </a:solidFill>
              </a:rPr>
              <a:t>these resources without losing quality. To </a:t>
            </a:r>
            <a:r>
              <a:rPr b="1" lang="es" sz="1100">
                <a:solidFill>
                  <a:schemeClr val="dk2"/>
                </a:solidFill>
              </a:rPr>
              <a:t>change the color</a:t>
            </a:r>
            <a:r>
              <a:rPr lang="es" sz="1100">
                <a:solidFill>
                  <a:schemeClr val="lt1"/>
                </a:solidFill>
              </a:rPr>
              <a:t>, just ungroup the resource and click on the object you want to change. Then, click on the paint bucket and select the color you want. Group the resource again when you’re done. You can also look for more </a:t>
            </a:r>
            <a:r>
              <a:rPr b="1" lang="es" sz="1100">
                <a:solidFill>
                  <a:schemeClr val="dk2"/>
                </a:solidFill>
                <a:uFill>
                  <a:noFill/>
                </a:uFill>
                <a:hlinkClick r:id="rId3">
                  <a:extLst>
                    <a:ext uri="{A12FA001-AC4F-418D-AE19-62706E023703}">
                      <ahyp:hlinkClr val="tx"/>
                    </a:ext>
                  </a:extLst>
                </a:hlinkClick>
              </a:rPr>
              <a:t>infographics</a:t>
            </a:r>
            <a:r>
              <a:rPr b="1" lang="es" sz="1100">
                <a:solidFill>
                  <a:schemeClr val="dk2"/>
                </a:solidFill>
              </a:rPr>
              <a:t> </a:t>
            </a:r>
            <a:r>
              <a:rPr lang="es" sz="1100">
                <a:solidFill>
                  <a:schemeClr val="lt1"/>
                </a:solidFill>
              </a:rPr>
              <a:t>on Slidesgo.</a:t>
            </a:r>
            <a:endParaRPr sz="1100">
              <a:solidFill>
                <a:schemeClr val="lt1"/>
              </a:solidFill>
            </a:endParaRPr>
          </a:p>
        </p:txBody>
      </p:sp>
      <p:sp>
        <p:nvSpPr>
          <p:cNvPr id="1537" name="Google Shape;1537;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Use our editable graphic resources...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1" name="Shape 1541"/>
        <p:cNvGrpSpPr/>
        <p:nvPr/>
      </p:nvGrpSpPr>
      <p:grpSpPr>
        <a:xfrm>
          <a:off x="0" y="0"/>
          <a:ext cx="0" cy="0"/>
          <a:chOff x="0" y="0"/>
          <a:chExt cx="0" cy="0"/>
        </a:xfrm>
      </p:grpSpPr>
      <p:grpSp>
        <p:nvGrpSpPr>
          <p:cNvPr id="1542" name="Google Shape;1542;p51"/>
          <p:cNvGrpSpPr/>
          <p:nvPr/>
        </p:nvGrpSpPr>
        <p:grpSpPr>
          <a:xfrm>
            <a:off x="722059" y="955168"/>
            <a:ext cx="2492868" cy="1379876"/>
            <a:chOff x="2654821" y="2311071"/>
            <a:chExt cx="2279715" cy="1262120"/>
          </a:xfrm>
        </p:grpSpPr>
        <p:grpSp>
          <p:nvGrpSpPr>
            <p:cNvPr id="1543" name="Google Shape;1543;p51"/>
            <p:cNvGrpSpPr/>
            <p:nvPr/>
          </p:nvGrpSpPr>
          <p:grpSpPr>
            <a:xfrm>
              <a:off x="4034269" y="2840745"/>
              <a:ext cx="40212" cy="36437"/>
              <a:chOff x="4293400" y="2574725"/>
              <a:chExt cx="84425" cy="80100"/>
            </a:xfrm>
          </p:grpSpPr>
          <p:sp>
            <p:nvSpPr>
              <p:cNvPr id="1544" name="Google Shape;1544;p5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545" name="Google Shape;1545;p5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51"/>
            <p:cNvGrpSpPr/>
            <p:nvPr/>
          </p:nvGrpSpPr>
          <p:grpSpPr>
            <a:xfrm>
              <a:off x="3894606" y="2334874"/>
              <a:ext cx="913198" cy="518984"/>
              <a:chOff x="4000175" y="1462675"/>
              <a:chExt cx="1917275" cy="1140875"/>
            </a:xfrm>
          </p:grpSpPr>
          <p:sp>
            <p:nvSpPr>
              <p:cNvPr id="1547" name="Google Shape;1547;p5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548" name="Google Shape;1548;p51"/>
              <p:cNvGrpSpPr/>
              <p:nvPr/>
            </p:nvGrpSpPr>
            <p:grpSpPr>
              <a:xfrm>
                <a:off x="4000175" y="1462675"/>
                <a:ext cx="1917275" cy="1140875"/>
                <a:chOff x="4000175" y="1462675"/>
                <a:chExt cx="1917275" cy="1140875"/>
              </a:xfrm>
            </p:grpSpPr>
            <p:sp>
              <p:nvSpPr>
                <p:cNvPr id="1549" name="Google Shape;1549;p5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550" name="Google Shape;1550;p5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54" name="Google Shape;1554;p5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5" name="Google Shape;1555;p51"/>
            <p:cNvGrpSpPr/>
            <p:nvPr/>
          </p:nvGrpSpPr>
          <p:grpSpPr>
            <a:xfrm>
              <a:off x="3875768" y="2846704"/>
              <a:ext cx="44796" cy="47366"/>
              <a:chOff x="3960625" y="2587825"/>
              <a:chExt cx="94050" cy="104125"/>
            </a:xfrm>
          </p:grpSpPr>
          <p:sp>
            <p:nvSpPr>
              <p:cNvPr id="1556" name="Google Shape;1556;p5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557" name="Google Shape;1557;p5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51"/>
            <p:cNvGrpSpPr/>
            <p:nvPr/>
          </p:nvGrpSpPr>
          <p:grpSpPr>
            <a:xfrm>
              <a:off x="3782759" y="2807162"/>
              <a:ext cx="82686" cy="85487"/>
              <a:chOff x="3765350" y="2500900"/>
              <a:chExt cx="173600" cy="187925"/>
            </a:xfrm>
          </p:grpSpPr>
          <p:sp>
            <p:nvSpPr>
              <p:cNvPr id="1559" name="Google Shape;1559;p5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560" name="Google Shape;1560;p5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 name="Google Shape;1565;p51"/>
            <p:cNvGrpSpPr/>
            <p:nvPr/>
          </p:nvGrpSpPr>
          <p:grpSpPr>
            <a:xfrm>
              <a:off x="3775674" y="2798496"/>
              <a:ext cx="40545" cy="23564"/>
              <a:chOff x="3750475" y="2481850"/>
              <a:chExt cx="85125" cy="51800"/>
            </a:xfrm>
          </p:grpSpPr>
          <p:sp>
            <p:nvSpPr>
              <p:cNvPr id="1566" name="Google Shape;1566;p5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568" name="Google Shape;1568;p51"/>
            <p:cNvGrpSpPr/>
            <p:nvPr/>
          </p:nvGrpSpPr>
          <p:grpSpPr>
            <a:xfrm>
              <a:off x="3716946" y="2776024"/>
              <a:ext cx="81971" cy="76912"/>
              <a:chOff x="3627175" y="2432450"/>
              <a:chExt cx="172100" cy="169075"/>
            </a:xfrm>
          </p:grpSpPr>
          <p:sp>
            <p:nvSpPr>
              <p:cNvPr id="1569" name="Google Shape;1569;p5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571" name="Google Shape;1571;p5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572" name="Google Shape;1572;p51"/>
            <p:cNvGrpSpPr/>
            <p:nvPr/>
          </p:nvGrpSpPr>
          <p:grpSpPr>
            <a:xfrm>
              <a:off x="3685682" y="2845624"/>
              <a:ext cx="29311" cy="45055"/>
              <a:chOff x="3561536" y="2585450"/>
              <a:chExt cx="61539" cy="99045"/>
            </a:xfrm>
          </p:grpSpPr>
          <p:sp>
            <p:nvSpPr>
              <p:cNvPr id="1573" name="Google Shape;1573;p5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575" name="Google Shape;1575;p51"/>
            <p:cNvGrpSpPr/>
            <p:nvPr/>
          </p:nvGrpSpPr>
          <p:grpSpPr>
            <a:xfrm>
              <a:off x="3849905" y="2572252"/>
              <a:ext cx="74339" cy="119559"/>
              <a:chOff x="3906325" y="1984500"/>
              <a:chExt cx="156075" cy="262825"/>
            </a:xfrm>
          </p:grpSpPr>
          <p:sp>
            <p:nvSpPr>
              <p:cNvPr id="1576" name="Google Shape;1576;p5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577" name="Google Shape;1577;p5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51"/>
            <p:cNvGrpSpPr/>
            <p:nvPr/>
          </p:nvGrpSpPr>
          <p:grpSpPr>
            <a:xfrm>
              <a:off x="2654821" y="2414345"/>
              <a:ext cx="667570" cy="558731"/>
              <a:chOff x="1397225" y="1637375"/>
              <a:chExt cx="1401575" cy="1228250"/>
            </a:xfrm>
          </p:grpSpPr>
          <p:sp>
            <p:nvSpPr>
              <p:cNvPr id="1579" name="Google Shape;1579;p5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580" name="Google Shape;1580;p51"/>
              <p:cNvGrpSpPr/>
              <p:nvPr/>
            </p:nvGrpSpPr>
            <p:grpSpPr>
              <a:xfrm>
                <a:off x="1397225" y="1637375"/>
                <a:ext cx="1398775" cy="1228250"/>
                <a:chOff x="1397225" y="1637375"/>
                <a:chExt cx="1398775" cy="1228250"/>
              </a:xfrm>
            </p:grpSpPr>
            <p:sp>
              <p:nvSpPr>
                <p:cNvPr id="1581" name="Google Shape;1581;p5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83" name="Google Shape;1583;p51"/>
            <p:cNvGrpSpPr/>
            <p:nvPr/>
          </p:nvGrpSpPr>
          <p:grpSpPr>
            <a:xfrm>
              <a:off x="3230417" y="3103734"/>
              <a:ext cx="282982" cy="280332"/>
              <a:chOff x="2605700" y="3152850"/>
              <a:chExt cx="594125" cy="616250"/>
            </a:xfrm>
          </p:grpSpPr>
          <p:sp>
            <p:nvSpPr>
              <p:cNvPr id="1584" name="Google Shape;1584;p5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585" name="Google Shape;1585;p5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586" name="Google Shape;1586;p51"/>
            <p:cNvGrpSpPr/>
            <p:nvPr/>
          </p:nvGrpSpPr>
          <p:grpSpPr>
            <a:xfrm>
              <a:off x="3265985" y="3226989"/>
              <a:ext cx="87151" cy="346202"/>
              <a:chOff x="2680375" y="3423800"/>
              <a:chExt cx="182975" cy="761050"/>
            </a:xfrm>
          </p:grpSpPr>
          <p:sp>
            <p:nvSpPr>
              <p:cNvPr id="1587" name="Google Shape;1587;p5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588" name="Google Shape;1588;p5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51"/>
            <p:cNvGrpSpPr/>
            <p:nvPr/>
          </p:nvGrpSpPr>
          <p:grpSpPr>
            <a:xfrm>
              <a:off x="3855466" y="3289811"/>
              <a:ext cx="112514" cy="94210"/>
              <a:chOff x="3918000" y="3561900"/>
              <a:chExt cx="236225" cy="207100"/>
            </a:xfrm>
          </p:grpSpPr>
          <p:sp>
            <p:nvSpPr>
              <p:cNvPr id="1590" name="Google Shape;1590;p5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591" name="Google Shape;1591;p5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2" name="Google Shape;1592;p5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595" name="Google Shape;1595;p51"/>
            <p:cNvGrpSpPr/>
            <p:nvPr/>
          </p:nvGrpSpPr>
          <p:grpSpPr>
            <a:xfrm>
              <a:off x="2905224" y="2311071"/>
              <a:ext cx="596721" cy="528992"/>
              <a:chOff x="1922950" y="1410350"/>
              <a:chExt cx="1252825" cy="1162875"/>
            </a:xfrm>
          </p:grpSpPr>
          <p:sp>
            <p:nvSpPr>
              <p:cNvPr id="1596" name="Google Shape;1596;p5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612" name="Google Shape;1612;p5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32" name="Google Shape;1632;p5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33" name="Google Shape;1633;p5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4" name="Google Shape;1634;p51"/>
            <p:cNvGrpSpPr/>
            <p:nvPr/>
          </p:nvGrpSpPr>
          <p:grpSpPr>
            <a:xfrm>
              <a:off x="3280929" y="3294542"/>
              <a:ext cx="109894" cy="272224"/>
              <a:chOff x="2711750" y="3572300"/>
              <a:chExt cx="230725" cy="598425"/>
            </a:xfrm>
          </p:grpSpPr>
          <p:sp>
            <p:nvSpPr>
              <p:cNvPr id="1635" name="Google Shape;1635;p5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7" name="Google Shape;1637;p5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8" name="Google Shape;1638;p51"/>
            <p:cNvGrpSpPr/>
            <p:nvPr/>
          </p:nvGrpSpPr>
          <p:grpSpPr>
            <a:xfrm>
              <a:off x="3790439" y="2408636"/>
              <a:ext cx="73017" cy="75684"/>
              <a:chOff x="3781475" y="1624825"/>
              <a:chExt cx="153300" cy="166375"/>
            </a:xfrm>
          </p:grpSpPr>
          <p:sp>
            <p:nvSpPr>
              <p:cNvPr id="1639" name="Google Shape;1639;p5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 name="Google Shape;1643;p5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0" name="Google Shape;1650;p51"/>
            <p:cNvGrpSpPr/>
            <p:nvPr/>
          </p:nvGrpSpPr>
          <p:grpSpPr>
            <a:xfrm>
              <a:off x="4403342" y="3107749"/>
              <a:ext cx="316680" cy="101374"/>
              <a:chOff x="5068275" y="3161675"/>
              <a:chExt cx="664875" cy="222850"/>
            </a:xfrm>
          </p:grpSpPr>
          <p:sp>
            <p:nvSpPr>
              <p:cNvPr id="1651" name="Google Shape;1651;p5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5" name="Google Shape;1655;p5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4" name="Google Shape;1684;p51"/>
            <p:cNvGrpSpPr/>
            <p:nvPr/>
          </p:nvGrpSpPr>
          <p:grpSpPr>
            <a:xfrm>
              <a:off x="3697513" y="2707266"/>
              <a:ext cx="59549" cy="79733"/>
              <a:chOff x="3586375" y="2281300"/>
              <a:chExt cx="125025" cy="175275"/>
            </a:xfrm>
          </p:grpSpPr>
          <p:sp>
            <p:nvSpPr>
              <p:cNvPr id="1685" name="Google Shape;1685;p5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7" name="Google Shape;1687;p5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8" name="Google Shape;1688;p51"/>
            <p:cNvGrpSpPr/>
            <p:nvPr/>
          </p:nvGrpSpPr>
          <p:grpSpPr>
            <a:xfrm>
              <a:off x="4513224" y="3221724"/>
              <a:ext cx="274563" cy="280321"/>
              <a:chOff x="5298975" y="3412225"/>
              <a:chExt cx="576450" cy="616225"/>
            </a:xfrm>
          </p:grpSpPr>
          <p:sp>
            <p:nvSpPr>
              <p:cNvPr id="1689" name="Google Shape;1689;p5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90" name="Google Shape;1690;p5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51"/>
            <p:cNvGrpSpPr/>
            <p:nvPr/>
          </p:nvGrpSpPr>
          <p:grpSpPr>
            <a:xfrm>
              <a:off x="4824403" y="3421846"/>
              <a:ext cx="110132" cy="130647"/>
              <a:chOff x="5952300" y="3852150"/>
              <a:chExt cx="231225" cy="287200"/>
            </a:xfrm>
          </p:grpSpPr>
          <p:sp>
            <p:nvSpPr>
              <p:cNvPr id="1692" name="Google Shape;1692;p5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4" name="Google Shape;1694;p5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2" name="Google Shape;1702;p51"/>
            <p:cNvGrpSpPr/>
            <p:nvPr/>
          </p:nvGrpSpPr>
          <p:grpSpPr>
            <a:xfrm>
              <a:off x="4295710" y="3079670"/>
              <a:ext cx="14968" cy="27135"/>
              <a:chOff x="4842300" y="3099950"/>
              <a:chExt cx="31425" cy="59650"/>
            </a:xfrm>
          </p:grpSpPr>
          <p:sp>
            <p:nvSpPr>
              <p:cNvPr id="1703" name="Google Shape;1703;p5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7" name="Google Shape;1707;p5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5" name="Google Shape;1715;p51"/>
            <p:cNvGrpSpPr/>
            <p:nvPr/>
          </p:nvGrpSpPr>
          <p:grpSpPr>
            <a:xfrm>
              <a:off x="3831056" y="2816010"/>
              <a:ext cx="37378" cy="27612"/>
              <a:chOff x="3866750" y="2520350"/>
              <a:chExt cx="78475" cy="60700"/>
            </a:xfrm>
          </p:grpSpPr>
          <p:sp>
            <p:nvSpPr>
              <p:cNvPr id="1716" name="Google Shape;1716;p5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0" name="Google Shape;1720;p5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37" name="Google Shape;1737;p5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49" name="Google Shape;1749;p5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2" name="Google Shape;1762;p51"/>
            <p:cNvGrpSpPr/>
            <p:nvPr/>
          </p:nvGrpSpPr>
          <p:grpSpPr>
            <a:xfrm>
              <a:off x="3632736" y="3051591"/>
              <a:ext cx="63288" cy="45217"/>
              <a:chOff x="3450375" y="3038225"/>
              <a:chExt cx="132875" cy="99400"/>
            </a:xfrm>
          </p:grpSpPr>
          <p:sp>
            <p:nvSpPr>
              <p:cNvPr id="1763" name="Google Shape;1763;p5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5" name="Google Shape;1765;p5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74" name="Google Shape;1774;p5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84" name="Google Shape;1784;p5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90" name="Google Shape;1790;p5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51"/>
          <p:cNvGrpSpPr/>
          <p:nvPr/>
        </p:nvGrpSpPr>
        <p:grpSpPr>
          <a:xfrm>
            <a:off x="719116" y="2850945"/>
            <a:ext cx="2622876" cy="1333540"/>
            <a:chOff x="238125" y="1038125"/>
            <a:chExt cx="7146800" cy="3633625"/>
          </a:xfrm>
        </p:grpSpPr>
        <p:sp>
          <p:nvSpPr>
            <p:cNvPr id="1801" name="Google Shape;1801;p5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51"/>
          <p:cNvGrpSpPr/>
          <p:nvPr/>
        </p:nvGrpSpPr>
        <p:grpSpPr>
          <a:xfrm>
            <a:off x="5834044" y="993055"/>
            <a:ext cx="2590840" cy="1380235"/>
            <a:chOff x="233350" y="949250"/>
            <a:chExt cx="7137300" cy="3802300"/>
          </a:xfrm>
        </p:grpSpPr>
        <p:sp>
          <p:nvSpPr>
            <p:cNvPr id="3374" name="Google Shape;3374;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51"/>
          <p:cNvGrpSpPr/>
          <p:nvPr/>
        </p:nvGrpSpPr>
        <p:grpSpPr>
          <a:xfrm>
            <a:off x="7648473" y="3037828"/>
            <a:ext cx="104231" cy="320340"/>
            <a:chOff x="7564426" y="3224343"/>
            <a:chExt cx="119985" cy="368801"/>
          </a:xfrm>
        </p:grpSpPr>
        <p:sp>
          <p:nvSpPr>
            <p:cNvPr id="3426" name="Google Shape;3426;p5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8" name="Google Shape;3428;p51"/>
          <p:cNvGrpSpPr/>
          <p:nvPr/>
        </p:nvGrpSpPr>
        <p:grpSpPr>
          <a:xfrm>
            <a:off x="7347962" y="3031929"/>
            <a:ext cx="189489" cy="332132"/>
            <a:chOff x="8370831" y="3202002"/>
            <a:chExt cx="218129" cy="382376"/>
          </a:xfrm>
        </p:grpSpPr>
        <p:sp>
          <p:nvSpPr>
            <p:cNvPr id="3429" name="Google Shape;3429;p5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51"/>
          <p:cNvGrpSpPr/>
          <p:nvPr/>
        </p:nvGrpSpPr>
        <p:grpSpPr>
          <a:xfrm>
            <a:off x="8071351" y="3443061"/>
            <a:ext cx="309429" cy="267000"/>
            <a:chOff x="6742064" y="3750480"/>
            <a:chExt cx="399315" cy="344560"/>
          </a:xfrm>
        </p:grpSpPr>
        <p:sp>
          <p:nvSpPr>
            <p:cNvPr id="3432" name="Google Shape;3432;p5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51"/>
          <p:cNvGrpSpPr/>
          <p:nvPr/>
        </p:nvGrpSpPr>
        <p:grpSpPr>
          <a:xfrm>
            <a:off x="7610370" y="3794109"/>
            <a:ext cx="180437" cy="281608"/>
            <a:chOff x="7248525" y="3739696"/>
            <a:chExt cx="230531" cy="359790"/>
          </a:xfrm>
        </p:grpSpPr>
        <p:sp>
          <p:nvSpPr>
            <p:cNvPr id="3435" name="Google Shape;3435;p5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7" name="Google Shape;3437;p51"/>
          <p:cNvGrpSpPr/>
          <p:nvPr/>
        </p:nvGrpSpPr>
        <p:grpSpPr>
          <a:xfrm>
            <a:off x="7856289" y="3437333"/>
            <a:ext cx="162896" cy="278710"/>
            <a:chOff x="7601242" y="3729267"/>
            <a:chExt cx="222566" cy="380803"/>
          </a:xfrm>
        </p:grpSpPr>
        <p:sp>
          <p:nvSpPr>
            <p:cNvPr id="3438" name="Google Shape;3438;p5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0" name="Google Shape;3440;p51"/>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1" name="Google Shape;3441;p51"/>
          <p:cNvGrpSpPr/>
          <p:nvPr/>
        </p:nvGrpSpPr>
        <p:grpSpPr>
          <a:xfrm>
            <a:off x="7345935" y="3438473"/>
            <a:ext cx="193543" cy="275990"/>
            <a:chOff x="8304647" y="3738687"/>
            <a:chExt cx="225076" cy="320956"/>
          </a:xfrm>
        </p:grpSpPr>
        <p:sp>
          <p:nvSpPr>
            <p:cNvPr id="3442" name="Google Shape;3442;p5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5" name="Google Shape;3445;p51"/>
          <p:cNvGrpSpPr/>
          <p:nvPr/>
        </p:nvGrpSpPr>
        <p:grpSpPr>
          <a:xfrm>
            <a:off x="7618427" y="3438473"/>
            <a:ext cx="178492" cy="275990"/>
            <a:chOff x="8615101" y="3738687"/>
            <a:chExt cx="207573" cy="320956"/>
          </a:xfrm>
        </p:grpSpPr>
        <p:sp>
          <p:nvSpPr>
            <p:cNvPr id="3446" name="Google Shape;3446;p5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9" name="Google Shape;3449;p51"/>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0" name="Google Shape;3450;p51"/>
          <p:cNvGrpSpPr/>
          <p:nvPr/>
        </p:nvGrpSpPr>
        <p:grpSpPr>
          <a:xfrm>
            <a:off x="6013132" y="3559961"/>
            <a:ext cx="557671" cy="511283"/>
            <a:chOff x="6015419" y="3716859"/>
            <a:chExt cx="557671" cy="511283"/>
          </a:xfrm>
        </p:grpSpPr>
        <p:sp>
          <p:nvSpPr>
            <p:cNvPr id="3451" name="Google Shape;3451;p5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2" name="Google Shape;3452;p51"/>
            <p:cNvGrpSpPr/>
            <p:nvPr/>
          </p:nvGrpSpPr>
          <p:grpSpPr>
            <a:xfrm>
              <a:off x="6036094" y="3716980"/>
              <a:ext cx="529860" cy="510468"/>
              <a:chOff x="6036094" y="3716980"/>
              <a:chExt cx="529860" cy="510468"/>
            </a:xfrm>
          </p:grpSpPr>
          <p:sp>
            <p:nvSpPr>
              <p:cNvPr id="3453" name="Google Shape;3453;p5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3" name="Google Shape;3463;p51"/>
          <p:cNvGrpSpPr/>
          <p:nvPr/>
        </p:nvGrpSpPr>
        <p:grpSpPr>
          <a:xfrm>
            <a:off x="6642017" y="2916730"/>
            <a:ext cx="576302" cy="511871"/>
            <a:chOff x="6644304" y="3073628"/>
            <a:chExt cx="576302" cy="511871"/>
          </a:xfrm>
        </p:grpSpPr>
        <p:sp>
          <p:nvSpPr>
            <p:cNvPr id="3464" name="Google Shape;3464;p5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5" name="Google Shape;3465;p51"/>
            <p:cNvGrpSpPr/>
            <p:nvPr/>
          </p:nvGrpSpPr>
          <p:grpSpPr>
            <a:xfrm>
              <a:off x="6712169" y="3085440"/>
              <a:ext cx="481622" cy="494913"/>
              <a:chOff x="6712169" y="3085440"/>
              <a:chExt cx="481622" cy="494913"/>
            </a:xfrm>
          </p:grpSpPr>
          <p:sp>
            <p:nvSpPr>
              <p:cNvPr id="3466" name="Google Shape;3466;p5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1" name="Google Shape;3471;p5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4" name="Google Shape;3474;p51"/>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5" name="Google Shape;3475;p51"/>
          <p:cNvGrpSpPr/>
          <p:nvPr/>
        </p:nvGrpSpPr>
        <p:grpSpPr>
          <a:xfrm>
            <a:off x="6649868" y="3559725"/>
            <a:ext cx="560631" cy="511352"/>
            <a:chOff x="6652154" y="3716623"/>
            <a:chExt cx="560631" cy="511352"/>
          </a:xfrm>
        </p:grpSpPr>
        <p:sp>
          <p:nvSpPr>
            <p:cNvPr id="3476" name="Google Shape;3476;p5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7" name="Google Shape;3477;p51"/>
            <p:cNvGrpSpPr/>
            <p:nvPr/>
          </p:nvGrpSpPr>
          <p:grpSpPr>
            <a:xfrm>
              <a:off x="6669657" y="3716715"/>
              <a:ext cx="466779" cy="464290"/>
              <a:chOff x="6669657" y="3716715"/>
              <a:chExt cx="466779" cy="464290"/>
            </a:xfrm>
          </p:grpSpPr>
          <p:sp>
            <p:nvSpPr>
              <p:cNvPr id="3478" name="Google Shape;3478;p5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1" name="Google Shape;3491;p51"/>
          <p:cNvGrpSpPr/>
          <p:nvPr/>
        </p:nvGrpSpPr>
        <p:grpSpPr>
          <a:xfrm>
            <a:off x="7843959" y="3841134"/>
            <a:ext cx="187557" cy="187557"/>
            <a:chOff x="8565775" y="671075"/>
            <a:chExt cx="441000" cy="441000"/>
          </a:xfrm>
        </p:grpSpPr>
        <p:sp>
          <p:nvSpPr>
            <p:cNvPr id="3492" name="Google Shape;3492;p5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4" name="Google Shape;3494;p51"/>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1"/>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6" name="Google Shape;3496;p51"/>
          <p:cNvGrpSpPr/>
          <p:nvPr/>
        </p:nvGrpSpPr>
        <p:grpSpPr>
          <a:xfrm>
            <a:off x="5997814" y="2919352"/>
            <a:ext cx="587871" cy="512373"/>
            <a:chOff x="6000100" y="3076250"/>
            <a:chExt cx="587871" cy="512373"/>
          </a:xfrm>
        </p:grpSpPr>
        <p:sp>
          <p:nvSpPr>
            <p:cNvPr id="3497" name="Google Shape;3497;p5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8" name="Google Shape;3498;p51"/>
            <p:cNvGrpSpPr/>
            <p:nvPr/>
          </p:nvGrpSpPr>
          <p:grpSpPr>
            <a:xfrm>
              <a:off x="6031360" y="3076713"/>
              <a:ext cx="539107" cy="480965"/>
              <a:chOff x="6031360" y="3076713"/>
              <a:chExt cx="539107" cy="480965"/>
            </a:xfrm>
          </p:grpSpPr>
          <p:sp>
            <p:nvSpPr>
              <p:cNvPr id="3499" name="Google Shape;3499;p5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6" name="Google Shape;3506;p51"/>
          <p:cNvGrpSpPr/>
          <p:nvPr/>
        </p:nvGrpSpPr>
        <p:grpSpPr>
          <a:xfrm>
            <a:off x="3369305" y="938716"/>
            <a:ext cx="2310381" cy="1488888"/>
            <a:chOff x="229225" y="549050"/>
            <a:chExt cx="7161750" cy="4615275"/>
          </a:xfrm>
        </p:grpSpPr>
        <p:sp>
          <p:nvSpPr>
            <p:cNvPr id="3507" name="Google Shape;3507;p5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4" name="Google Shape;3624;p51"/>
          <p:cNvGrpSpPr/>
          <p:nvPr/>
        </p:nvGrpSpPr>
        <p:grpSpPr>
          <a:xfrm>
            <a:off x="3514723" y="2830563"/>
            <a:ext cx="2310282" cy="1374222"/>
            <a:chOff x="238125" y="732525"/>
            <a:chExt cx="7130500" cy="4241425"/>
          </a:xfrm>
        </p:grpSpPr>
        <p:sp>
          <p:nvSpPr>
            <p:cNvPr id="3625" name="Google Shape;3625;p5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2" name="Shape 3742"/>
        <p:cNvGrpSpPr/>
        <p:nvPr/>
      </p:nvGrpSpPr>
      <p:grpSpPr>
        <a:xfrm>
          <a:off x="0" y="0"/>
          <a:ext cx="0" cy="0"/>
          <a:chOff x="0" y="0"/>
          <a:chExt cx="0" cy="0"/>
        </a:xfrm>
      </p:grpSpPr>
      <p:grpSp>
        <p:nvGrpSpPr>
          <p:cNvPr id="3743" name="Google Shape;3743;p52"/>
          <p:cNvGrpSpPr/>
          <p:nvPr/>
        </p:nvGrpSpPr>
        <p:grpSpPr>
          <a:xfrm>
            <a:off x="725414" y="969763"/>
            <a:ext cx="2507799" cy="206239"/>
            <a:chOff x="106648" y="895722"/>
            <a:chExt cx="4481413" cy="374300"/>
          </a:xfrm>
        </p:grpSpPr>
        <p:grpSp>
          <p:nvGrpSpPr>
            <p:cNvPr id="3744" name="Google Shape;3744;p52"/>
            <p:cNvGrpSpPr/>
            <p:nvPr/>
          </p:nvGrpSpPr>
          <p:grpSpPr>
            <a:xfrm>
              <a:off x="2233276" y="895722"/>
              <a:ext cx="1082667" cy="223591"/>
              <a:chOff x="4808316" y="2800065"/>
              <a:chExt cx="1999386" cy="412910"/>
            </a:xfrm>
          </p:grpSpPr>
          <p:sp>
            <p:nvSpPr>
              <p:cNvPr id="3745" name="Google Shape;3745;p5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6" name="Google Shape;3746;p52"/>
              <p:cNvGrpSpPr/>
              <p:nvPr/>
            </p:nvGrpSpPr>
            <p:grpSpPr>
              <a:xfrm>
                <a:off x="4808316" y="2800065"/>
                <a:ext cx="92400" cy="411825"/>
                <a:chOff x="845575" y="2563700"/>
                <a:chExt cx="92400" cy="411825"/>
              </a:xfrm>
            </p:grpSpPr>
            <p:cxnSp>
              <p:nvCxnSpPr>
                <p:cNvPr id="3747" name="Google Shape;3747;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748" name="Google Shape;3748;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9" name="Google Shape;3749;p52"/>
            <p:cNvGrpSpPr/>
            <p:nvPr/>
          </p:nvGrpSpPr>
          <p:grpSpPr>
            <a:xfrm>
              <a:off x="106648" y="895722"/>
              <a:ext cx="1088401" cy="223591"/>
              <a:chOff x="881025" y="2800065"/>
              <a:chExt cx="2009975" cy="412910"/>
            </a:xfrm>
          </p:grpSpPr>
          <p:sp>
            <p:nvSpPr>
              <p:cNvPr id="3750" name="Google Shape;3750;p5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1" name="Google Shape;3751;p52"/>
              <p:cNvGrpSpPr/>
              <p:nvPr/>
            </p:nvGrpSpPr>
            <p:grpSpPr>
              <a:xfrm>
                <a:off x="881025" y="2800065"/>
                <a:ext cx="92400" cy="411825"/>
                <a:chOff x="845575" y="2563700"/>
                <a:chExt cx="92400" cy="411825"/>
              </a:xfrm>
            </p:grpSpPr>
            <p:cxnSp>
              <p:nvCxnSpPr>
                <p:cNvPr id="3752" name="Google Shape;3752;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753" name="Google Shape;3753;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54" name="Google Shape;3754;p52"/>
            <p:cNvGrpSpPr/>
            <p:nvPr/>
          </p:nvGrpSpPr>
          <p:grpSpPr>
            <a:xfrm>
              <a:off x="1172346" y="1047018"/>
              <a:ext cx="1083151" cy="223003"/>
              <a:chOff x="2849073" y="3079467"/>
              <a:chExt cx="2000279" cy="411825"/>
            </a:xfrm>
          </p:grpSpPr>
          <p:sp>
            <p:nvSpPr>
              <p:cNvPr id="3755" name="Google Shape;3755;p5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6" name="Google Shape;3756;p52"/>
              <p:cNvGrpSpPr/>
              <p:nvPr/>
            </p:nvGrpSpPr>
            <p:grpSpPr>
              <a:xfrm rot="10800000">
                <a:off x="2849073" y="3079467"/>
                <a:ext cx="92400" cy="411825"/>
                <a:chOff x="2070100" y="2563700"/>
                <a:chExt cx="92400" cy="411825"/>
              </a:xfrm>
            </p:grpSpPr>
            <p:cxnSp>
              <p:nvCxnSpPr>
                <p:cNvPr id="3757" name="Google Shape;3757;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758" name="Google Shape;3758;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59" name="Google Shape;3759;p52"/>
            <p:cNvGrpSpPr/>
            <p:nvPr/>
          </p:nvGrpSpPr>
          <p:grpSpPr>
            <a:xfrm>
              <a:off x="3290132" y="1047018"/>
              <a:ext cx="1297929" cy="223003"/>
              <a:chOff x="6760035" y="3079467"/>
              <a:chExt cx="2396914" cy="411825"/>
            </a:xfrm>
          </p:grpSpPr>
          <p:sp>
            <p:nvSpPr>
              <p:cNvPr id="3760" name="Google Shape;3760;p5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1" name="Google Shape;3761;p52"/>
              <p:cNvGrpSpPr/>
              <p:nvPr/>
            </p:nvGrpSpPr>
            <p:grpSpPr>
              <a:xfrm rot="10800000">
                <a:off x="6760035" y="3079467"/>
                <a:ext cx="92400" cy="411825"/>
                <a:chOff x="2070100" y="2563700"/>
                <a:chExt cx="92400" cy="411825"/>
              </a:xfrm>
            </p:grpSpPr>
            <p:cxnSp>
              <p:nvCxnSpPr>
                <p:cNvPr id="3762" name="Google Shape;3762;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763" name="Google Shape;3763;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64" name="Google Shape;3764;p52"/>
          <p:cNvGrpSpPr/>
          <p:nvPr/>
        </p:nvGrpSpPr>
        <p:grpSpPr>
          <a:xfrm>
            <a:off x="2143176" y="3369134"/>
            <a:ext cx="1086701" cy="799429"/>
            <a:chOff x="2183288" y="3555572"/>
            <a:chExt cx="1136241" cy="835873"/>
          </a:xfrm>
        </p:grpSpPr>
        <p:sp>
          <p:nvSpPr>
            <p:cNvPr id="3765" name="Google Shape;3765;p5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6" name="Google Shape;3766;p52"/>
            <p:cNvGrpSpPr/>
            <p:nvPr/>
          </p:nvGrpSpPr>
          <p:grpSpPr>
            <a:xfrm>
              <a:off x="2205895" y="3637269"/>
              <a:ext cx="1089848" cy="724993"/>
              <a:chOff x="2205895" y="3637269"/>
              <a:chExt cx="1089848" cy="724993"/>
            </a:xfrm>
          </p:grpSpPr>
          <p:sp>
            <p:nvSpPr>
              <p:cNvPr id="3767" name="Google Shape;3767;p5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3" name="Google Shape;3773;p5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4" name="Google Shape;3774;p5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775" name="Google Shape;3775;p52"/>
            <p:cNvGrpSpPr/>
            <p:nvPr/>
          </p:nvGrpSpPr>
          <p:grpSpPr>
            <a:xfrm>
              <a:off x="3173850" y="3779426"/>
              <a:ext cx="145679" cy="70048"/>
              <a:chOff x="3173850" y="3779426"/>
              <a:chExt cx="145679" cy="70048"/>
            </a:xfrm>
          </p:grpSpPr>
          <p:cxnSp>
            <p:nvCxnSpPr>
              <p:cNvPr id="3776" name="Google Shape;3776;p5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777" name="Google Shape;3777;p5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8" name="Google Shape;3778;p52"/>
            <p:cNvGrpSpPr/>
            <p:nvPr/>
          </p:nvGrpSpPr>
          <p:grpSpPr>
            <a:xfrm>
              <a:off x="2183288" y="4139483"/>
              <a:ext cx="145133" cy="70048"/>
              <a:chOff x="2183288" y="4139483"/>
              <a:chExt cx="145133" cy="70048"/>
            </a:xfrm>
          </p:grpSpPr>
          <p:cxnSp>
            <p:nvCxnSpPr>
              <p:cNvPr id="3779" name="Google Shape;3779;p5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780" name="Google Shape;3780;p5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1" name="Google Shape;3781;p5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82" name="Google Shape;3782;p5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783" name="Google Shape;3783;p52"/>
            <p:cNvGrpSpPr/>
            <p:nvPr/>
          </p:nvGrpSpPr>
          <p:grpSpPr>
            <a:xfrm>
              <a:off x="2943836" y="4268886"/>
              <a:ext cx="60717" cy="122559"/>
              <a:chOff x="2943836" y="4268886"/>
              <a:chExt cx="60717" cy="122559"/>
            </a:xfrm>
          </p:grpSpPr>
          <p:sp>
            <p:nvSpPr>
              <p:cNvPr id="3784" name="Google Shape;3784;p5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85" name="Google Shape;3785;p5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786" name="Google Shape;3786;p52"/>
          <p:cNvGrpSpPr/>
          <p:nvPr/>
        </p:nvGrpSpPr>
        <p:grpSpPr>
          <a:xfrm>
            <a:off x="3406121" y="1290134"/>
            <a:ext cx="1675870" cy="758251"/>
            <a:chOff x="3530532" y="1496185"/>
            <a:chExt cx="1562000" cy="706730"/>
          </a:xfrm>
        </p:grpSpPr>
        <p:cxnSp>
          <p:nvCxnSpPr>
            <p:cNvPr id="3787" name="Google Shape;3787;p5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788" name="Google Shape;3788;p52"/>
            <p:cNvGrpSpPr/>
            <p:nvPr/>
          </p:nvGrpSpPr>
          <p:grpSpPr>
            <a:xfrm>
              <a:off x="3530532" y="1496185"/>
              <a:ext cx="323430" cy="463587"/>
              <a:chOff x="3530532" y="1496185"/>
              <a:chExt cx="323430" cy="463587"/>
            </a:xfrm>
          </p:grpSpPr>
          <p:grpSp>
            <p:nvGrpSpPr>
              <p:cNvPr id="3789" name="Google Shape;3789;p52"/>
              <p:cNvGrpSpPr/>
              <p:nvPr/>
            </p:nvGrpSpPr>
            <p:grpSpPr>
              <a:xfrm>
                <a:off x="3567462" y="1496185"/>
                <a:ext cx="286500" cy="361376"/>
                <a:chOff x="3567462" y="1496185"/>
                <a:chExt cx="286500" cy="361376"/>
              </a:xfrm>
            </p:grpSpPr>
            <p:cxnSp>
              <p:nvCxnSpPr>
                <p:cNvPr id="3790" name="Google Shape;3790;p5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791" name="Google Shape;3791;p5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2" name="Google Shape;3792;p5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3" name="Google Shape;3793;p52"/>
            <p:cNvGrpSpPr/>
            <p:nvPr/>
          </p:nvGrpSpPr>
          <p:grpSpPr>
            <a:xfrm>
              <a:off x="3891569" y="1779209"/>
              <a:ext cx="323945" cy="423706"/>
              <a:chOff x="3891569" y="1779209"/>
              <a:chExt cx="323945" cy="423706"/>
            </a:xfrm>
          </p:grpSpPr>
          <p:grpSp>
            <p:nvGrpSpPr>
              <p:cNvPr id="3794" name="Google Shape;3794;p52"/>
              <p:cNvGrpSpPr/>
              <p:nvPr/>
            </p:nvGrpSpPr>
            <p:grpSpPr>
              <a:xfrm>
                <a:off x="3929014" y="1881638"/>
                <a:ext cx="286500" cy="321278"/>
                <a:chOff x="3929014" y="1881638"/>
                <a:chExt cx="286500" cy="321278"/>
              </a:xfrm>
            </p:grpSpPr>
            <p:cxnSp>
              <p:nvCxnSpPr>
                <p:cNvPr id="3795" name="Google Shape;3795;p5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796" name="Google Shape;3796;p5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7" name="Google Shape;3797;p5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8" name="Google Shape;3798;p52"/>
            <p:cNvGrpSpPr/>
            <p:nvPr/>
          </p:nvGrpSpPr>
          <p:grpSpPr>
            <a:xfrm>
              <a:off x="4252606" y="1496185"/>
              <a:ext cx="324721" cy="463587"/>
              <a:chOff x="4252606" y="1496185"/>
              <a:chExt cx="324721" cy="463587"/>
            </a:xfrm>
          </p:grpSpPr>
          <p:grpSp>
            <p:nvGrpSpPr>
              <p:cNvPr id="3799" name="Google Shape;3799;p52"/>
              <p:cNvGrpSpPr/>
              <p:nvPr/>
            </p:nvGrpSpPr>
            <p:grpSpPr>
              <a:xfrm>
                <a:off x="4290828" y="1496185"/>
                <a:ext cx="286500" cy="361376"/>
                <a:chOff x="4290828" y="1496185"/>
                <a:chExt cx="286500" cy="361376"/>
              </a:xfrm>
            </p:grpSpPr>
            <p:cxnSp>
              <p:nvCxnSpPr>
                <p:cNvPr id="3800" name="Google Shape;3800;p5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01" name="Google Shape;3801;p5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2" name="Google Shape;3802;p5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3" name="Google Shape;3803;p52"/>
            <p:cNvGrpSpPr/>
            <p:nvPr/>
          </p:nvGrpSpPr>
          <p:grpSpPr>
            <a:xfrm>
              <a:off x="4613643" y="1763716"/>
              <a:ext cx="325308" cy="439200"/>
              <a:chOff x="4613643" y="1763716"/>
              <a:chExt cx="325308" cy="439200"/>
            </a:xfrm>
          </p:grpSpPr>
          <p:grpSp>
            <p:nvGrpSpPr>
              <p:cNvPr id="3804" name="Google Shape;3804;p52"/>
              <p:cNvGrpSpPr/>
              <p:nvPr/>
            </p:nvGrpSpPr>
            <p:grpSpPr>
              <a:xfrm>
                <a:off x="4652451" y="1879538"/>
                <a:ext cx="286500" cy="323378"/>
                <a:chOff x="4652451" y="1879538"/>
                <a:chExt cx="286500" cy="323378"/>
              </a:xfrm>
            </p:grpSpPr>
            <p:cxnSp>
              <p:nvCxnSpPr>
                <p:cNvPr id="3805" name="Google Shape;3805;p5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806" name="Google Shape;3806;p5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7" name="Google Shape;3807;p5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8" name="Google Shape;3808;p52"/>
          <p:cNvGrpSpPr/>
          <p:nvPr/>
        </p:nvGrpSpPr>
        <p:grpSpPr>
          <a:xfrm>
            <a:off x="3417981" y="2143759"/>
            <a:ext cx="1652173" cy="391517"/>
            <a:chOff x="3512551" y="2358270"/>
            <a:chExt cx="1597383" cy="378533"/>
          </a:xfrm>
        </p:grpSpPr>
        <p:cxnSp>
          <p:nvCxnSpPr>
            <p:cNvPr id="3809" name="Google Shape;3809;p52"/>
            <p:cNvCxnSpPr>
              <a:stCxn id="3810" idx="6"/>
              <a:endCxn id="381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812" name="Google Shape;3812;p52"/>
            <p:cNvGrpSpPr/>
            <p:nvPr/>
          </p:nvGrpSpPr>
          <p:grpSpPr>
            <a:xfrm>
              <a:off x="3512551" y="2358270"/>
              <a:ext cx="225647" cy="307714"/>
              <a:chOff x="2182679" y="2004714"/>
              <a:chExt cx="792300" cy="1080458"/>
            </a:xfrm>
          </p:grpSpPr>
          <p:cxnSp>
            <p:nvCxnSpPr>
              <p:cNvPr id="3813" name="Google Shape;3813;p52"/>
              <p:cNvCxnSpPr>
                <a:stCxn id="381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10" name="Google Shape;3810;p5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52"/>
            <p:cNvGrpSpPr/>
            <p:nvPr/>
          </p:nvGrpSpPr>
          <p:grpSpPr>
            <a:xfrm>
              <a:off x="3969644" y="2440153"/>
              <a:ext cx="225853" cy="296651"/>
              <a:chOff x="3775710" y="1729289"/>
              <a:chExt cx="136500" cy="179289"/>
            </a:xfrm>
          </p:grpSpPr>
          <p:cxnSp>
            <p:nvCxnSpPr>
              <p:cNvPr id="3816" name="Google Shape;3816;p5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817" name="Google Shape;3817;p5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52"/>
            <p:cNvGrpSpPr/>
            <p:nvPr/>
          </p:nvGrpSpPr>
          <p:grpSpPr>
            <a:xfrm>
              <a:off x="4427051" y="2358270"/>
              <a:ext cx="225647" cy="307714"/>
              <a:chOff x="5393704" y="2004714"/>
              <a:chExt cx="792300" cy="1080458"/>
            </a:xfrm>
          </p:grpSpPr>
          <p:cxnSp>
            <p:nvCxnSpPr>
              <p:cNvPr id="3820" name="Google Shape;3820;p52"/>
              <p:cNvCxnSpPr>
                <a:stCxn id="382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22" name="Google Shape;3822;p5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52"/>
            <p:cNvGrpSpPr/>
            <p:nvPr/>
          </p:nvGrpSpPr>
          <p:grpSpPr>
            <a:xfrm>
              <a:off x="4884287" y="2440252"/>
              <a:ext cx="225647" cy="296532"/>
              <a:chOff x="6999166" y="2292572"/>
              <a:chExt cx="792300" cy="1041192"/>
            </a:xfrm>
          </p:grpSpPr>
          <p:cxnSp>
            <p:nvCxnSpPr>
              <p:cNvPr id="3824" name="Google Shape;3824;p5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811" name="Google Shape;3811;p5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6" name="Google Shape;3826;p52"/>
          <p:cNvGrpSpPr/>
          <p:nvPr/>
        </p:nvGrpSpPr>
        <p:grpSpPr>
          <a:xfrm>
            <a:off x="6838789" y="979959"/>
            <a:ext cx="1581844" cy="732818"/>
            <a:chOff x="634175" y="2986275"/>
            <a:chExt cx="3147949" cy="1458344"/>
          </a:xfrm>
        </p:grpSpPr>
        <p:cxnSp>
          <p:nvCxnSpPr>
            <p:cNvPr id="3827" name="Google Shape;3827;p52"/>
            <p:cNvCxnSpPr>
              <a:stCxn id="3828" idx="4"/>
              <a:endCxn id="382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830" name="Google Shape;3830;p52"/>
            <p:cNvCxnSpPr>
              <a:stCxn id="3829" idx="0"/>
              <a:endCxn id="383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32" name="Google Shape;3832;p52"/>
            <p:cNvCxnSpPr>
              <a:stCxn id="3831" idx="4"/>
              <a:endCxn id="383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34" name="Google Shape;3834;p52"/>
            <p:cNvCxnSpPr>
              <a:stCxn id="3833" idx="0"/>
              <a:endCxn id="383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835" name="Google Shape;3835;p5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31" name="Google Shape;3831;p5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28" name="Google Shape;3828;p5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33" name="Google Shape;3833;p5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29" name="Google Shape;3829;p5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836" name="Google Shape;3836;p52"/>
          <p:cNvGrpSpPr/>
          <p:nvPr/>
        </p:nvGrpSpPr>
        <p:grpSpPr>
          <a:xfrm>
            <a:off x="3406504" y="2674269"/>
            <a:ext cx="1675128" cy="313674"/>
            <a:chOff x="998425" y="1182125"/>
            <a:chExt cx="1065400" cy="199500"/>
          </a:xfrm>
        </p:grpSpPr>
        <p:sp>
          <p:nvSpPr>
            <p:cNvPr id="3837" name="Google Shape;3837;p5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2" name="Google Shape;3842;p52"/>
          <p:cNvGrpSpPr/>
          <p:nvPr/>
        </p:nvGrpSpPr>
        <p:grpSpPr>
          <a:xfrm>
            <a:off x="3406503" y="3630235"/>
            <a:ext cx="1675129" cy="525345"/>
            <a:chOff x="5194708" y="3484366"/>
            <a:chExt cx="3148148" cy="987304"/>
          </a:xfrm>
        </p:grpSpPr>
        <p:grpSp>
          <p:nvGrpSpPr>
            <p:cNvPr id="3843" name="Google Shape;3843;p52"/>
            <p:cNvGrpSpPr/>
            <p:nvPr/>
          </p:nvGrpSpPr>
          <p:grpSpPr>
            <a:xfrm>
              <a:off x="7531521" y="3484366"/>
              <a:ext cx="811335" cy="987304"/>
              <a:chOff x="3379425" y="1617275"/>
              <a:chExt cx="1090650" cy="1327200"/>
            </a:xfrm>
          </p:grpSpPr>
          <p:sp>
            <p:nvSpPr>
              <p:cNvPr id="3844" name="Google Shape;3844;p5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52"/>
            <p:cNvGrpSpPr/>
            <p:nvPr/>
          </p:nvGrpSpPr>
          <p:grpSpPr>
            <a:xfrm>
              <a:off x="6752546" y="3484366"/>
              <a:ext cx="811428" cy="987304"/>
              <a:chOff x="2332275" y="1617275"/>
              <a:chExt cx="1090775" cy="1327200"/>
            </a:xfrm>
          </p:grpSpPr>
          <p:sp>
            <p:nvSpPr>
              <p:cNvPr id="3848" name="Google Shape;3848;p5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52"/>
            <p:cNvGrpSpPr/>
            <p:nvPr/>
          </p:nvGrpSpPr>
          <p:grpSpPr>
            <a:xfrm>
              <a:off x="5973664" y="3484366"/>
              <a:ext cx="811335" cy="987304"/>
              <a:chOff x="1285250" y="1617275"/>
              <a:chExt cx="1090650" cy="1327200"/>
            </a:xfrm>
          </p:grpSpPr>
          <p:sp>
            <p:nvSpPr>
              <p:cNvPr id="3852" name="Google Shape;3852;p5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52"/>
            <p:cNvGrpSpPr/>
            <p:nvPr/>
          </p:nvGrpSpPr>
          <p:grpSpPr>
            <a:xfrm>
              <a:off x="5194708" y="3484366"/>
              <a:ext cx="811409" cy="987304"/>
              <a:chOff x="238125" y="1617275"/>
              <a:chExt cx="1090750" cy="1327200"/>
            </a:xfrm>
          </p:grpSpPr>
          <p:sp>
            <p:nvSpPr>
              <p:cNvPr id="3856" name="Google Shape;3856;p5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9" name="Google Shape;3859;p52"/>
          <p:cNvGrpSpPr/>
          <p:nvPr/>
        </p:nvGrpSpPr>
        <p:grpSpPr>
          <a:xfrm>
            <a:off x="6840188" y="2276124"/>
            <a:ext cx="1579046" cy="522230"/>
            <a:chOff x="6853641" y="2534077"/>
            <a:chExt cx="1515545" cy="501229"/>
          </a:xfrm>
        </p:grpSpPr>
        <p:grpSp>
          <p:nvGrpSpPr>
            <p:cNvPr id="3860" name="Google Shape;3860;p52"/>
            <p:cNvGrpSpPr/>
            <p:nvPr/>
          </p:nvGrpSpPr>
          <p:grpSpPr>
            <a:xfrm>
              <a:off x="6853641" y="2618923"/>
              <a:ext cx="1515545" cy="324556"/>
              <a:chOff x="6853641" y="2618923"/>
              <a:chExt cx="1515545" cy="324556"/>
            </a:xfrm>
          </p:grpSpPr>
          <p:sp>
            <p:nvSpPr>
              <p:cNvPr id="3861" name="Google Shape;3861;p5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6" name="Google Shape;3866;p5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52"/>
          <p:cNvGrpSpPr/>
          <p:nvPr/>
        </p:nvGrpSpPr>
        <p:grpSpPr>
          <a:xfrm>
            <a:off x="3435080" y="3151165"/>
            <a:ext cx="1617976" cy="346616"/>
            <a:chOff x="1808063" y="4294338"/>
            <a:chExt cx="3370782" cy="721817"/>
          </a:xfrm>
        </p:grpSpPr>
        <p:sp>
          <p:nvSpPr>
            <p:cNvPr id="3872" name="Google Shape;3872;p5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52"/>
          <p:cNvGrpSpPr/>
          <p:nvPr/>
        </p:nvGrpSpPr>
        <p:grpSpPr>
          <a:xfrm>
            <a:off x="5261076" y="3817915"/>
            <a:ext cx="1417067" cy="350605"/>
            <a:chOff x="4234950" y="2101012"/>
            <a:chExt cx="4219974" cy="1044090"/>
          </a:xfrm>
        </p:grpSpPr>
        <p:sp>
          <p:nvSpPr>
            <p:cNvPr id="3883" name="Google Shape;3883;p5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52"/>
          <p:cNvGrpSpPr/>
          <p:nvPr/>
        </p:nvGrpSpPr>
        <p:grpSpPr>
          <a:xfrm>
            <a:off x="6836548" y="1808672"/>
            <a:ext cx="1586327" cy="371557"/>
            <a:chOff x="1247650" y="2075423"/>
            <a:chExt cx="6648477" cy="1557238"/>
          </a:xfrm>
        </p:grpSpPr>
        <p:sp>
          <p:nvSpPr>
            <p:cNvPr id="3900" name="Google Shape;3900;p5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52"/>
          <p:cNvGrpSpPr/>
          <p:nvPr/>
        </p:nvGrpSpPr>
        <p:grpSpPr>
          <a:xfrm>
            <a:off x="5267818" y="961862"/>
            <a:ext cx="1415601" cy="1648533"/>
            <a:chOff x="1839112" y="2209163"/>
            <a:chExt cx="1918159" cy="2233784"/>
          </a:xfrm>
        </p:grpSpPr>
        <p:sp>
          <p:nvSpPr>
            <p:cNvPr id="3907" name="Google Shape;3907;p5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10" name="Google Shape;3910;p52"/>
            <p:cNvCxnSpPr>
              <a:stCxn id="3907" idx="6"/>
              <a:endCxn id="390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11" name="Google Shape;3911;p52"/>
            <p:cNvCxnSpPr>
              <a:stCxn id="3908" idx="4"/>
              <a:endCxn id="391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913" name="Google Shape;3913;p52"/>
            <p:cNvCxnSpPr>
              <a:stCxn id="3912" idx="6"/>
              <a:endCxn id="390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14" name="Google Shape;3914;p52"/>
            <p:cNvCxnSpPr>
              <a:stCxn id="3909" idx="4"/>
              <a:endCxn id="391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912" name="Google Shape;3912;p5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17" name="Google Shape;3917;p52"/>
            <p:cNvCxnSpPr>
              <a:endCxn id="391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918" name="Google Shape;3918;p52"/>
          <p:cNvGrpSpPr/>
          <p:nvPr/>
        </p:nvGrpSpPr>
        <p:grpSpPr>
          <a:xfrm>
            <a:off x="3425084" y="979946"/>
            <a:ext cx="1637968" cy="154942"/>
            <a:chOff x="238125" y="2506075"/>
            <a:chExt cx="7115411" cy="673075"/>
          </a:xfrm>
        </p:grpSpPr>
        <p:sp>
          <p:nvSpPr>
            <p:cNvPr id="3919" name="Google Shape;3919;p5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4" name="Google Shape;3924;p52"/>
          <p:cNvGrpSpPr/>
          <p:nvPr/>
        </p:nvGrpSpPr>
        <p:grpSpPr>
          <a:xfrm>
            <a:off x="1965820" y="1294664"/>
            <a:ext cx="1262932" cy="785408"/>
            <a:chOff x="548861" y="389676"/>
            <a:chExt cx="3843371" cy="2390163"/>
          </a:xfrm>
        </p:grpSpPr>
        <p:cxnSp>
          <p:nvCxnSpPr>
            <p:cNvPr id="3925" name="Google Shape;3925;p5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26" name="Google Shape;3926;p5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27" name="Google Shape;3927;p5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28" name="Google Shape;3928;p5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929" name="Google Shape;3929;p5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930" name="Google Shape;3930;p5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31" name="Google Shape;3931;p5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932" name="Google Shape;3932;p5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52"/>
          <p:cNvGrpSpPr/>
          <p:nvPr/>
        </p:nvGrpSpPr>
        <p:grpSpPr>
          <a:xfrm>
            <a:off x="753952" y="2401541"/>
            <a:ext cx="1412054" cy="633562"/>
            <a:chOff x="1187400" y="2529299"/>
            <a:chExt cx="6769193" cy="2241903"/>
          </a:xfrm>
        </p:grpSpPr>
        <p:sp>
          <p:nvSpPr>
            <p:cNvPr id="3939" name="Google Shape;3939;p5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940" name="Google Shape;3940;p5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41" name="Google Shape;3941;p5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42" name="Google Shape;3942;p5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43" name="Google Shape;3943;p5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44" name="Google Shape;3944;p5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945" name="Google Shape;3945;p5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946" name="Google Shape;3946;p52"/>
            <p:cNvCxnSpPr>
              <a:stCxn id="3939" idx="2"/>
              <a:endCxn id="394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47" name="Google Shape;3947;p52"/>
            <p:cNvCxnSpPr>
              <a:stCxn id="3941" idx="0"/>
              <a:endCxn id="393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48" name="Google Shape;3948;p52"/>
            <p:cNvCxnSpPr>
              <a:stCxn id="3941" idx="2"/>
              <a:endCxn id="394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49" name="Google Shape;3949;p52"/>
            <p:cNvCxnSpPr>
              <a:stCxn id="3942" idx="0"/>
              <a:endCxn id="394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50" name="Google Shape;3950;p52"/>
            <p:cNvCxnSpPr>
              <a:stCxn id="3940" idx="2"/>
              <a:endCxn id="394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951" name="Google Shape;3951;p52"/>
            <p:cNvCxnSpPr>
              <a:stCxn id="3944" idx="0"/>
              <a:endCxn id="394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952" name="Google Shape;3952;p52"/>
          <p:cNvGrpSpPr/>
          <p:nvPr/>
        </p:nvGrpSpPr>
        <p:grpSpPr>
          <a:xfrm>
            <a:off x="6840198" y="2894250"/>
            <a:ext cx="1579035" cy="540873"/>
            <a:chOff x="6895650" y="3126697"/>
            <a:chExt cx="1436662" cy="492105"/>
          </a:xfrm>
        </p:grpSpPr>
        <p:sp>
          <p:nvSpPr>
            <p:cNvPr id="3953" name="Google Shape;3953;p5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8" name="Google Shape;3958;p52"/>
            <p:cNvGrpSpPr/>
            <p:nvPr/>
          </p:nvGrpSpPr>
          <p:grpSpPr>
            <a:xfrm>
              <a:off x="6995957" y="3335810"/>
              <a:ext cx="1230393" cy="71754"/>
              <a:chOff x="6995957" y="3287964"/>
              <a:chExt cx="1230393" cy="71754"/>
            </a:xfrm>
          </p:grpSpPr>
          <p:sp>
            <p:nvSpPr>
              <p:cNvPr id="3959" name="Google Shape;3959;p5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64" name="Google Shape;3964;p52"/>
          <p:cNvGrpSpPr/>
          <p:nvPr/>
        </p:nvGrpSpPr>
        <p:grpSpPr>
          <a:xfrm>
            <a:off x="6838780" y="3531013"/>
            <a:ext cx="1581862" cy="650625"/>
            <a:chOff x="6777990" y="3710194"/>
            <a:chExt cx="1646915" cy="677382"/>
          </a:xfrm>
        </p:grpSpPr>
        <p:grpSp>
          <p:nvGrpSpPr>
            <p:cNvPr id="3965" name="Google Shape;3965;p52"/>
            <p:cNvGrpSpPr/>
            <p:nvPr/>
          </p:nvGrpSpPr>
          <p:grpSpPr>
            <a:xfrm>
              <a:off x="6777990" y="3874492"/>
              <a:ext cx="411129" cy="513083"/>
              <a:chOff x="6777990" y="3874492"/>
              <a:chExt cx="411129" cy="513083"/>
            </a:xfrm>
          </p:grpSpPr>
          <p:cxnSp>
            <p:nvCxnSpPr>
              <p:cNvPr id="3966" name="Google Shape;3966;p5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967" name="Google Shape;3967;p5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52"/>
            <p:cNvGrpSpPr/>
            <p:nvPr/>
          </p:nvGrpSpPr>
          <p:grpSpPr>
            <a:xfrm>
              <a:off x="7188425" y="3710194"/>
              <a:ext cx="411123" cy="520535"/>
              <a:chOff x="7188425" y="3710194"/>
              <a:chExt cx="411123" cy="520535"/>
            </a:xfrm>
          </p:grpSpPr>
          <p:cxnSp>
            <p:nvCxnSpPr>
              <p:cNvPr id="3969" name="Google Shape;3969;p5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970" name="Google Shape;3970;p5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52"/>
            <p:cNvGrpSpPr/>
            <p:nvPr/>
          </p:nvGrpSpPr>
          <p:grpSpPr>
            <a:xfrm>
              <a:off x="7603341" y="3874492"/>
              <a:ext cx="411474" cy="513083"/>
              <a:chOff x="7603341" y="3874492"/>
              <a:chExt cx="411474" cy="513083"/>
            </a:xfrm>
          </p:grpSpPr>
          <p:cxnSp>
            <p:nvCxnSpPr>
              <p:cNvPr id="3972" name="Google Shape;3972;p5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973" name="Google Shape;3973;p5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52"/>
            <p:cNvGrpSpPr/>
            <p:nvPr/>
          </p:nvGrpSpPr>
          <p:grpSpPr>
            <a:xfrm>
              <a:off x="8013776" y="3722847"/>
              <a:ext cx="411129" cy="507881"/>
              <a:chOff x="8013776" y="3722847"/>
              <a:chExt cx="411129" cy="507881"/>
            </a:xfrm>
          </p:grpSpPr>
          <p:cxnSp>
            <p:nvCxnSpPr>
              <p:cNvPr id="3975" name="Google Shape;3975;p5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976" name="Google Shape;3976;p5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7" name="Google Shape;3977;p52"/>
          <p:cNvGrpSpPr/>
          <p:nvPr/>
        </p:nvGrpSpPr>
        <p:grpSpPr>
          <a:xfrm>
            <a:off x="5258295" y="2703853"/>
            <a:ext cx="1421889" cy="1020603"/>
            <a:chOff x="5190863" y="2824811"/>
            <a:chExt cx="1544860" cy="1108869"/>
          </a:xfrm>
        </p:grpSpPr>
        <p:grpSp>
          <p:nvGrpSpPr>
            <p:cNvPr id="3978" name="Google Shape;3978;p52"/>
            <p:cNvGrpSpPr/>
            <p:nvPr/>
          </p:nvGrpSpPr>
          <p:grpSpPr>
            <a:xfrm>
              <a:off x="5938695" y="3176919"/>
              <a:ext cx="685761" cy="404739"/>
              <a:chOff x="5938695" y="3176919"/>
              <a:chExt cx="685761" cy="404739"/>
            </a:xfrm>
          </p:grpSpPr>
          <p:grpSp>
            <p:nvGrpSpPr>
              <p:cNvPr id="3979" name="Google Shape;3979;p52"/>
              <p:cNvGrpSpPr/>
              <p:nvPr/>
            </p:nvGrpSpPr>
            <p:grpSpPr>
              <a:xfrm>
                <a:off x="5938695" y="3176919"/>
                <a:ext cx="685761" cy="404739"/>
                <a:chOff x="5938695" y="3176919"/>
                <a:chExt cx="685761" cy="404739"/>
              </a:xfrm>
            </p:grpSpPr>
            <p:sp>
              <p:nvSpPr>
                <p:cNvPr id="3980" name="Google Shape;3980;p5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2" name="Google Shape;3982;p5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52"/>
            <p:cNvGrpSpPr/>
            <p:nvPr/>
          </p:nvGrpSpPr>
          <p:grpSpPr>
            <a:xfrm>
              <a:off x="5305233" y="3176835"/>
              <a:ext cx="685971" cy="404655"/>
              <a:chOff x="5305233" y="3176835"/>
              <a:chExt cx="685971" cy="404655"/>
            </a:xfrm>
          </p:grpSpPr>
          <p:grpSp>
            <p:nvGrpSpPr>
              <p:cNvPr id="3984" name="Google Shape;3984;p52"/>
              <p:cNvGrpSpPr/>
              <p:nvPr/>
            </p:nvGrpSpPr>
            <p:grpSpPr>
              <a:xfrm>
                <a:off x="5305233" y="3176835"/>
                <a:ext cx="685971" cy="404655"/>
                <a:chOff x="5305233" y="3176835"/>
                <a:chExt cx="685971" cy="404655"/>
              </a:xfrm>
            </p:grpSpPr>
            <p:sp>
              <p:nvSpPr>
                <p:cNvPr id="3985" name="Google Shape;3985;p5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7" name="Google Shape;3987;p5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8" name="Google Shape;3988;p5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9" name="Google Shape;3989;p52"/>
            <p:cNvGrpSpPr/>
            <p:nvPr/>
          </p:nvGrpSpPr>
          <p:grpSpPr>
            <a:xfrm>
              <a:off x="5657361" y="2824811"/>
              <a:ext cx="1078361" cy="404655"/>
              <a:chOff x="5657361" y="2824811"/>
              <a:chExt cx="1078361" cy="404655"/>
            </a:xfrm>
          </p:grpSpPr>
          <p:grpSp>
            <p:nvGrpSpPr>
              <p:cNvPr id="3990" name="Google Shape;3990;p52"/>
              <p:cNvGrpSpPr/>
              <p:nvPr/>
            </p:nvGrpSpPr>
            <p:grpSpPr>
              <a:xfrm>
                <a:off x="5657361" y="2824811"/>
                <a:ext cx="1078361" cy="404655"/>
                <a:chOff x="5657361" y="2824811"/>
                <a:chExt cx="1078361" cy="404655"/>
              </a:xfrm>
            </p:grpSpPr>
            <p:grpSp>
              <p:nvGrpSpPr>
                <p:cNvPr id="3991" name="Google Shape;3991;p52"/>
                <p:cNvGrpSpPr/>
                <p:nvPr/>
              </p:nvGrpSpPr>
              <p:grpSpPr>
                <a:xfrm>
                  <a:off x="5938485" y="2824811"/>
                  <a:ext cx="797237" cy="404655"/>
                  <a:chOff x="5938485" y="2824811"/>
                  <a:chExt cx="797237" cy="404655"/>
                </a:xfrm>
              </p:grpSpPr>
              <p:sp>
                <p:nvSpPr>
                  <p:cNvPr id="3992" name="Google Shape;3992;p5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4" name="Google Shape;3994;p5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5" name="Google Shape;3995;p5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6" name="Google Shape;3996;p52"/>
            <p:cNvGrpSpPr/>
            <p:nvPr/>
          </p:nvGrpSpPr>
          <p:grpSpPr>
            <a:xfrm>
              <a:off x="5190863" y="3528942"/>
              <a:ext cx="1078026" cy="404739"/>
              <a:chOff x="5190863" y="3528942"/>
              <a:chExt cx="1078026" cy="404739"/>
            </a:xfrm>
          </p:grpSpPr>
          <p:sp>
            <p:nvSpPr>
              <p:cNvPr id="3997" name="Google Shape;3997;p5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8" name="Google Shape;3998;p52"/>
              <p:cNvGrpSpPr/>
              <p:nvPr/>
            </p:nvGrpSpPr>
            <p:grpSpPr>
              <a:xfrm>
                <a:off x="5190863" y="3528942"/>
                <a:ext cx="1078026" cy="404739"/>
                <a:chOff x="5190863" y="3528942"/>
                <a:chExt cx="1078026" cy="404739"/>
              </a:xfrm>
            </p:grpSpPr>
            <p:sp>
              <p:nvSpPr>
                <p:cNvPr id="3999" name="Google Shape;3999;p5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01" name="Google Shape;4001;p52"/>
          <p:cNvGrpSpPr/>
          <p:nvPr/>
        </p:nvGrpSpPr>
        <p:grpSpPr>
          <a:xfrm>
            <a:off x="724302" y="1268321"/>
            <a:ext cx="1086719" cy="879487"/>
            <a:chOff x="803162" y="1474292"/>
            <a:chExt cx="1086719" cy="879487"/>
          </a:xfrm>
        </p:grpSpPr>
        <p:grpSp>
          <p:nvGrpSpPr>
            <p:cNvPr id="4002" name="Google Shape;4002;p52"/>
            <p:cNvGrpSpPr/>
            <p:nvPr/>
          </p:nvGrpSpPr>
          <p:grpSpPr>
            <a:xfrm>
              <a:off x="803162" y="1625948"/>
              <a:ext cx="445856" cy="576579"/>
              <a:chOff x="803162" y="1625948"/>
              <a:chExt cx="445856" cy="576579"/>
            </a:xfrm>
          </p:grpSpPr>
          <p:sp>
            <p:nvSpPr>
              <p:cNvPr id="4003" name="Google Shape;4003;p5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4" name="Google Shape;4004;p52"/>
              <p:cNvGrpSpPr/>
              <p:nvPr/>
            </p:nvGrpSpPr>
            <p:grpSpPr>
              <a:xfrm>
                <a:off x="1056023" y="1625948"/>
                <a:ext cx="192995" cy="576579"/>
                <a:chOff x="1056023" y="1625948"/>
                <a:chExt cx="192995" cy="576579"/>
              </a:xfrm>
            </p:grpSpPr>
            <p:sp>
              <p:nvSpPr>
                <p:cNvPr id="4005" name="Google Shape;4005;p5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10" name="Google Shape;4010;p52"/>
            <p:cNvGrpSpPr/>
            <p:nvPr/>
          </p:nvGrpSpPr>
          <p:grpSpPr>
            <a:xfrm>
              <a:off x="1371406" y="1474292"/>
              <a:ext cx="518475" cy="879487"/>
              <a:chOff x="1398231" y="1474292"/>
              <a:chExt cx="518475" cy="879487"/>
            </a:xfrm>
          </p:grpSpPr>
          <p:grpSp>
            <p:nvGrpSpPr>
              <p:cNvPr id="4011" name="Google Shape;4011;p52"/>
              <p:cNvGrpSpPr/>
              <p:nvPr/>
            </p:nvGrpSpPr>
            <p:grpSpPr>
              <a:xfrm>
                <a:off x="1398231" y="1474292"/>
                <a:ext cx="518475" cy="341643"/>
                <a:chOff x="1398231" y="1474292"/>
                <a:chExt cx="518475" cy="341643"/>
              </a:xfrm>
            </p:grpSpPr>
            <p:sp>
              <p:nvSpPr>
                <p:cNvPr id="4012" name="Google Shape;4012;p5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3" name="Google Shape;4013;p52"/>
                <p:cNvGrpSpPr/>
                <p:nvPr/>
              </p:nvGrpSpPr>
              <p:grpSpPr>
                <a:xfrm>
                  <a:off x="1616453" y="1474292"/>
                  <a:ext cx="300253" cy="341643"/>
                  <a:chOff x="1616453" y="1475379"/>
                  <a:chExt cx="300253" cy="341643"/>
                </a:xfrm>
              </p:grpSpPr>
              <p:sp>
                <p:nvSpPr>
                  <p:cNvPr id="4014" name="Google Shape;4014;p5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1" name="Google Shape;4021;p52"/>
                  <p:cNvGrpSpPr/>
                  <p:nvPr/>
                </p:nvGrpSpPr>
                <p:grpSpPr>
                  <a:xfrm>
                    <a:off x="1839639" y="1475379"/>
                    <a:ext cx="77067" cy="341643"/>
                    <a:chOff x="1839639" y="1475379"/>
                    <a:chExt cx="77067" cy="341643"/>
                  </a:xfrm>
                </p:grpSpPr>
                <p:sp>
                  <p:nvSpPr>
                    <p:cNvPr id="4022" name="Google Shape;4022;p5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24" name="Google Shape;4024;p52"/>
              <p:cNvGrpSpPr/>
              <p:nvPr/>
            </p:nvGrpSpPr>
            <p:grpSpPr>
              <a:xfrm>
                <a:off x="1398451" y="2012951"/>
                <a:ext cx="518255" cy="340828"/>
                <a:chOff x="1398451" y="2012951"/>
                <a:chExt cx="518255" cy="340828"/>
              </a:xfrm>
            </p:grpSpPr>
            <p:sp>
              <p:nvSpPr>
                <p:cNvPr id="4025" name="Google Shape;4025;p5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6" name="Google Shape;4026;p52"/>
                <p:cNvGrpSpPr/>
                <p:nvPr/>
              </p:nvGrpSpPr>
              <p:grpSpPr>
                <a:xfrm>
                  <a:off x="1616453" y="2012951"/>
                  <a:ext cx="300253" cy="340828"/>
                  <a:chOff x="1616453" y="2013538"/>
                  <a:chExt cx="300253" cy="340828"/>
                </a:xfrm>
              </p:grpSpPr>
              <p:sp>
                <p:nvSpPr>
                  <p:cNvPr id="4027" name="Google Shape;4027;p5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4" name="Google Shape;4034;p52"/>
                  <p:cNvGrpSpPr/>
                  <p:nvPr/>
                </p:nvGrpSpPr>
                <p:grpSpPr>
                  <a:xfrm>
                    <a:off x="1839639" y="2013538"/>
                    <a:ext cx="77067" cy="340828"/>
                    <a:chOff x="1839639" y="2013538"/>
                    <a:chExt cx="77067" cy="340828"/>
                  </a:xfrm>
                </p:grpSpPr>
                <p:sp>
                  <p:nvSpPr>
                    <p:cNvPr id="4035" name="Google Shape;4035;p5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037" name="Google Shape;4037;p52"/>
          <p:cNvGrpSpPr/>
          <p:nvPr/>
        </p:nvGrpSpPr>
        <p:grpSpPr>
          <a:xfrm>
            <a:off x="721126" y="3399508"/>
            <a:ext cx="1368681" cy="682918"/>
            <a:chOff x="724986" y="3605478"/>
            <a:chExt cx="1368681" cy="682918"/>
          </a:xfrm>
        </p:grpSpPr>
        <p:grpSp>
          <p:nvGrpSpPr>
            <p:cNvPr id="4038" name="Google Shape;4038;p52"/>
            <p:cNvGrpSpPr/>
            <p:nvPr/>
          </p:nvGrpSpPr>
          <p:grpSpPr>
            <a:xfrm>
              <a:off x="1289102" y="3823629"/>
              <a:ext cx="240442" cy="250435"/>
              <a:chOff x="-165066" y="3843615"/>
              <a:chExt cx="221259" cy="230455"/>
            </a:xfrm>
          </p:grpSpPr>
          <p:sp>
            <p:nvSpPr>
              <p:cNvPr id="4039" name="Google Shape;4039;p5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9" name="Google Shape;4059;p52"/>
            <p:cNvGrpSpPr/>
            <p:nvPr/>
          </p:nvGrpSpPr>
          <p:grpSpPr>
            <a:xfrm>
              <a:off x="724986" y="3605478"/>
              <a:ext cx="1368681" cy="682918"/>
              <a:chOff x="724986" y="3605478"/>
              <a:chExt cx="1368681" cy="682918"/>
            </a:xfrm>
          </p:grpSpPr>
          <p:grpSp>
            <p:nvGrpSpPr>
              <p:cNvPr id="4060" name="Google Shape;4060;p52"/>
              <p:cNvGrpSpPr/>
              <p:nvPr/>
            </p:nvGrpSpPr>
            <p:grpSpPr>
              <a:xfrm>
                <a:off x="1498221" y="4047614"/>
                <a:ext cx="529172" cy="240783"/>
                <a:chOff x="1498221" y="4047614"/>
                <a:chExt cx="529172" cy="240783"/>
              </a:xfrm>
            </p:grpSpPr>
            <p:grpSp>
              <p:nvGrpSpPr>
                <p:cNvPr id="4061" name="Google Shape;4061;p52"/>
                <p:cNvGrpSpPr/>
                <p:nvPr/>
              </p:nvGrpSpPr>
              <p:grpSpPr>
                <a:xfrm>
                  <a:off x="1826655" y="4224370"/>
                  <a:ext cx="200738" cy="25631"/>
                  <a:chOff x="1826655" y="4224370"/>
                  <a:chExt cx="200738" cy="25631"/>
                </a:xfrm>
              </p:grpSpPr>
              <p:sp>
                <p:nvSpPr>
                  <p:cNvPr id="4062" name="Google Shape;4062;p5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52"/>
                <p:cNvGrpSpPr/>
                <p:nvPr/>
              </p:nvGrpSpPr>
              <p:grpSpPr>
                <a:xfrm>
                  <a:off x="1498221" y="4047614"/>
                  <a:ext cx="328444" cy="240783"/>
                  <a:chOff x="1498221" y="4047614"/>
                  <a:chExt cx="328444" cy="240783"/>
                </a:xfrm>
              </p:grpSpPr>
              <p:sp>
                <p:nvSpPr>
                  <p:cNvPr id="4065" name="Google Shape;4065;p5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6" name="Google Shape;4066;p52"/>
                  <p:cNvGrpSpPr/>
                  <p:nvPr/>
                </p:nvGrpSpPr>
                <p:grpSpPr>
                  <a:xfrm>
                    <a:off x="1498221" y="4047614"/>
                    <a:ext cx="150566" cy="190416"/>
                    <a:chOff x="1498221" y="4047614"/>
                    <a:chExt cx="150566" cy="190416"/>
                  </a:xfrm>
                </p:grpSpPr>
                <p:sp>
                  <p:nvSpPr>
                    <p:cNvPr id="4067" name="Google Shape;4067;p5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69" name="Google Shape;4069;p52"/>
              <p:cNvGrpSpPr/>
              <p:nvPr/>
            </p:nvGrpSpPr>
            <p:grpSpPr>
              <a:xfrm>
                <a:off x="1560718" y="3800594"/>
                <a:ext cx="532948" cy="302090"/>
                <a:chOff x="1560718" y="3800594"/>
                <a:chExt cx="532948" cy="302090"/>
              </a:xfrm>
            </p:grpSpPr>
            <p:grpSp>
              <p:nvGrpSpPr>
                <p:cNvPr id="4070" name="Google Shape;4070;p52"/>
                <p:cNvGrpSpPr/>
                <p:nvPr/>
              </p:nvGrpSpPr>
              <p:grpSpPr>
                <a:xfrm>
                  <a:off x="1912179" y="3827344"/>
                  <a:ext cx="181487" cy="25631"/>
                  <a:chOff x="1912179" y="3827344"/>
                  <a:chExt cx="181487" cy="25631"/>
                </a:xfrm>
              </p:grpSpPr>
              <p:sp>
                <p:nvSpPr>
                  <p:cNvPr id="4071" name="Google Shape;4071;p5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3" name="Google Shape;4073;p52"/>
                <p:cNvGrpSpPr/>
                <p:nvPr/>
              </p:nvGrpSpPr>
              <p:grpSpPr>
                <a:xfrm>
                  <a:off x="1912179" y="4044505"/>
                  <a:ext cx="181487" cy="25622"/>
                  <a:chOff x="1912179" y="4044506"/>
                  <a:chExt cx="181487" cy="25622"/>
                </a:xfrm>
              </p:grpSpPr>
              <p:sp>
                <p:nvSpPr>
                  <p:cNvPr id="4074" name="Google Shape;4074;p5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6" name="Google Shape;4076;p52"/>
                <p:cNvGrpSpPr/>
                <p:nvPr/>
              </p:nvGrpSpPr>
              <p:grpSpPr>
                <a:xfrm>
                  <a:off x="1560718" y="3800594"/>
                  <a:ext cx="351472" cy="302090"/>
                  <a:chOff x="1560718" y="3800594"/>
                  <a:chExt cx="351472" cy="302090"/>
                </a:xfrm>
              </p:grpSpPr>
              <p:grpSp>
                <p:nvGrpSpPr>
                  <p:cNvPr id="4077" name="Google Shape;4077;p52"/>
                  <p:cNvGrpSpPr/>
                  <p:nvPr/>
                </p:nvGrpSpPr>
                <p:grpSpPr>
                  <a:xfrm>
                    <a:off x="1560718" y="3842857"/>
                    <a:ext cx="173586" cy="217131"/>
                    <a:chOff x="1560718" y="3842857"/>
                    <a:chExt cx="173586" cy="217131"/>
                  </a:xfrm>
                </p:grpSpPr>
                <p:sp>
                  <p:nvSpPr>
                    <p:cNvPr id="4078" name="Google Shape;4078;p5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1" name="Google Shape;4081;p5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83" name="Google Shape;4083;p5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4" name="Google Shape;4084;p52"/>
              <p:cNvGrpSpPr/>
              <p:nvPr/>
            </p:nvGrpSpPr>
            <p:grpSpPr>
              <a:xfrm>
                <a:off x="785350" y="3605478"/>
                <a:ext cx="535311" cy="249245"/>
                <a:chOff x="785350" y="3605478"/>
                <a:chExt cx="535311" cy="249245"/>
              </a:xfrm>
            </p:grpSpPr>
            <p:grpSp>
              <p:nvGrpSpPr>
                <p:cNvPr id="4085" name="Google Shape;4085;p52"/>
                <p:cNvGrpSpPr/>
                <p:nvPr/>
              </p:nvGrpSpPr>
              <p:grpSpPr>
                <a:xfrm>
                  <a:off x="785350" y="3605478"/>
                  <a:ext cx="376191" cy="102736"/>
                  <a:chOff x="785350" y="3605478"/>
                  <a:chExt cx="376191" cy="102736"/>
                </a:xfrm>
              </p:grpSpPr>
              <p:sp>
                <p:nvSpPr>
                  <p:cNvPr id="4086" name="Google Shape;4086;p5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9" name="Google Shape;4089;p52"/>
                <p:cNvGrpSpPr/>
                <p:nvPr/>
              </p:nvGrpSpPr>
              <p:grpSpPr>
                <a:xfrm>
                  <a:off x="1161530" y="3655851"/>
                  <a:ext cx="159131" cy="198872"/>
                  <a:chOff x="1161530" y="3655851"/>
                  <a:chExt cx="159131" cy="198872"/>
                </a:xfrm>
              </p:grpSpPr>
              <p:sp>
                <p:nvSpPr>
                  <p:cNvPr id="4090" name="Google Shape;4090;p5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2" name="Google Shape;4092;p52"/>
              <p:cNvGrpSpPr/>
              <p:nvPr/>
            </p:nvGrpSpPr>
            <p:grpSpPr>
              <a:xfrm>
                <a:off x="785350" y="4047614"/>
                <a:ext cx="535311" cy="240783"/>
                <a:chOff x="785350" y="4047614"/>
                <a:chExt cx="535311" cy="240783"/>
              </a:xfrm>
            </p:grpSpPr>
            <p:grpSp>
              <p:nvGrpSpPr>
                <p:cNvPr id="4093" name="Google Shape;4093;p52"/>
                <p:cNvGrpSpPr/>
                <p:nvPr/>
              </p:nvGrpSpPr>
              <p:grpSpPr>
                <a:xfrm>
                  <a:off x="1161636" y="4047614"/>
                  <a:ext cx="159025" cy="190415"/>
                  <a:chOff x="1161636" y="4047614"/>
                  <a:chExt cx="159025" cy="190415"/>
                </a:xfrm>
              </p:grpSpPr>
              <p:sp>
                <p:nvSpPr>
                  <p:cNvPr id="4094" name="Google Shape;4094;p5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6" name="Google Shape;4096;p52"/>
                <p:cNvGrpSpPr/>
                <p:nvPr/>
              </p:nvGrpSpPr>
              <p:grpSpPr>
                <a:xfrm>
                  <a:off x="785350" y="4185661"/>
                  <a:ext cx="376191" cy="102736"/>
                  <a:chOff x="785350" y="4185661"/>
                  <a:chExt cx="376191" cy="102736"/>
                </a:xfrm>
              </p:grpSpPr>
              <p:sp>
                <p:nvSpPr>
                  <p:cNvPr id="4097" name="Google Shape;4097;p5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0" name="Google Shape;4100;p52"/>
              <p:cNvGrpSpPr/>
              <p:nvPr/>
            </p:nvGrpSpPr>
            <p:grpSpPr>
              <a:xfrm>
                <a:off x="1501054" y="3605478"/>
                <a:ext cx="526340" cy="249240"/>
                <a:chOff x="1501054" y="3605478"/>
                <a:chExt cx="526340" cy="249240"/>
              </a:xfrm>
            </p:grpSpPr>
            <p:grpSp>
              <p:nvGrpSpPr>
                <p:cNvPr id="4101" name="Google Shape;4101;p52"/>
                <p:cNvGrpSpPr/>
                <p:nvPr/>
              </p:nvGrpSpPr>
              <p:grpSpPr>
                <a:xfrm>
                  <a:off x="1834208" y="3643867"/>
                  <a:ext cx="193185" cy="25622"/>
                  <a:chOff x="1834208" y="3643867"/>
                  <a:chExt cx="193185" cy="25622"/>
                </a:xfrm>
              </p:grpSpPr>
              <p:sp>
                <p:nvSpPr>
                  <p:cNvPr id="4102" name="Google Shape;4102;p5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52"/>
                <p:cNvGrpSpPr/>
                <p:nvPr/>
              </p:nvGrpSpPr>
              <p:grpSpPr>
                <a:xfrm>
                  <a:off x="1501054" y="3605478"/>
                  <a:ext cx="333165" cy="249240"/>
                  <a:chOff x="1501054" y="3605478"/>
                  <a:chExt cx="333165" cy="249240"/>
                </a:xfrm>
              </p:grpSpPr>
              <p:sp>
                <p:nvSpPr>
                  <p:cNvPr id="4105" name="Google Shape;4105;p5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6" name="Google Shape;4106;p52"/>
                  <p:cNvGrpSpPr/>
                  <p:nvPr/>
                </p:nvGrpSpPr>
                <p:grpSpPr>
                  <a:xfrm>
                    <a:off x="1501054" y="3655851"/>
                    <a:ext cx="155286" cy="198867"/>
                    <a:chOff x="1501054" y="3655851"/>
                    <a:chExt cx="155286" cy="198867"/>
                  </a:xfrm>
                </p:grpSpPr>
                <p:sp>
                  <p:nvSpPr>
                    <p:cNvPr id="4107" name="Google Shape;4107;p5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09" name="Google Shape;4109;p52"/>
              <p:cNvGrpSpPr/>
              <p:nvPr/>
            </p:nvGrpSpPr>
            <p:grpSpPr>
              <a:xfrm>
                <a:off x="724986" y="3800594"/>
                <a:ext cx="532950" cy="302090"/>
                <a:chOff x="724986" y="3800594"/>
                <a:chExt cx="532950" cy="302090"/>
              </a:xfrm>
            </p:grpSpPr>
            <p:grpSp>
              <p:nvGrpSpPr>
                <p:cNvPr id="4110" name="Google Shape;4110;p52"/>
                <p:cNvGrpSpPr/>
                <p:nvPr/>
              </p:nvGrpSpPr>
              <p:grpSpPr>
                <a:xfrm>
                  <a:off x="724986" y="4044367"/>
                  <a:ext cx="181314" cy="25626"/>
                  <a:chOff x="724986" y="4044367"/>
                  <a:chExt cx="181314" cy="25626"/>
                </a:xfrm>
              </p:grpSpPr>
              <p:sp>
                <p:nvSpPr>
                  <p:cNvPr id="4111" name="Google Shape;4111;p5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3" name="Google Shape;4113;p52"/>
                <p:cNvGrpSpPr/>
                <p:nvPr/>
              </p:nvGrpSpPr>
              <p:grpSpPr>
                <a:xfrm>
                  <a:off x="906290" y="3800594"/>
                  <a:ext cx="351646" cy="302090"/>
                  <a:chOff x="906290" y="3800594"/>
                  <a:chExt cx="351646" cy="302090"/>
                </a:xfrm>
              </p:grpSpPr>
              <p:grpSp>
                <p:nvGrpSpPr>
                  <p:cNvPr id="4114" name="Google Shape;4114;p52"/>
                  <p:cNvGrpSpPr/>
                  <p:nvPr/>
                </p:nvGrpSpPr>
                <p:grpSpPr>
                  <a:xfrm>
                    <a:off x="1084172" y="3842857"/>
                    <a:ext cx="173764" cy="217131"/>
                    <a:chOff x="1084172" y="3842857"/>
                    <a:chExt cx="173764" cy="217131"/>
                  </a:xfrm>
                </p:grpSpPr>
                <p:grpSp>
                  <p:nvGrpSpPr>
                    <p:cNvPr id="4115" name="Google Shape;4115;p52"/>
                    <p:cNvGrpSpPr/>
                    <p:nvPr/>
                  </p:nvGrpSpPr>
                  <p:grpSpPr>
                    <a:xfrm>
                      <a:off x="1156862" y="3936509"/>
                      <a:ext cx="101073" cy="25622"/>
                      <a:chOff x="1156862" y="3936509"/>
                      <a:chExt cx="101073" cy="25622"/>
                    </a:xfrm>
                  </p:grpSpPr>
                  <p:sp>
                    <p:nvSpPr>
                      <p:cNvPr id="4116" name="Google Shape;4116;p5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8" name="Google Shape;4118;p5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9" name="Google Shape;4119;p5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1" name="Google Shape;4121;p52"/>
                <p:cNvGrpSpPr/>
                <p:nvPr/>
              </p:nvGrpSpPr>
              <p:grpSpPr>
                <a:xfrm>
                  <a:off x="724986" y="3830189"/>
                  <a:ext cx="189533" cy="25626"/>
                  <a:chOff x="724986" y="3830189"/>
                  <a:chExt cx="189533" cy="25626"/>
                </a:xfrm>
              </p:grpSpPr>
              <p:sp>
                <p:nvSpPr>
                  <p:cNvPr id="4122" name="Google Shape;4122;p5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124" name="Google Shape;4124;p52"/>
          <p:cNvGrpSpPr/>
          <p:nvPr/>
        </p:nvGrpSpPr>
        <p:grpSpPr>
          <a:xfrm>
            <a:off x="2249438" y="2249669"/>
            <a:ext cx="948701" cy="935378"/>
            <a:chOff x="2253298" y="2428317"/>
            <a:chExt cx="948701" cy="935378"/>
          </a:xfrm>
        </p:grpSpPr>
        <p:sp>
          <p:nvSpPr>
            <p:cNvPr id="4125" name="Google Shape;4125;p5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1" name="Shape 4161"/>
        <p:cNvGrpSpPr/>
        <p:nvPr/>
      </p:nvGrpSpPr>
      <p:grpSpPr>
        <a:xfrm>
          <a:off x="0" y="0"/>
          <a:ext cx="0" cy="0"/>
          <a:chOff x="0" y="0"/>
          <a:chExt cx="0" cy="0"/>
        </a:xfrm>
      </p:grpSpPr>
      <p:grpSp>
        <p:nvGrpSpPr>
          <p:cNvPr id="4162" name="Google Shape;4162;p53"/>
          <p:cNvGrpSpPr/>
          <p:nvPr/>
        </p:nvGrpSpPr>
        <p:grpSpPr>
          <a:xfrm>
            <a:off x="3339745" y="952988"/>
            <a:ext cx="2363393" cy="1017867"/>
            <a:chOff x="3292400" y="1219146"/>
            <a:chExt cx="2615240" cy="1110239"/>
          </a:xfrm>
        </p:grpSpPr>
        <p:sp>
          <p:nvSpPr>
            <p:cNvPr id="4163" name="Google Shape;4163;p5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164" name="Google Shape;4164;p5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65" name="Google Shape;4165;p5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JANUARY</a:t>
              </a:r>
              <a:endParaRPr sz="400">
                <a:solidFill>
                  <a:srgbClr val="FFFFFF"/>
                </a:solidFill>
              </a:endParaRPr>
            </a:p>
          </p:txBody>
        </p:sp>
        <p:sp>
          <p:nvSpPr>
            <p:cNvPr id="4166" name="Google Shape;4166;p5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FEBRUARY</a:t>
              </a:r>
              <a:endParaRPr sz="400">
                <a:solidFill>
                  <a:srgbClr val="FFFFFF"/>
                </a:solidFill>
              </a:endParaRPr>
            </a:p>
          </p:txBody>
        </p:sp>
        <p:sp>
          <p:nvSpPr>
            <p:cNvPr id="4167" name="Google Shape;4167;p5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MARCH</a:t>
              </a:r>
              <a:endParaRPr sz="400">
                <a:solidFill>
                  <a:srgbClr val="FFFFFF"/>
                </a:solidFill>
              </a:endParaRPr>
            </a:p>
          </p:txBody>
        </p:sp>
        <p:sp>
          <p:nvSpPr>
            <p:cNvPr id="4168" name="Google Shape;4168;p5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APRIL</a:t>
              </a:r>
              <a:endParaRPr sz="400">
                <a:solidFill>
                  <a:srgbClr val="FFFFFF"/>
                </a:solidFill>
              </a:endParaRPr>
            </a:p>
          </p:txBody>
        </p:sp>
        <p:sp>
          <p:nvSpPr>
            <p:cNvPr id="4169" name="Google Shape;4169;p5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MAY</a:t>
              </a:r>
              <a:endParaRPr sz="400">
                <a:solidFill>
                  <a:srgbClr val="FFFFFF"/>
                </a:solidFill>
              </a:endParaRPr>
            </a:p>
          </p:txBody>
        </p:sp>
        <p:sp>
          <p:nvSpPr>
            <p:cNvPr id="4170" name="Google Shape;4170;p5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JUNE</a:t>
              </a:r>
              <a:endParaRPr sz="400">
                <a:solidFill>
                  <a:srgbClr val="FFFFFF"/>
                </a:solidFill>
              </a:endParaRPr>
            </a:p>
          </p:txBody>
        </p:sp>
        <p:sp>
          <p:nvSpPr>
            <p:cNvPr id="4171" name="Google Shape;4171;p5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400">
                  <a:solidFill>
                    <a:srgbClr val="FFFFFF"/>
                  </a:solidFill>
                </a:rPr>
                <a:t>PHASE 1</a:t>
              </a:r>
              <a:endParaRPr sz="400">
                <a:solidFill>
                  <a:srgbClr val="FFFFFF"/>
                </a:solidFill>
              </a:endParaRPr>
            </a:p>
          </p:txBody>
        </p:sp>
        <p:sp>
          <p:nvSpPr>
            <p:cNvPr id="4172" name="Google Shape;4172;p5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400">
                  <a:solidFill>
                    <a:srgbClr val="FFFFFF"/>
                  </a:solidFill>
                </a:rPr>
                <a:t>PHASE 2</a:t>
              </a:r>
              <a:endParaRPr sz="400">
                <a:solidFill>
                  <a:srgbClr val="FFFFFF"/>
                </a:solidFill>
              </a:endParaRPr>
            </a:p>
          </p:txBody>
        </p:sp>
        <p:sp>
          <p:nvSpPr>
            <p:cNvPr id="4173" name="Google Shape;4173;p5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1</a:t>
              </a:r>
              <a:endParaRPr sz="400">
                <a:solidFill>
                  <a:srgbClr val="FFFFFF"/>
                </a:solidFill>
              </a:endParaRPr>
            </a:p>
          </p:txBody>
        </p:sp>
        <p:sp>
          <p:nvSpPr>
            <p:cNvPr id="4174" name="Google Shape;4174;p5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2</a:t>
              </a:r>
              <a:endParaRPr sz="400">
                <a:solidFill>
                  <a:srgbClr val="FFFFFF"/>
                </a:solidFill>
              </a:endParaRPr>
            </a:p>
          </p:txBody>
        </p:sp>
        <p:sp>
          <p:nvSpPr>
            <p:cNvPr id="4175" name="Google Shape;4175;p5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1</a:t>
              </a:r>
              <a:endParaRPr sz="400">
                <a:solidFill>
                  <a:srgbClr val="FFFFFF"/>
                </a:solidFill>
              </a:endParaRPr>
            </a:p>
          </p:txBody>
        </p:sp>
        <p:sp>
          <p:nvSpPr>
            <p:cNvPr id="4176" name="Google Shape;4176;p5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2</a:t>
              </a:r>
              <a:endParaRPr sz="400">
                <a:solidFill>
                  <a:srgbClr val="FFFFFF"/>
                </a:solidFill>
              </a:endParaRPr>
            </a:p>
          </p:txBody>
        </p:sp>
        <p:grpSp>
          <p:nvGrpSpPr>
            <p:cNvPr id="4177" name="Google Shape;4177;p53"/>
            <p:cNvGrpSpPr/>
            <p:nvPr/>
          </p:nvGrpSpPr>
          <p:grpSpPr>
            <a:xfrm>
              <a:off x="3748438" y="1378608"/>
              <a:ext cx="2159202" cy="903971"/>
              <a:chOff x="1683525" y="2179850"/>
              <a:chExt cx="4519050" cy="2134525"/>
            </a:xfrm>
          </p:grpSpPr>
          <p:sp>
            <p:nvSpPr>
              <p:cNvPr id="4178" name="Google Shape;4178;p5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79" name="Google Shape;4179;p5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0" name="Google Shape;4180;p5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1" name="Google Shape;4181;p5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2" name="Google Shape;4182;p5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3" name="Google Shape;4183;p5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4" name="Google Shape;4184;p5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5" name="Google Shape;4185;p5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6" name="Google Shape;4186;p5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7" name="Google Shape;4187;p5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8" name="Google Shape;4188;p5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89" name="Google Shape;4189;p5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190" name="Google Shape;4190;p53"/>
          <p:cNvGraphicFramePr/>
          <p:nvPr/>
        </p:nvGraphicFramePr>
        <p:xfrm>
          <a:off x="5935838" y="2130461"/>
          <a:ext cx="3000000" cy="3000000"/>
        </p:xfrm>
        <a:graphic>
          <a:graphicData uri="http://schemas.openxmlformats.org/drawingml/2006/table">
            <a:tbl>
              <a:tblPr>
                <a:noFill/>
                <a:tableStyleId>{B5442C34-ECAB-4FD7-922D-A464883E1253}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191" name="Google Shape;4191;p53"/>
          <p:cNvGrpSpPr/>
          <p:nvPr/>
        </p:nvGrpSpPr>
        <p:grpSpPr>
          <a:xfrm>
            <a:off x="5935948" y="3189058"/>
            <a:ext cx="2496964" cy="1001454"/>
            <a:chOff x="1919611" y="789980"/>
            <a:chExt cx="1474179" cy="606868"/>
          </a:xfrm>
        </p:grpSpPr>
        <p:cxnSp>
          <p:nvCxnSpPr>
            <p:cNvPr id="4192" name="Google Shape;4192;p5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193" name="Google Shape;4193;p5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194" name="Google Shape;4194;p5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195" name="Google Shape;4195;p5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JANUARY</a:t>
              </a:r>
              <a:endParaRPr sz="400">
                <a:solidFill>
                  <a:srgbClr val="E3E9ED"/>
                </a:solidFill>
              </a:endParaRPr>
            </a:p>
          </p:txBody>
        </p:sp>
        <p:sp>
          <p:nvSpPr>
            <p:cNvPr id="4196" name="Google Shape;4196;p5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FEBRUARY</a:t>
              </a:r>
              <a:endParaRPr sz="400">
                <a:solidFill>
                  <a:srgbClr val="E3E9ED"/>
                </a:solidFill>
              </a:endParaRPr>
            </a:p>
          </p:txBody>
        </p:sp>
        <p:sp>
          <p:nvSpPr>
            <p:cNvPr id="4197" name="Google Shape;4197;p5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MARCH</a:t>
              </a:r>
              <a:endParaRPr sz="400">
                <a:solidFill>
                  <a:srgbClr val="E3E9ED"/>
                </a:solidFill>
              </a:endParaRPr>
            </a:p>
          </p:txBody>
        </p:sp>
        <p:sp>
          <p:nvSpPr>
            <p:cNvPr id="4198" name="Google Shape;4198;p5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APRIL</a:t>
              </a:r>
              <a:endParaRPr sz="400">
                <a:solidFill>
                  <a:srgbClr val="E3E9ED"/>
                </a:solidFill>
              </a:endParaRPr>
            </a:p>
          </p:txBody>
        </p:sp>
        <p:sp>
          <p:nvSpPr>
            <p:cNvPr id="4199" name="Google Shape;4199;p5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3"/>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s" sz="400">
                  <a:solidFill>
                    <a:srgbClr val="E3E9ED"/>
                  </a:solidFill>
                </a:rPr>
                <a:t>PHASE 1</a:t>
              </a:r>
              <a:endParaRPr sz="400">
                <a:solidFill>
                  <a:srgbClr val="E3E9ED"/>
                </a:solidFill>
              </a:endParaRPr>
            </a:p>
          </p:txBody>
        </p:sp>
        <p:sp>
          <p:nvSpPr>
            <p:cNvPr id="4206" name="Google Shape;4206;p53"/>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s" sz="400">
                  <a:solidFill>
                    <a:srgbClr val="E3E9ED"/>
                  </a:solidFill>
                </a:rPr>
                <a:t>Task 1</a:t>
              </a:r>
              <a:endParaRPr sz="400">
                <a:solidFill>
                  <a:srgbClr val="E3E9ED"/>
                </a:solidFill>
              </a:endParaRPr>
            </a:p>
          </p:txBody>
        </p:sp>
        <p:sp>
          <p:nvSpPr>
            <p:cNvPr id="4207" name="Google Shape;4207;p53"/>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s" sz="400">
                  <a:solidFill>
                    <a:srgbClr val="E3E9ED"/>
                  </a:solidFill>
                </a:rPr>
                <a:t>Task 2</a:t>
              </a:r>
              <a:endParaRPr sz="400">
                <a:solidFill>
                  <a:srgbClr val="E3E9ED"/>
                </a:solidFill>
              </a:endParaRPr>
            </a:p>
          </p:txBody>
        </p:sp>
        <p:sp>
          <p:nvSpPr>
            <p:cNvPr id="4208" name="Google Shape;4208;p5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53"/>
          <p:cNvGrpSpPr/>
          <p:nvPr/>
        </p:nvGrpSpPr>
        <p:grpSpPr>
          <a:xfrm>
            <a:off x="712562" y="998017"/>
            <a:ext cx="2394370" cy="976502"/>
            <a:chOff x="749309" y="1112739"/>
            <a:chExt cx="2371603" cy="976502"/>
          </a:xfrm>
        </p:grpSpPr>
        <p:sp>
          <p:nvSpPr>
            <p:cNvPr id="4210" name="Google Shape;4210;p5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242" name="Google Shape;4242;p53"/>
          <p:cNvGraphicFramePr/>
          <p:nvPr/>
        </p:nvGraphicFramePr>
        <p:xfrm>
          <a:off x="5935863" y="996311"/>
          <a:ext cx="3000000" cy="3000000"/>
        </p:xfrm>
        <a:graphic>
          <a:graphicData uri="http://schemas.openxmlformats.org/drawingml/2006/table">
            <a:tbl>
              <a:tblPr>
                <a:noFill/>
                <a:tableStyleId>{B5442C34-ECAB-4FD7-922D-A464883E1253}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243" name="Google Shape;4243;p53"/>
          <p:cNvGraphicFramePr/>
          <p:nvPr/>
        </p:nvGraphicFramePr>
        <p:xfrm>
          <a:off x="3342575" y="2130461"/>
          <a:ext cx="3000000" cy="3000000"/>
        </p:xfrm>
        <a:graphic>
          <a:graphicData uri="http://schemas.openxmlformats.org/drawingml/2006/table">
            <a:tbl>
              <a:tblPr>
                <a:noFill/>
                <a:tableStyleId>{B5442C34-ECAB-4FD7-922D-A464883E1253}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244" name="Google Shape;4244;p53"/>
          <p:cNvGrpSpPr/>
          <p:nvPr/>
        </p:nvGrpSpPr>
        <p:grpSpPr>
          <a:xfrm>
            <a:off x="4086505" y="2517104"/>
            <a:ext cx="1517436" cy="74460"/>
            <a:chOff x="3980086" y="2804397"/>
            <a:chExt cx="1227600" cy="66900"/>
          </a:xfrm>
        </p:grpSpPr>
        <p:sp>
          <p:nvSpPr>
            <p:cNvPr id="4245" name="Google Shape;4245;p5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53"/>
          <p:cNvGrpSpPr/>
          <p:nvPr/>
        </p:nvGrpSpPr>
        <p:grpSpPr>
          <a:xfrm>
            <a:off x="4711569" y="2809692"/>
            <a:ext cx="892956" cy="74460"/>
            <a:chOff x="3980086" y="2804397"/>
            <a:chExt cx="1227600" cy="66900"/>
          </a:xfrm>
        </p:grpSpPr>
        <p:sp>
          <p:nvSpPr>
            <p:cNvPr id="4248" name="Google Shape;4248;p5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0" name="Google Shape;4250;p53"/>
          <p:cNvGrpSpPr/>
          <p:nvPr/>
        </p:nvGrpSpPr>
        <p:grpSpPr>
          <a:xfrm>
            <a:off x="3344661" y="3168575"/>
            <a:ext cx="2363244" cy="1005943"/>
            <a:chOff x="3358415" y="3361302"/>
            <a:chExt cx="2363244" cy="1024695"/>
          </a:xfrm>
        </p:grpSpPr>
        <p:grpSp>
          <p:nvGrpSpPr>
            <p:cNvPr id="4251" name="Google Shape;4251;p53"/>
            <p:cNvGrpSpPr/>
            <p:nvPr/>
          </p:nvGrpSpPr>
          <p:grpSpPr>
            <a:xfrm>
              <a:off x="3358415" y="3361302"/>
              <a:ext cx="441300" cy="1024695"/>
              <a:chOff x="3358415" y="3361302"/>
              <a:chExt cx="441300" cy="1024695"/>
            </a:xfrm>
          </p:grpSpPr>
          <p:sp>
            <p:nvSpPr>
              <p:cNvPr id="4252" name="Google Shape;4252;p5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53"/>
            <p:cNvGrpSpPr/>
            <p:nvPr/>
          </p:nvGrpSpPr>
          <p:grpSpPr>
            <a:xfrm>
              <a:off x="3838901" y="3361302"/>
              <a:ext cx="441300" cy="1024695"/>
              <a:chOff x="3838901" y="3361302"/>
              <a:chExt cx="441300" cy="1024695"/>
            </a:xfrm>
          </p:grpSpPr>
          <p:sp>
            <p:nvSpPr>
              <p:cNvPr id="4259" name="Google Shape;4259;p5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53"/>
            <p:cNvGrpSpPr/>
            <p:nvPr/>
          </p:nvGrpSpPr>
          <p:grpSpPr>
            <a:xfrm>
              <a:off x="4319387" y="3361302"/>
              <a:ext cx="441300" cy="1024695"/>
              <a:chOff x="4319387" y="3361302"/>
              <a:chExt cx="441300" cy="1024695"/>
            </a:xfrm>
          </p:grpSpPr>
          <p:sp>
            <p:nvSpPr>
              <p:cNvPr id="4266" name="Google Shape;4266;p5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53"/>
            <p:cNvGrpSpPr/>
            <p:nvPr/>
          </p:nvGrpSpPr>
          <p:grpSpPr>
            <a:xfrm>
              <a:off x="4799873" y="3361302"/>
              <a:ext cx="441300" cy="1024695"/>
              <a:chOff x="4799873" y="3361302"/>
              <a:chExt cx="441300" cy="1024695"/>
            </a:xfrm>
          </p:grpSpPr>
          <p:sp>
            <p:nvSpPr>
              <p:cNvPr id="4273" name="Google Shape;4273;p5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9" name="Google Shape;4279;p53"/>
            <p:cNvGrpSpPr/>
            <p:nvPr/>
          </p:nvGrpSpPr>
          <p:grpSpPr>
            <a:xfrm>
              <a:off x="5280360" y="3361302"/>
              <a:ext cx="441300" cy="1024695"/>
              <a:chOff x="5280360" y="3361302"/>
              <a:chExt cx="441300" cy="1024695"/>
            </a:xfrm>
          </p:grpSpPr>
          <p:sp>
            <p:nvSpPr>
              <p:cNvPr id="4280" name="Google Shape;4280;p5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286" name="Google Shape;4286;p53"/>
          <p:cNvGraphicFramePr/>
          <p:nvPr/>
        </p:nvGraphicFramePr>
        <p:xfrm>
          <a:off x="711088" y="2130461"/>
          <a:ext cx="3000000" cy="3000000"/>
        </p:xfrm>
        <a:graphic>
          <a:graphicData uri="http://schemas.openxmlformats.org/drawingml/2006/table">
            <a:tbl>
              <a:tblPr>
                <a:noFill/>
                <a:tableStyleId>{B5442C34-ECAB-4FD7-922D-A464883E1253}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287" name="Google Shape;4287;p53"/>
          <p:cNvGrpSpPr/>
          <p:nvPr/>
        </p:nvGrpSpPr>
        <p:grpSpPr>
          <a:xfrm>
            <a:off x="712613" y="3180186"/>
            <a:ext cx="2403614" cy="1005900"/>
            <a:chOff x="726450" y="3372825"/>
            <a:chExt cx="2403614" cy="1005900"/>
          </a:xfrm>
        </p:grpSpPr>
        <p:grpSp>
          <p:nvGrpSpPr>
            <p:cNvPr id="4288" name="Google Shape;4288;p53"/>
            <p:cNvGrpSpPr/>
            <p:nvPr/>
          </p:nvGrpSpPr>
          <p:grpSpPr>
            <a:xfrm>
              <a:off x="726450" y="3696000"/>
              <a:ext cx="2403614" cy="500898"/>
              <a:chOff x="726450" y="3696000"/>
              <a:chExt cx="2403614" cy="500898"/>
            </a:xfrm>
          </p:grpSpPr>
          <p:sp>
            <p:nvSpPr>
              <p:cNvPr id="4289" name="Google Shape;4289;p5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90" name="Google Shape;4290;p5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291" name="Google Shape;4291;p53"/>
            <p:cNvGrpSpPr/>
            <p:nvPr/>
          </p:nvGrpSpPr>
          <p:grpSpPr>
            <a:xfrm>
              <a:off x="1348050" y="3372825"/>
              <a:ext cx="1720425" cy="1005900"/>
              <a:chOff x="1348050" y="3372825"/>
              <a:chExt cx="1720425" cy="1005900"/>
            </a:xfrm>
          </p:grpSpPr>
          <p:sp>
            <p:nvSpPr>
              <p:cNvPr id="4292" name="Google Shape;4292;p5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93" name="Google Shape;4293;p5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94" name="Google Shape;4294;p5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95" name="Google Shape;4295;p5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96" name="Google Shape;4296;p5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297" name="Google Shape;4297;p53"/>
            <p:cNvGrpSpPr/>
            <p:nvPr/>
          </p:nvGrpSpPr>
          <p:grpSpPr>
            <a:xfrm>
              <a:off x="1455707" y="3731058"/>
              <a:ext cx="1491150" cy="417657"/>
              <a:chOff x="1455707" y="3731058"/>
              <a:chExt cx="1491150" cy="417657"/>
            </a:xfrm>
          </p:grpSpPr>
          <p:grpSp>
            <p:nvGrpSpPr>
              <p:cNvPr id="4298" name="Google Shape;4298;p53"/>
              <p:cNvGrpSpPr/>
              <p:nvPr/>
            </p:nvGrpSpPr>
            <p:grpSpPr>
              <a:xfrm>
                <a:off x="1472938" y="3745828"/>
                <a:ext cx="72126" cy="53788"/>
                <a:chOff x="1472938" y="3745828"/>
                <a:chExt cx="72126" cy="53788"/>
              </a:xfrm>
            </p:grpSpPr>
            <p:sp>
              <p:nvSpPr>
                <p:cNvPr id="4299" name="Google Shape;4299;p5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53"/>
              <p:cNvGrpSpPr/>
              <p:nvPr/>
            </p:nvGrpSpPr>
            <p:grpSpPr>
              <a:xfrm>
                <a:off x="1819181" y="4089633"/>
                <a:ext cx="72126" cy="53788"/>
                <a:chOff x="1819181" y="4089633"/>
                <a:chExt cx="72126" cy="53788"/>
              </a:xfrm>
            </p:grpSpPr>
            <p:sp>
              <p:nvSpPr>
                <p:cNvPr id="4302" name="Google Shape;4302;p5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53"/>
              <p:cNvGrpSpPr/>
              <p:nvPr/>
            </p:nvGrpSpPr>
            <p:grpSpPr>
              <a:xfrm>
                <a:off x="1455707" y="4084171"/>
                <a:ext cx="64321" cy="64544"/>
                <a:chOff x="1455707" y="4084171"/>
                <a:chExt cx="64321" cy="64544"/>
              </a:xfrm>
            </p:grpSpPr>
            <p:sp>
              <p:nvSpPr>
                <p:cNvPr id="4305" name="Google Shape;4305;p5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53"/>
              <p:cNvGrpSpPr/>
              <p:nvPr/>
            </p:nvGrpSpPr>
            <p:grpSpPr>
              <a:xfrm>
                <a:off x="1818610" y="3731058"/>
                <a:ext cx="64321" cy="64544"/>
                <a:chOff x="1818610" y="3731058"/>
                <a:chExt cx="64321" cy="64544"/>
              </a:xfrm>
            </p:grpSpPr>
            <p:sp>
              <p:nvSpPr>
                <p:cNvPr id="4308" name="Google Shape;4308;p5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0" name="Google Shape;4310;p53"/>
              <p:cNvGrpSpPr/>
              <p:nvPr/>
            </p:nvGrpSpPr>
            <p:grpSpPr>
              <a:xfrm>
                <a:off x="2172491" y="4089633"/>
                <a:ext cx="72126" cy="53788"/>
                <a:chOff x="2172491" y="4089633"/>
                <a:chExt cx="72126" cy="53788"/>
              </a:xfrm>
            </p:grpSpPr>
            <p:sp>
              <p:nvSpPr>
                <p:cNvPr id="4311" name="Google Shape;4311;p5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53"/>
              <p:cNvGrpSpPr/>
              <p:nvPr/>
            </p:nvGrpSpPr>
            <p:grpSpPr>
              <a:xfrm>
                <a:off x="2171920" y="3731058"/>
                <a:ext cx="64321" cy="64544"/>
                <a:chOff x="2171920" y="3731058"/>
                <a:chExt cx="64321" cy="64544"/>
              </a:xfrm>
            </p:grpSpPr>
            <p:sp>
              <p:nvSpPr>
                <p:cNvPr id="4314" name="Google Shape;4314;p5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6" name="Google Shape;4316;p53"/>
              <p:cNvGrpSpPr/>
              <p:nvPr/>
            </p:nvGrpSpPr>
            <p:grpSpPr>
              <a:xfrm>
                <a:off x="2874730" y="3745828"/>
                <a:ext cx="72126" cy="53788"/>
                <a:chOff x="2874730" y="3745828"/>
                <a:chExt cx="72126" cy="53788"/>
              </a:xfrm>
            </p:grpSpPr>
            <p:sp>
              <p:nvSpPr>
                <p:cNvPr id="4317" name="Google Shape;4317;p5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53"/>
              <p:cNvGrpSpPr/>
              <p:nvPr/>
            </p:nvGrpSpPr>
            <p:grpSpPr>
              <a:xfrm>
                <a:off x="2878589" y="4081481"/>
                <a:ext cx="64321" cy="64544"/>
                <a:chOff x="2878589" y="4081481"/>
                <a:chExt cx="64321" cy="64544"/>
              </a:xfrm>
            </p:grpSpPr>
            <p:sp>
              <p:nvSpPr>
                <p:cNvPr id="4320" name="Google Shape;4320;p5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2" name="Google Shape;4322;p53"/>
              <p:cNvGrpSpPr/>
              <p:nvPr/>
            </p:nvGrpSpPr>
            <p:grpSpPr>
              <a:xfrm>
                <a:off x="2525796" y="4089633"/>
                <a:ext cx="72126" cy="53788"/>
                <a:chOff x="2525796" y="4089633"/>
                <a:chExt cx="72126" cy="53788"/>
              </a:xfrm>
            </p:grpSpPr>
            <p:sp>
              <p:nvSpPr>
                <p:cNvPr id="4323" name="Google Shape;4323;p5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53"/>
              <p:cNvGrpSpPr/>
              <p:nvPr/>
            </p:nvGrpSpPr>
            <p:grpSpPr>
              <a:xfrm>
                <a:off x="2525225" y="3731058"/>
                <a:ext cx="64321" cy="64544"/>
                <a:chOff x="2525225" y="3731058"/>
                <a:chExt cx="64321" cy="64544"/>
              </a:xfrm>
            </p:grpSpPr>
            <p:sp>
              <p:nvSpPr>
                <p:cNvPr id="4326" name="Google Shape;4326;p5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1" name="Shape 4331"/>
        <p:cNvGrpSpPr/>
        <p:nvPr/>
      </p:nvGrpSpPr>
      <p:grpSpPr>
        <a:xfrm>
          <a:off x="0" y="0"/>
          <a:ext cx="0" cy="0"/>
          <a:chOff x="0" y="0"/>
          <a:chExt cx="0" cy="0"/>
        </a:xfrm>
      </p:grpSpPr>
      <p:grpSp>
        <p:nvGrpSpPr>
          <p:cNvPr id="4332" name="Google Shape;4332;p54"/>
          <p:cNvGrpSpPr/>
          <p:nvPr/>
        </p:nvGrpSpPr>
        <p:grpSpPr>
          <a:xfrm>
            <a:off x="5780153" y="1859606"/>
            <a:ext cx="671400" cy="674856"/>
            <a:chOff x="5780148" y="1859605"/>
            <a:chExt cx="671400" cy="674856"/>
          </a:xfrm>
        </p:grpSpPr>
        <p:sp>
          <p:nvSpPr>
            <p:cNvPr id="4333" name="Google Shape;4333;p54"/>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54"/>
          <p:cNvGrpSpPr/>
          <p:nvPr/>
        </p:nvGrpSpPr>
        <p:grpSpPr>
          <a:xfrm>
            <a:off x="716996" y="971307"/>
            <a:ext cx="845921" cy="690752"/>
            <a:chOff x="732428" y="1198513"/>
            <a:chExt cx="845921" cy="690752"/>
          </a:xfrm>
        </p:grpSpPr>
        <p:grpSp>
          <p:nvGrpSpPr>
            <p:cNvPr id="4338" name="Google Shape;4338;p54"/>
            <p:cNvGrpSpPr/>
            <p:nvPr/>
          </p:nvGrpSpPr>
          <p:grpSpPr>
            <a:xfrm>
              <a:off x="823030" y="1198513"/>
              <a:ext cx="755319" cy="690752"/>
              <a:chOff x="823030" y="1198513"/>
              <a:chExt cx="755319" cy="690752"/>
            </a:xfrm>
          </p:grpSpPr>
          <p:sp>
            <p:nvSpPr>
              <p:cNvPr id="4339" name="Google Shape;4339;p5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54"/>
            <p:cNvGrpSpPr/>
            <p:nvPr/>
          </p:nvGrpSpPr>
          <p:grpSpPr>
            <a:xfrm>
              <a:off x="732428" y="1239937"/>
              <a:ext cx="739912" cy="607886"/>
              <a:chOff x="732428" y="1239937"/>
              <a:chExt cx="739912" cy="607886"/>
            </a:xfrm>
          </p:grpSpPr>
          <p:sp>
            <p:nvSpPr>
              <p:cNvPr id="4342" name="Google Shape;4342;p5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54"/>
            <p:cNvGrpSpPr/>
            <p:nvPr/>
          </p:nvGrpSpPr>
          <p:grpSpPr>
            <a:xfrm>
              <a:off x="732428" y="1277018"/>
              <a:ext cx="702832" cy="533758"/>
              <a:chOff x="732428" y="1277018"/>
              <a:chExt cx="702832" cy="533758"/>
            </a:xfrm>
          </p:grpSpPr>
          <p:sp>
            <p:nvSpPr>
              <p:cNvPr id="4345" name="Google Shape;4345;p5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54"/>
            <p:cNvGrpSpPr/>
            <p:nvPr/>
          </p:nvGrpSpPr>
          <p:grpSpPr>
            <a:xfrm>
              <a:off x="931170" y="1306653"/>
              <a:ext cx="647179" cy="474455"/>
              <a:chOff x="931170" y="1306653"/>
              <a:chExt cx="647179" cy="474455"/>
            </a:xfrm>
          </p:grpSpPr>
          <p:sp>
            <p:nvSpPr>
              <p:cNvPr id="4348" name="Google Shape;4348;p5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0" name="Google Shape;4350;p5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1" name="Google Shape;4351;p54"/>
          <p:cNvGrpSpPr/>
          <p:nvPr/>
        </p:nvGrpSpPr>
        <p:grpSpPr>
          <a:xfrm>
            <a:off x="3948605" y="971313"/>
            <a:ext cx="634656" cy="699982"/>
            <a:chOff x="5985650" y="2860025"/>
            <a:chExt cx="1396075" cy="1539775"/>
          </a:xfrm>
        </p:grpSpPr>
        <p:sp>
          <p:nvSpPr>
            <p:cNvPr id="4352" name="Google Shape;4352;p5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54"/>
          <p:cNvGrpSpPr/>
          <p:nvPr/>
        </p:nvGrpSpPr>
        <p:grpSpPr>
          <a:xfrm>
            <a:off x="4704254" y="971307"/>
            <a:ext cx="725845" cy="699975"/>
            <a:chOff x="4249973" y="1201875"/>
            <a:chExt cx="1958568" cy="1888762"/>
          </a:xfrm>
        </p:grpSpPr>
        <p:sp>
          <p:nvSpPr>
            <p:cNvPr id="4385" name="Google Shape;4385;p5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6" name="Google Shape;4386;p54"/>
            <p:cNvGrpSpPr/>
            <p:nvPr/>
          </p:nvGrpSpPr>
          <p:grpSpPr>
            <a:xfrm>
              <a:off x="5853086" y="1789142"/>
              <a:ext cx="355454" cy="1048099"/>
              <a:chOff x="5576108" y="2016725"/>
              <a:chExt cx="565200" cy="1666560"/>
            </a:xfrm>
          </p:grpSpPr>
          <p:sp>
            <p:nvSpPr>
              <p:cNvPr id="4387" name="Google Shape;4387;p5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88" name="Google Shape;4388;p5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54"/>
            <p:cNvGrpSpPr/>
            <p:nvPr/>
          </p:nvGrpSpPr>
          <p:grpSpPr>
            <a:xfrm>
              <a:off x="4869455" y="2691676"/>
              <a:ext cx="1013897" cy="398961"/>
              <a:chOff x="4012057" y="3451825"/>
              <a:chExt cx="1612175" cy="634379"/>
            </a:xfrm>
          </p:grpSpPr>
          <p:sp>
            <p:nvSpPr>
              <p:cNvPr id="4390" name="Google Shape;4390;p5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91" name="Google Shape;4391;p5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2" name="Google Shape;4392;p54"/>
            <p:cNvGrpSpPr/>
            <p:nvPr/>
          </p:nvGrpSpPr>
          <p:grpSpPr>
            <a:xfrm>
              <a:off x="4276937" y="2155961"/>
              <a:ext cx="651965" cy="891358"/>
              <a:chOff x="3069908" y="2599997"/>
              <a:chExt cx="1036675" cy="1417328"/>
            </a:xfrm>
          </p:grpSpPr>
          <p:sp>
            <p:nvSpPr>
              <p:cNvPr id="4393" name="Google Shape;4393;p5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94" name="Google Shape;4394;p5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54"/>
            <p:cNvGrpSpPr/>
            <p:nvPr/>
          </p:nvGrpSpPr>
          <p:grpSpPr>
            <a:xfrm>
              <a:off x="5054918" y="1201875"/>
              <a:ext cx="999548" cy="602711"/>
              <a:chOff x="4306958" y="1082925"/>
              <a:chExt cx="1589359" cy="958358"/>
            </a:xfrm>
          </p:grpSpPr>
          <p:sp>
            <p:nvSpPr>
              <p:cNvPr id="4396" name="Google Shape;4396;p5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97" name="Google Shape;4397;p5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8" name="Google Shape;4398;p54"/>
            <p:cNvGrpSpPr/>
            <p:nvPr/>
          </p:nvGrpSpPr>
          <p:grpSpPr>
            <a:xfrm>
              <a:off x="4249973" y="1303451"/>
              <a:ext cx="799317" cy="841334"/>
              <a:chOff x="3027033" y="1244439"/>
              <a:chExt cx="1270977" cy="1337786"/>
            </a:xfrm>
          </p:grpSpPr>
          <p:sp>
            <p:nvSpPr>
              <p:cNvPr id="4399" name="Google Shape;4399;p5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00" name="Google Shape;4400;p5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1" name="Google Shape;4401;p54"/>
          <p:cNvGrpSpPr/>
          <p:nvPr/>
        </p:nvGrpSpPr>
        <p:grpSpPr>
          <a:xfrm>
            <a:off x="4057119" y="1858087"/>
            <a:ext cx="750769" cy="683784"/>
            <a:chOff x="4204684" y="2104422"/>
            <a:chExt cx="699822" cy="637382"/>
          </a:xfrm>
        </p:grpSpPr>
        <p:grpSp>
          <p:nvGrpSpPr>
            <p:cNvPr id="4402" name="Google Shape;4402;p54"/>
            <p:cNvGrpSpPr/>
            <p:nvPr/>
          </p:nvGrpSpPr>
          <p:grpSpPr>
            <a:xfrm>
              <a:off x="4204684" y="2430067"/>
              <a:ext cx="342957" cy="311738"/>
              <a:chOff x="4204684" y="2430067"/>
              <a:chExt cx="342957" cy="311738"/>
            </a:xfrm>
          </p:grpSpPr>
          <p:sp>
            <p:nvSpPr>
              <p:cNvPr id="4403" name="Google Shape;4403;p5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54"/>
            <p:cNvGrpSpPr/>
            <p:nvPr/>
          </p:nvGrpSpPr>
          <p:grpSpPr>
            <a:xfrm>
              <a:off x="4561586" y="2430067"/>
              <a:ext cx="342920" cy="311738"/>
              <a:chOff x="4561586" y="2430067"/>
              <a:chExt cx="342920" cy="311738"/>
            </a:xfrm>
          </p:grpSpPr>
          <p:sp>
            <p:nvSpPr>
              <p:cNvPr id="4406" name="Google Shape;4406;p5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54"/>
            <p:cNvGrpSpPr/>
            <p:nvPr/>
          </p:nvGrpSpPr>
          <p:grpSpPr>
            <a:xfrm>
              <a:off x="4561586" y="2104422"/>
              <a:ext cx="342920" cy="311738"/>
              <a:chOff x="4561586" y="2104422"/>
              <a:chExt cx="342920" cy="311738"/>
            </a:xfrm>
          </p:grpSpPr>
          <p:sp>
            <p:nvSpPr>
              <p:cNvPr id="4409" name="Google Shape;4409;p5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54"/>
            <p:cNvGrpSpPr/>
            <p:nvPr/>
          </p:nvGrpSpPr>
          <p:grpSpPr>
            <a:xfrm>
              <a:off x="4204684" y="2104422"/>
              <a:ext cx="342957" cy="311664"/>
              <a:chOff x="4204684" y="2104422"/>
              <a:chExt cx="342957" cy="311664"/>
            </a:xfrm>
          </p:grpSpPr>
          <p:sp>
            <p:nvSpPr>
              <p:cNvPr id="4412" name="Google Shape;4412;p5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4" name="Google Shape;4414;p54"/>
          <p:cNvGrpSpPr/>
          <p:nvPr/>
        </p:nvGrpSpPr>
        <p:grpSpPr>
          <a:xfrm>
            <a:off x="5521552" y="971301"/>
            <a:ext cx="660591" cy="688867"/>
            <a:chOff x="5830645" y="1267368"/>
            <a:chExt cx="530340" cy="553040"/>
          </a:xfrm>
        </p:grpSpPr>
        <p:sp>
          <p:nvSpPr>
            <p:cNvPr id="4415" name="Google Shape;4415;p5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6" name="Google Shape;4416;p54"/>
            <p:cNvGrpSpPr/>
            <p:nvPr/>
          </p:nvGrpSpPr>
          <p:grpSpPr>
            <a:xfrm>
              <a:off x="5830645" y="1267368"/>
              <a:ext cx="259743" cy="269909"/>
              <a:chOff x="5830645" y="1267368"/>
              <a:chExt cx="259743" cy="269909"/>
            </a:xfrm>
          </p:grpSpPr>
          <p:sp>
            <p:nvSpPr>
              <p:cNvPr id="4417" name="Google Shape;4417;p5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9" name="Google Shape;4419;p54"/>
            <p:cNvGrpSpPr/>
            <p:nvPr/>
          </p:nvGrpSpPr>
          <p:grpSpPr>
            <a:xfrm>
              <a:off x="6101293" y="1267368"/>
              <a:ext cx="259692" cy="269909"/>
              <a:chOff x="6101293" y="1267368"/>
              <a:chExt cx="259692" cy="269909"/>
            </a:xfrm>
          </p:grpSpPr>
          <p:sp>
            <p:nvSpPr>
              <p:cNvPr id="4420" name="Google Shape;4420;p5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54"/>
            <p:cNvGrpSpPr/>
            <p:nvPr/>
          </p:nvGrpSpPr>
          <p:grpSpPr>
            <a:xfrm>
              <a:off x="5830645" y="1550500"/>
              <a:ext cx="259692" cy="269909"/>
              <a:chOff x="5830645" y="1550500"/>
              <a:chExt cx="259692" cy="269909"/>
            </a:xfrm>
          </p:grpSpPr>
          <p:sp>
            <p:nvSpPr>
              <p:cNvPr id="4423" name="Google Shape;4423;p5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5" name="Google Shape;4425;p54"/>
            <p:cNvGrpSpPr/>
            <p:nvPr/>
          </p:nvGrpSpPr>
          <p:grpSpPr>
            <a:xfrm>
              <a:off x="6101293" y="1550500"/>
              <a:ext cx="259692" cy="269909"/>
              <a:chOff x="6101293" y="1550500"/>
              <a:chExt cx="259692" cy="269909"/>
            </a:xfrm>
          </p:grpSpPr>
          <p:sp>
            <p:nvSpPr>
              <p:cNvPr id="4426" name="Google Shape;4426;p5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8" name="Google Shape;4428;p54"/>
          <p:cNvGrpSpPr/>
          <p:nvPr/>
        </p:nvGrpSpPr>
        <p:grpSpPr>
          <a:xfrm>
            <a:off x="723705" y="1861761"/>
            <a:ext cx="697154" cy="679574"/>
            <a:chOff x="2679875" y="2361475"/>
            <a:chExt cx="780425" cy="760575"/>
          </a:xfrm>
        </p:grpSpPr>
        <p:sp>
          <p:nvSpPr>
            <p:cNvPr id="4429" name="Google Shape;4429;p5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5" name="Google Shape;4435;p54"/>
          <p:cNvGrpSpPr/>
          <p:nvPr/>
        </p:nvGrpSpPr>
        <p:grpSpPr>
          <a:xfrm>
            <a:off x="3122864" y="971353"/>
            <a:ext cx="735829" cy="684547"/>
            <a:chOff x="3351965" y="1148808"/>
            <a:chExt cx="750770" cy="698375"/>
          </a:xfrm>
        </p:grpSpPr>
        <p:grpSp>
          <p:nvGrpSpPr>
            <p:cNvPr id="4436" name="Google Shape;4436;p54"/>
            <p:cNvGrpSpPr/>
            <p:nvPr/>
          </p:nvGrpSpPr>
          <p:grpSpPr>
            <a:xfrm>
              <a:off x="3586796" y="1148808"/>
              <a:ext cx="294857" cy="286830"/>
              <a:chOff x="3750225" y="1774000"/>
              <a:chExt cx="149575" cy="145525"/>
            </a:xfrm>
          </p:grpSpPr>
          <p:sp>
            <p:nvSpPr>
              <p:cNvPr id="4437" name="Google Shape;4437;p5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54"/>
            <p:cNvGrpSpPr/>
            <p:nvPr/>
          </p:nvGrpSpPr>
          <p:grpSpPr>
            <a:xfrm>
              <a:off x="3779245" y="1375768"/>
              <a:ext cx="323490" cy="286978"/>
              <a:chOff x="3847850" y="1889150"/>
              <a:chExt cx="164100" cy="145600"/>
            </a:xfrm>
          </p:grpSpPr>
          <p:sp>
            <p:nvSpPr>
              <p:cNvPr id="4440" name="Google Shape;4440;p5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54"/>
            <p:cNvGrpSpPr/>
            <p:nvPr/>
          </p:nvGrpSpPr>
          <p:grpSpPr>
            <a:xfrm>
              <a:off x="3351965" y="1330435"/>
              <a:ext cx="295449" cy="285401"/>
              <a:chOff x="3631100" y="1866150"/>
              <a:chExt cx="149875" cy="144800"/>
            </a:xfrm>
          </p:grpSpPr>
          <p:sp>
            <p:nvSpPr>
              <p:cNvPr id="4443" name="Google Shape;4443;p5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54"/>
            <p:cNvGrpSpPr/>
            <p:nvPr/>
          </p:nvGrpSpPr>
          <p:grpSpPr>
            <a:xfrm>
              <a:off x="3548208" y="1560352"/>
              <a:ext cx="294808" cy="286830"/>
              <a:chOff x="3730650" y="1982800"/>
              <a:chExt cx="149550" cy="145525"/>
            </a:xfrm>
          </p:grpSpPr>
          <p:sp>
            <p:nvSpPr>
              <p:cNvPr id="4446" name="Google Shape;4446;p5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8" name="Google Shape;4448;p54"/>
          <p:cNvGrpSpPr/>
          <p:nvPr/>
        </p:nvGrpSpPr>
        <p:grpSpPr>
          <a:xfrm>
            <a:off x="7624517" y="971307"/>
            <a:ext cx="804565" cy="677795"/>
            <a:chOff x="7636443" y="1204988"/>
            <a:chExt cx="804565" cy="677795"/>
          </a:xfrm>
        </p:grpSpPr>
        <p:grpSp>
          <p:nvGrpSpPr>
            <p:cNvPr id="4449" name="Google Shape;4449;p54"/>
            <p:cNvGrpSpPr/>
            <p:nvPr/>
          </p:nvGrpSpPr>
          <p:grpSpPr>
            <a:xfrm>
              <a:off x="7636443" y="1509705"/>
              <a:ext cx="804565" cy="373078"/>
              <a:chOff x="7636443" y="1509705"/>
              <a:chExt cx="804565" cy="373078"/>
            </a:xfrm>
          </p:grpSpPr>
          <p:sp>
            <p:nvSpPr>
              <p:cNvPr id="4450" name="Google Shape;4450;p5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54"/>
            <p:cNvGrpSpPr/>
            <p:nvPr/>
          </p:nvGrpSpPr>
          <p:grpSpPr>
            <a:xfrm>
              <a:off x="7636443" y="1408133"/>
              <a:ext cx="804565" cy="373078"/>
              <a:chOff x="7636443" y="1408133"/>
              <a:chExt cx="804565" cy="373078"/>
            </a:xfrm>
          </p:grpSpPr>
          <p:sp>
            <p:nvSpPr>
              <p:cNvPr id="4453" name="Google Shape;4453;p5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5" name="Google Shape;4455;p54"/>
            <p:cNvGrpSpPr/>
            <p:nvPr/>
          </p:nvGrpSpPr>
          <p:grpSpPr>
            <a:xfrm>
              <a:off x="7636443" y="1306560"/>
              <a:ext cx="804565" cy="373078"/>
              <a:chOff x="7636443" y="1306560"/>
              <a:chExt cx="804565" cy="373078"/>
            </a:xfrm>
          </p:grpSpPr>
          <p:sp>
            <p:nvSpPr>
              <p:cNvPr id="4456" name="Google Shape;4456;p5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8" name="Google Shape;4458;p54"/>
            <p:cNvGrpSpPr/>
            <p:nvPr/>
          </p:nvGrpSpPr>
          <p:grpSpPr>
            <a:xfrm>
              <a:off x="7636443" y="1204988"/>
              <a:ext cx="804565" cy="373078"/>
              <a:chOff x="7636443" y="1204988"/>
              <a:chExt cx="804565" cy="373078"/>
            </a:xfrm>
          </p:grpSpPr>
          <p:sp>
            <p:nvSpPr>
              <p:cNvPr id="4459" name="Google Shape;4459;p5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1" name="Google Shape;4461;p54"/>
          <p:cNvGrpSpPr/>
          <p:nvPr/>
        </p:nvGrpSpPr>
        <p:grpSpPr>
          <a:xfrm>
            <a:off x="4963363" y="1878721"/>
            <a:ext cx="661339" cy="661188"/>
            <a:chOff x="3990000" y="975400"/>
            <a:chExt cx="3934200" cy="3933300"/>
          </a:xfrm>
        </p:grpSpPr>
        <p:sp>
          <p:nvSpPr>
            <p:cNvPr id="4462" name="Google Shape;4462;p5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54"/>
          <p:cNvGrpSpPr/>
          <p:nvPr/>
        </p:nvGrpSpPr>
        <p:grpSpPr>
          <a:xfrm>
            <a:off x="6607011" y="1857359"/>
            <a:ext cx="868881" cy="684241"/>
            <a:chOff x="6598259" y="2078634"/>
            <a:chExt cx="868881" cy="684241"/>
          </a:xfrm>
        </p:grpSpPr>
        <p:sp>
          <p:nvSpPr>
            <p:cNvPr id="4467" name="Google Shape;4467;p5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3" name="Google Shape;4473;p54"/>
            <p:cNvGrpSpPr/>
            <p:nvPr/>
          </p:nvGrpSpPr>
          <p:grpSpPr>
            <a:xfrm>
              <a:off x="6808175" y="2078634"/>
              <a:ext cx="452229" cy="684241"/>
              <a:chOff x="6808175" y="2078634"/>
              <a:chExt cx="452229" cy="684241"/>
            </a:xfrm>
          </p:grpSpPr>
          <p:sp>
            <p:nvSpPr>
              <p:cNvPr id="4474" name="Google Shape;4474;p5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0" name="Google Shape;4480;p54"/>
              <p:cNvGrpSpPr/>
              <p:nvPr/>
            </p:nvGrpSpPr>
            <p:grpSpPr>
              <a:xfrm>
                <a:off x="6821586" y="2078634"/>
                <a:ext cx="426871" cy="684241"/>
                <a:chOff x="6821586" y="2078634"/>
                <a:chExt cx="426871" cy="684241"/>
              </a:xfrm>
            </p:grpSpPr>
            <p:grpSp>
              <p:nvGrpSpPr>
                <p:cNvPr id="4481" name="Google Shape;4481;p54"/>
                <p:cNvGrpSpPr/>
                <p:nvPr/>
              </p:nvGrpSpPr>
              <p:grpSpPr>
                <a:xfrm>
                  <a:off x="6821586" y="2078634"/>
                  <a:ext cx="426871" cy="684241"/>
                  <a:chOff x="6821586" y="2078634"/>
                  <a:chExt cx="426871" cy="684241"/>
                </a:xfrm>
              </p:grpSpPr>
              <p:sp>
                <p:nvSpPr>
                  <p:cNvPr id="4482" name="Google Shape;4482;p5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1" name="Google Shape;4501;p5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07" name="Google Shape;4507;p54"/>
          <p:cNvGrpSpPr/>
          <p:nvPr/>
        </p:nvGrpSpPr>
        <p:grpSpPr>
          <a:xfrm>
            <a:off x="716994" y="3531369"/>
            <a:ext cx="1340789" cy="640830"/>
            <a:chOff x="238125" y="1151100"/>
            <a:chExt cx="7139450" cy="3412300"/>
          </a:xfrm>
        </p:grpSpPr>
        <p:sp>
          <p:nvSpPr>
            <p:cNvPr id="4508" name="Google Shape;4508;p5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0" name="Google Shape;4520;p54"/>
          <p:cNvGrpSpPr/>
          <p:nvPr/>
        </p:nvGrpSpPr>
        <p:grpSpPr>
          <a:xfrm>
            <a:off x="5584217" y="2734650"/>
            <a:ext cx="985357" cy="585764"/>
            <a:chOff x="5145061" y="2881789"/>
            <a:chExt cx="1107641" cy="658458"/>
          </a:xfrm>
        </p:grpSpPr>
        <p:grpSp>
          <p:nvGrpSpPr>
            <p:cNvPr id="4521" name="Google Shape;4521;p54"/>
            <p:cNvGrpSpPr/>
            <p:nvPr/>
          </p:nvGrpSpPr>
          <p:grpSpPr>
            <a:xfrm>
              <a:off x="5722989" y="3244587"/>
              <a:ext cx="529713" cy="295659"/>
              <a:chOff x="5722989" y="3244587"/>
              <a:chExt cx="529713" cy="295659"/>
            </a:xfrm>
          </p:grpSpPr>
          <p:sp>
            <p:nvSpPr>
              <p:cNvPr id="4522" name="Google Shape;4522;p5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23" name="Google Shape;4523;p5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24" name="Google Shape;4524;p54"/>
            <p:cNvGrpSpPr/>
            <p:nvPr/>
          </p:nvGrpSpPr>
          <p:grpSpPr>
            <a:xfrm>
              <a:off x="5145061" y="3244587"/>
              <a:ext cx="536807" cy="295659"/>
              <a:chOff x="5145061" y="3244587"/>
              <a:chExt cx="536807" cy="295659"/>
            </a:xfrm>
          </p:grpSpPr>
          <p:sp>
            <p:nvSpPr>
              <p:cNvPr id="4525" name="Google Shape;4525;p5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26" name="Google Shape;4526;p5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27" name="Google Shape;4527;p54"/>
            <p:cNvGrpSpPr/>
            <p:nvPr/>
          </p:nvGrpSpPr>
          <p:grpSpPr>
            <a:xfrm>
              <a:off x="5341327" y="2898245"/>
              <a:ext cx="532309" cy="614891"/>
              <a:chOff x="5341327" y="2898245"/>
              <a:chExt cx="532309" cy="614891"/>
            </a:xfrm>
          </p:grpSpPr>
          <p:sp>
            <p:nvSpPr>
              <p:cNvPr id="4528" name="Google Shape;4528;p5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29" name="Google Shape;4529;p5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30" name="Google Shape;4530;p54"/>
            <p:cNvGrpSpPr/>
            <p:nvPr/>
          </p:nvGrpSpPr>
          <p:grpSpPr>
            <a:xfrm>
              <a:off x="5532290" y="2881789"/>
              <a:ext cx="620516" cy="305456"/>
              <a:chOff x="5532290" y="2881789"/>
              <a:chExt cx="620516" cy="305456"/>
            </a:xfrm>
          </p:grpSpPr>
          <p:sp>
            <p:nvSpPr>
              <p:cNvPr id="4531" name="Google Shape;4531;p5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32" name="Google Shape;4532;p5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533" name="Google Shape;4533;p54"/>
          <p:cNvGrpSpPr/>
          <p:nvPr/>
        </p:nvGrpSpPr>
        <p:grpSpPr>
          <a:xfrm>
            <a:off x="8163140" y="3526708"/>
            <a:ext cx="269068" cy="645491"/>
            <a:chOff x="7026852" y="3311869"/>
            <a:chExt cx="434331" cy="1041954"/>
          </a:xfrm>
        </p:grpSpPr>
        <p:sp>
          <p:nvSpPr>
            <p:cNvPr id="4534" name="Google Shape;4534;p5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7" name="Google Shape;4537;p54"/>
          <p:cNvGrpSpPr/>
          <p:nvPr/>
        </p:nvGrpSpPr>
        <p:grpSpPr>
          <a:xfrm>
            <a:off x="6179721" y="3565945"/>
            <a:ext cx="293882" cy="293836"/>
            <a:chOff x="4873519" y="3311869"/>
            <a:chExt cx="499374" cy="499296"/>
          </a:xfrm>
        </p:grpSpPr>
        <p:sp>
          <p:nvSpPr>
            <p:cNvPr id="4538" name="Google Shape;4538;p5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54"/>
          <p:cNvGrpSpPr/>
          <p:nvPr/>
        </p:nvGrpSpPr>
        <p:grpSpPr>
          <a:xfrm>
            <a:off x="6179721" y="3878317"/>
            <a:ext cx="293882" cy="293882"/>
            <a:chOff x="4873519" y="3875839"/>
            <a:chExt cx="499374" cy="499374"/>
          </a:xfrm>
        </p:grpSpPr>
        <p:sp>
          <p:nvSpPr>
            <p:cNvPr id="4541" name="Google Shape;4541;p5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54"/>
          <p:cNvGrpSpPr/>
          <p:nvPr/>
        </p:nvGrpSpPr>
        <p:grpSpPr>
          <a:xfrm>
            <a:off x="2410248" y="1850269"/>
            <a:ext cx="698104" cy="698208"/>
            <a:chOff x="2565073" y="2075876"/>
            <a:chExt cx="672482" cy="672518"/>
          </a:xfrm>
        </p:grpSpPr>
        <p:sp>
          <p:nvSpPr>
            <p:cNvPr id="4544" name="Google Shape;4544;p5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0" name="Google Shape;4550;p54"/>
          <p:cNvGrpSpPr/>
          <p:nvPr/>
        </p:nvGrpSpPr>
        <p:grpSpPr>
          <a:xfrm>
            <a:off x="5633660" y="3534870"/>
            <a:ext cx="438354" cy="637329"/>
            <a:chOff x="1697726" y="3244179"/>
            <a:chExt cx="788124" cy="1146069"/>
          </a:xfrm>
        </p:grpSpPr>
        <p:sp>
          <p:nvSpPr>
            <p:cNvPr id="4551" name="Google Shape;4551;p5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3" name="Google Shape;4553;p54"/>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4" name="Google Shape;4554;p54"/>
          <p:cNvGrpSpPr/>
          <p:nvPr/>
        </p:nvGrpSpPr>
        <p:grpSpPr>
          <a:xfrm>
            <a:off x="7634874" y="1863232"/>
            <a:ext cx="799565" cy="670282"/>
            <a:chOff x="7617850" y="2063282"/>
            <a:chExt cx="799565" cy="670282"/>
          </a:xfrm>
        </p:grpSpPr>
        <p:cxnSp>
          <p:nvCxnSpPr>
            <p:cNvPr id="4555" name="Google Shape;4555;p5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556" name="Google Shape;4556;p5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557" name="Google Shape;4557;p5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558" name="Google Shape;4558;p5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559" name="Google Shape;4559;p5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560" name="Google Shape;4560;p5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561" name="Google Shape;4561;p54"/>
            <p:cNvGrpSpPr/>
            <p:nvPr/>
          </p:nvGrpSpPr>
          <p:grpSpPr>
            <a:xfrm>
              <a:off x="7734309" y="2063282"/>
              <a:ext cx="570957" cy="620095"/>
              <a:chOff x="7734309" y="2063282"/>
              <a:chExt cx="570957" cy="620095"/>
            </a:xfrm>
          </p:grpSpPr>
          <p:grpSp>
            <p:nvGrpSpPr>
              <p:cNvPr id="4562" name="Google Shape;4562;p54"/>
              <p:cNvGrpSpPr/>
              <p:nvPr/>
            </p:nvGrpSpPr>
            <p:grpSpPr>
              <a:xfrm>
                <a:off x="8031573" y="2063282"/>
                <a:ext cx="273693" cy="620095"/>
                <a:chOff x="8031573" y="2063282"/>
                <a:chExt cx="273693" cy="620095"/>
              </a:xfrm>
            </p:grpSpPr>
            <p:sp>
              <p:nvSpPr>
                <p:cNvPr id="4563" name="Google Shape;4563;p5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54"/>
              <p:cNvGrpSpPr/>
              <p:nvPr/>
            </p:nvGrpSpPr>
            <p:grpSpPr>
              <a:xfrm flipH="1">
                <a:off x="7734309" y="2063282"/>
                <a:ext cx="273693" cy="620095"/>
                <a:chOff x="8031573" y="2063282"/>
                <a:chExt cx="273693" cy="620095"/>
              </a:xfrm>
            </p:grpSpPr>
            <p:sp>
              <p:nvSpPr>
                <p:cNvPr id="4568" name="Google Shape;4568;p5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572" name="Google Shape;4572;p54"/>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4" name="Google Shape;4574;p54"/>
          <p:cNvGrpSpPr/>
          <p:nvPr/>
        </p:nvGrpSpPr>
        <p:grpSpPr>
          <a:xfrm>
            <a:off x="7821480" y="2716716"/>
            <a:ext cx="602567" cy="601884"/>
            <a:chOff x="1186975" y="238125"/>
            <a:chExt cx="5244275" cy="5238325"/>
          </a:xfrm>
        </p:grpSpPr>
        <p:sp>
          <p:nvSpPr>
            <p:cNvPr id="4575" name="Google Shape;4575;p5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9" name="Google Shape;4579;p54"/>
          <p:cNvGrpSpPr/>
          <p:nvPr/>
        </p:nvGrpSpPr>
        <p:grpSpPr>
          <a:xfrm>
            <a:off x="3264218" y="1856199"/>
            <a:ext cx="651848" cy="687338"/>
            <a:chOff x="3400515" y="2056248"/>
            <a:chExt cx="698134" cy="735987"/>
          </a:xfrm>
        </p:grpSpPr>
        <p:grpSp>
          <p:nvGrpSpPr>
            <p:cNvPr id="4580" name="Google Shape;4580;p54"/>
            <p:cNvGrpSpPr/>
            <p:nvPr/>
          </p:nvGrpSpPr>
          <p:grpSpPr>
            <a:xfrm>
              <a:off x="3400515" y="2283913"/>
              <a:ext cx="312919" cy="219900"/>
              <a:chOff x="3400515" y="2283913"/>
              <a:chExt cx="312919" cy="219900"/>
            </a:xfrm>
          </p:grpSpPr>
          <p:sp>
            <p:nvSpPr>
              <p:cNvPr id="4581" name="Google Shape;4581;p5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82" name="Google Shape;4582;p5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583" name="Google Shape;4583;p54"/>
            <p:cNvGrpSpPr/>
            <p:nvPr/>
          </p:nvGrpSpPr>
          <p:grpSpPr>
            <a:xfrm>
              <a:off x="3547823" y="2461089"/>
              <a:ext cx="219900" cy="331146"/>
              <a:chOff x="3547823" y="2461089"/>
              <a:chExt cx="219900" cy="331146"/>
            </a:xfrm>
          </p:grpSpPr>
          <p:sp>
            <p:nvSpPr>
              <p:cNvPr id="4584" name="Google Shape;4584;p5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85" name="Google Shape;4585;p5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586" name="Google Shape;4586;p54"/>
            <p:cNvGrpSpPr/>
            <p:nvPr/>
          </p:nvGrpSpPr>
          <p:grpSpPr>
            <a:xfrm>
              <a:off x="3734138" y="2461089"/>
              <a:ext cx="219900" cy="331146"/>
              <a:chOff x="3734138" y="2461089"/>
              <a:chExt cx="219900" cy="331146"/>
            </a:xfrm>
          </p:grpSpPr>
          <p:sp>
            <p:nvSpPr>
              <p:cNvPr id="4587" name="Google Shape;4587;p5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88" name="Google Shape;4588;p5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589" name="Google Shape;4589;p54"/>
            <p:cNvGrpSpPr/>
            <p:nvPr/>
          </p:nvGrpSpPr>
          <p:grpSpPr>
            <a:xfrm>
              <a:off x="3787560" y="2281742"/>
              <a:ext cx="311089" cy="219900"/>
              <a:chOff x="3787560" y="2281742"/>
              <a:chExt cx="311089" cy="219900"/>
            </a:xfrm>
          </p:grpSpPr>
          <p:sp>
            <p:nvSpPr>
              <p:cNvPr id="4590" name="Google Shape;4590;p5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91" name="Google Shape;4591;p5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592" name="Google Shape;4592;p54"/>
            <p:cNvGrpSpPr/>
            <p:nvPr/>
          </p:nvGrpSpPr>
          <p:grpSpPr>
            <a:xfrm>
              <a:off x="3637290" y="2056248"/>
              <a:ext cx="219900" cy="330736"/>
              <a:chOff x="3637290" y="2056248"/>
              <a:chExt cx="219900" cy="330736"/>
            </a:xfrm>
          </p:grpSpPr>
          <p:sp>
            <p:nvSpPr>
              <p:cNvPr id="4593" name="Google Shape;4593;p5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594" name="Google Shape;4594;p5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595" name="Google Shape;4595;p54"/>
          <p:cNvGrpSpPr/>
          <p:nvPr/>
        </p:nvGrpSpPr>
        <p:grpSpPr>
          <a:xfrm>
            <a:off x="2555923" y="2726206"/>
            <a:ext cx="1268144" cy="592394"/>
            <a:chOff x="238125" y="1188750"/>
            <a:chExt cx="7140450" cy="3335550"/>
          </a:xfrm>
        </p:grpSpPr>
        <p:sp>
          <p:nvSpPr>
            <p:cNvPr id="4596" name="Google Shape;4596;p5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54"/>
          <p:cNvGrpSpPr/>
          <p:nvPr/>
        </p:nvGrpSpPr>
        <p:grpSpPr>
          <a:xfrm>
            <a:off x="6663824" y="2728360"/>
            <a:ext cx="1053944" cy="590147"/>
            <a:chOff x="238125" y="1335475"/>
            <a:chExt cx="5418735" cy="3034175"/>
          </a:xfrm>
        </p:grpSpPr>
        <p:sp>
          <p:nvSpPr>
            <p:cNvPr id="4602" name="Google Shape;4602;p5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5" name="Google Shape;4605;p54"/>
          <p:cNvGrpSpPr/>
          <p:nvPr/>
        </p:nvGrpSpPr>
        <p:grpSpPr>
          <a:xfrm>
            <a:off x="4094633" y="3533260"/>
            <a:ext cx="1268207" cy="638939"/>
            <a:chOff x="3967651" y="3645904"/>
            <a:chExt cx="1479304" cy="745292"/>
          </a:xfrm>
        </p:grpSpPr>
        <p:grpSp>
          <p:nvGrpSpPr>
            <p:cNvPr id="4606" name="Google Shape;4606;p54"/>
            <p:cNvGrpSpPr/>
            <p:nvPr/>
          </p:nvGrpSpPr>
          <p:grpSpPr>
            <a:xfrm>
              <a:off x="3967651" y="4009026"/>
              <a:ext cx="1479304" cy="382170"/>
              <a:chOff x="3967651" y="4009026"/>
              <a:chExt cx="1479304" cy="382170"/>
            </a:xfrm>
          </p:grpSpPr>
          <p:grpSp>
            <p:nvGrpSpPr>
              <p:cNvPr id="4607" name="Google Shape;4607;p54"/>
              <p:cNvGrpSpPr/>
              <p:nvPr/>
            </p:nvGrpSpPr>
            <p:grpSpPr>
              <a:xfrm>
                <a:off x="4892216" y="4195630"/>
                <a:ext cx="554739" cy="195566"/>
                <a:chOff x="3604375" y="4892160"/>
                <a:chExt cx="1651500" cy="582215"/>
              </a:xfrm>
            </p:grpSpPr>
            <p:sp>
              <p:nvSpPr>
                <p:cNvPr id="4608" name="Google Shape;4608;p5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0" name="Google Shape;4610;p54"/>
              <p:cNvGrpSpPr/>
              <p:nvPr/>
            </p:nvGrpSpPr>
            <p:grpSpPr>
              <a:xfrm>
                <a:off x="3967651" y="4146303"/>
                <a:ext cx="579402" cy="244893"/>
                <a:chOff x="851875" y="4745310"/>
                <a:chExt cx="1724925" cy="729065"/>
              </a:xfrm>
            </p:grpSpPr>
            <p:sp>
              <p:nvSpPr>
                <p:cNvPr id="4611" name="Google Shape;4611;p5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3" name="Google Shape;4613;p54"/>
              <p:cNvGrpSpPr/>
              <p:nvPr/>
            </p:nvGrpSpPr>
            <p:grpSpPr>
              <a:xfrm>
                <a:off x="4460753" y="4009026"/>
                <a:ext cx="493110" cy="382170"/>
                <a:chOff x="2319875" y="4336625"/>
                <a:chExt cx="1468025" cy="1137750"/>
              </a:xfrm>
            </p:grpSpPr>
            <p:sp>
              <p:nvSpPr>
                <p:cNvPr id="4614" name="Google Shape;4614;p5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6" name="Google Shape;4616;p54"/>
            <p:cNvGrpSpPr/>
            <p:nvPr/>
          </p:nvGrpSpPr>
          <p:grpSpPr>
            <a:xfrm>
              <a:off x="4479443" y="3645904"/>
              <a:ext cx="455965" cy="388789"/>
              <a:chOff x="2957425" y="238100"/>
              <a:chExt cx="1910200" cy="1628775"/>
            </a:xfrm>
          </p:grpSpPr>
          <p:sp>
            <p:nvSpPr>
              <p:cNvPr id="4617" name="Google Shape;4617;p5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7" name="Google Shape;4627;p54"/>
          <p:cNvGrpSpPr/>
          <p:nvPr/>
        </p:nvGrpSpPr>
        <p:grpSpPr>
          <a:xfrm>
            <a:off x="2480746" y="3534460"/>
            <a:ext cx="1243128" cy="637739"/>
            <a:chOff x="2496310" y="3693351"/>
            <a:chExt cx="1342906" cy="688926"/>
          </a:xfrm>
        </p:grpSpPr>
        <p:grpSp>
          <p:nvGrpSpPr>
            <p:cNvPr id="4628" name="Google Shape;4628;p54"/>
            <p:cNvGrpSpPr/>
            <p:nvPr/>
          </p:nvGrpSpPr>
          <p:grpSpPr>
            <a:xfrm>
              <a:off x="2496310" y="3693351"/>
              <a:ext cx="1342906" cy="688875"/>
              <a:chOff x="2496310" y="3693351"/>
              <a:chExt cx="1342906" cy="688875"/>
            </a:xfrm>
          </p:grpSpPr>
          <p:sp>
            <p:nvSpPr>
              <p:cNvPr id="4629" name="Google Shape;4629;p5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35" name="Google Shape;4635;p54"/>
              <p:cNvCxnSpPr>
                <a:stCxn id="463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636" name="Google Shape;4636;p54"/>
              <p:cNvCxnSpPr>
                <a:stCxn id="463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637" name="Google Shape;4637;p54"/>
              <p:cNvCxnSpPr>
                <a:stCxn id="463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638" name="Google Shape;4638;p54"/>
              <p:cNvCxnSpPr>
                <a:stCxn id="463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639" name="Google Shape;4639;p54"/>
              <p:cNvCxnSpPr>
                <a:stCxn id="463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640" name="Google Shape;4640;p54"/>
            <p:cNvGrpSpPr/>
            <p:nvPr/>
          </p:nvGrpSpPr>
          <p:grpSpPr>
            <a:xfrm>
              <a:off x="2675275" y="3930557"/>
              <a:ext cx="1003306" cy="451719"/>
              <a:chOff x="2675275" y="4174282"/>
              <a:chExt cx="1003306" cy="451719"/>
            </a:xfrm>
          </p:grpSpPr>
          <p:sp>
            <p:nvSpPr>
              <p:cNvPr id="4641" name="Google Shape;4641;p5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44" name="Google Shape;4644;p54"/>
          <p:cNvGrpSpPr/>
          <p:nvPr/>
        </p:nvGrpSpPr>
        <p:grpSpPr>
          <a:xfrm>
            <a:off x="1654417" y="971307"/>
            <a:ext cx="574511" cy="874709"/>
            <a:chOff x="1715404" y="1112080"/>
            <a:chExt cx="642270" cy="977984"/>
          </a:xfrm>
        </p:grpSpPr>
        <p:grpSp>
          <p:nvGrpSpPr>
            <p:cNvPr id="4645" name="Google Shape;4645;p54"/>
            <p:cNvGrpSpPr/>
            <p:nvPr/>
          </p:nvGrpSpPr>
          <p:grpSpPr>
            <a:xfrm>
              <a:off x="1715404" y="1112080"/>
              <a:ext cx="642270" cy="977984"/>
              <a:chOff x="1715404" y="1112080"/>
              <a:chExt cx="642270" cy="977984"/>
            </a:xfrm>
          </p:grpSpPr>
          <p:sp>
            <p:nvSpPr>
              <p:cNvPr id="4646" name="Google Shape;4646;p5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8" name="Google Shape;4648;p54"/>
            <p:cNvGrpSpPr/>
            <p:nvPr/>
          </p:nvGrpSpPr>
          <p:grpSpPr>
            <a:xfrm>
              <a:off x="1768927" y="1165603"/>
              <a:ext cx="535225" cy="851367"/>
              <a:chOff x="1768927" y="1165603"/>
              <a:chExt cx="535225" cy="851367"/>
            </a:xfrm>
          </p:grpSpPr>
          <p:sp>
            <p:nvSpPr>
              <p:cNvPr id="4649" name="Google Shape;4649;p5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1" name="Google Shape;4651;p54"/>
            <p:cNvGrpSpPr/>
            <p:nvPr/>
          </p:nvGrpSpPr>
          <p:grpSpPr>
            <a:xfrm>
              <a:off x="1822449" y="1219125"/>
              <a:ext cx="428180" cy="718859"/>
              <a:chOff x="1822449" y="1219125"/>
              <a:chExt cx="428180" cy="718859"/>
            </a:xfrm>
          </p:grpSpPr>
          <p:sp>
            <p:nvSpPr>
              <p:cNvPr id="4652" name="Google Shape;4652;p5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4" name="Google Shape;4654;p54"/>
            <p:cNvGrpSpPr/>
            <p:nvPr/>
          </p:nvGrpSpPr>
          <p:grpSpPr>
            <a:xfrm>
              <a:off x="1875972" y="1272648"/>
              <a:ext cx="321135" cy="586939"/>
              <a:chOff x="1875972" y="1272648"/>
              <a:chExt cx="321135" cy="586939"/>
            </a:xfrm>
          </p:grpSpPr>
          <p:sp>
            <p:nvSpPr>
              <p:cNvPr id="4655" name="Google Shape;4655;p5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7" name="Google Shape;4657;p54"/>
          <p:cNvGrpSpPr/>
          <p:nvPr/>
        </p:nvGrpSpPr>
        <p:grpSpPr>
          <a:xfrm>
            <a:off x="7761578" y="3528028"/>
            <a:ext cx="293855" cy="644170"/>
            <a:chOff x="241025" y="3151575"/>
            <a:chExt cx="293855" cy="644170"/>
          </a:xfrm>
        </p:grpSpPr>
        <p:sp>
          <p:nvSpPr>
            <p:cNvPr id="4658" name="Google Shape;4658;p5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0" name="Google Shape;4660;p54"/>
          <p:cNvGrpSpPr/>
          <p:nvPr/>
        </p:nvGrpSpPr>
        <p:grpSpPr>
          <a:xfrm>
            <a:off x="709562" y="2728028"/>
            <a:ext cx="1779649" cy="591620"/>
            <a:chOff x="246070" y="1983375"/>
            <a:chExt cx="1855347" cy="616849"/>
          </a:xfrm>
        </p:grpSpPr>
        <p:sp>
          <p:nvSpPr>
            <p:cNvPr id="4661" name="Google Shape;4661;p5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54"/>
          <p:cNvGrpSpPr/>
          <p:nvPr/>
        </p:nvGrpSpPr>
        <p:grpSpPr>
          <a:xfrm>
            <a:off x="2320428" y="971307"/>
            <a:ext cx="711055" cy="745993"/>
            <a:chOff x="2496269" y="1171698"/>
            <a:chExt cx="761953" cy="799392"/>
          </a:xfrm>
        </p:grpSpPr>
        <p:grpSp>
          <p:nvGrpSpPr>
            <p:cNvPr id="4671" name="Google Shape;4671;p54"/>
            <p:cNvGrpSpPr/>
            <p:nvPr/>
          </p:nvGrpSpPr>
          <p:grpSpPr>
            <a:xfrm>
              <a:off x="2496269" y="1171698"/>
              <a:ext cx="761953" cy="723022"/>
              <a:chOff x="2496269" y="1171698"/>
              <a:chExt cx="761953" cy="723022"/>
            </a:xfrm>
          </p:grpSpPr>
          <p:sp>
            <p:nvSpPr>
              <p:cNvPr id="4672" name="Google Shape;4672;p5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4" name="Google Shape;4674;p54"/>
              <p:cNvGrpSpPr/>
              <p:nvPr/>
            </p:nvGrpSpPr>
            <p:grpSpPr>
              <a:xfrm>
                <a:off x="2496269" y="1171698"/>
                <a:ext cx="761953" cy="723022"/>
                <a:chOff x="2496269" y="1120652"/>
                <a:chExt cx="761953" cy="723022"/>
              </a:xfrm>
            </p:grpSpPr>
            <p:grpSp>
              <p:nvGrpSpPr>
                <p:cNvPr id="4675" name="Google Shape;4675;p54"/>
                <p:cNvGrpSpPr/>
                <p:nvPr/>
              </p:nvGrpSpPr>
              <p:grpSpPr>
                <a:xfrm>
                  <a:off x="2496269" y="1120652"/>
                  <a:ext cx="761953" cy="723022"/>
                  <a:chOff x="2496269" y="1120652"/>
                  <a:chExt cx="761953" cy="723022"/>
                </a:xfrm>
              </p:grpSpPr>
              <p:grpSp>
                <p:nvGrpSpPr>
                  <p:cNvPr id="4676" name="Google Shape;4676;p54"/>
                  <p:cNvGrpSpPr/>
                  <p:nvPr/>
                </p:nvGrpSpPr>
                <p:grpSpPr>
                  <a:xfrm>
                    <a:off x="2496269" y="1304589"/>
                    <a:ext cx="407089" cy="305057"/>
                    <a:chOff x="2496269" y="1304589"/>
                    <a:chExt cx="407089" cy="305057"/>
                  </a:xfrm>
                </p:grpSpPr>
                <p:sp>
                  <p:nvSpPr>
                    <p:cNvPr id="4677" name="Google Shape;4677;p5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9" name="Google Shape;4679;p54"/>
                  <p:cNvGrpSpPr/>
                  <p:nvPr/>
                </p:nvGrpSpPr>
                <p:grpSpPr>
                  <a:xfrm>
                    <a:off x="2586468" y="1493376"/>
                    <a:ext cx="358850" cy="349656"/>
                    <a:chOff x="2586468" y="1493376"/>
                    <a:chExt cx="358850" cy="349656"/>
                  </a:xfrm>
                </p:grpSpPr>
                <p:sp>
                  <p:nvSpPr>
                    <p:cNvPr id="4680" name="Google Shape;4680;p5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54"/>
                  <p:cNvGrpSpPr/>
                  <p:nvPr/>
                </p:nvGrpSpPr>
                <p:grpSpPr>
                  <a:xfrm>
                    <a:off x="2807939" y="1494024"/>
                    <a:ext cx="358857" cy="349650"/>
                    <a:chOff x="2807939" y="1494024"/>
                    <a:chExt cx="358857" cy="349650"/>
                  </a:xfrm>
                </p:grpSpPr>
                <p:sp>
                  <p:nvSpPr>
                    <p:cNvPr id="4683" name="Google Shape;4683;p5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54"/>
                  <p:cNvGrpSpPr/>
                  <p:nvPr/>
                </p:nvGrpSpPr>
                <p:grpSpPr>
                  <a:xfrm>
                    <a:off x="2851133" y="1305635"/>
                    <a:ext cx="407089" cy="305057"/>
                    <a:chOff x="2851133" y="1305635"/>
                    <a:chExt cx="407089" cy="305057"/>
                  </a:xfrm>
                </p:grpSpPr>
                <p:sp>
                  <p:nvSpPr>
                    <p:cNvPr id="4686" name="Google Shape;4686;p5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54"/>
                  <p:cNvGrpSpPr/>
                  <p:nvPr/>
                </p:nvGrpSpPr>
                <p:grpSpPr>
                  <a:xfrm>
                    <a:off x="2727495" y="1120652"/>
                    <a:ext cx="300271" cy="396358"/>
                    <a:chOff x="2727495" y="1120652"/>
                    <a:chExt cx="300271" cy="396358"/>
                  </a:xfrm>
                </p:grpSpPr>
                <p:sp>
                  <p:nvSpPr>
                    <p:cNvPr id="4689" name="Google Shape;4689;p5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1" name="Google Shape;4691;p54"/>
                <p:cNvGrpSpPr/>
                <p:nvPr/>
              </p:nvGrpSpPr>
              <p:grpSpPr>
                <a:xfrm>
                  <a:off x="2722305" y="1350460"/>
                  <a:ext cx="308357" cy="308344"/>
                  <a:chOff x="2722305" y="1350460"/>
                  <a:chExt cx="308357" cy="308344"/>
                </a:xfrm>
              </p:grpSpPr>
              <p:sp>
                <p:nvSpPr>
                  <p:cNvPr id="4692" name="Google Shape;4692;p5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3" name="Google Shape;4693;p54"/>
                  <p:cNvGrpSpPr/>
                  <p:nvPr/>
                </p:nvGrpSpPr>
                <p:grpSpPr>
                  <a:xfrm>
                    <a:off x="2725064" y="1364529"/>
                    <a:ext cx="297954" cy="280182"/>
                    <a:chOff x="2725064" y="1364529"/>
                    <a:chExt cx="297954" cy="280182"/>
                  </a:xfrm>
                </p:grpSpPr>
                <p:sp>
                  <p:nvSpPr>
                    <p:cNvPr id="4694" name="Google Shape;4694;p5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699" name="Google Shape;4699;p5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54"/>
          <p:cNvGrpSpPr/>
          <p:nvPr/>
        </p:nvGrpSpPr>
        <p:grpSpPr>
          <a:xfrm>
            <a:off x="3909129" y="2727412"/>
            <a:ext cx="1569144" cy="591015"/>
            <a:chOff x="3820100" y="3023049"/>
            <a:chExt cx="1303926" cy="491162"/>
          </a:xfrm>
        </p:grpSpPr>
        <p:grpSp>
          <p:nvGrpSpPr>
            <p:cNvPr id="4705" name="Google Shape;4705;p54"/>
            <p:cNvGrpSpPr/>
            <p:nvPr/>
          </p:nvGrpSpPr>
          <p:grpSpPr>
            <a:xfrm>
              <a:off x="3820100" y="3023072"/>
              <a:ext cx="1303926" cy="491139"/>
              <a:chOff x="3820100" y="3023072"/>
              <a:chExt cx="1303926" cy="491139"/>
            </a:xfrm>
          </p:grpSpPr>
          <p:sp>
            <p:nvSpPr>
              <p:cNvPr id="4706" name="Google Shape;4706;p5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54"/>
            <p:cNvGrpSpPr/>
            <p:nvPr/>
          </p:nvGrpSpPr>
          <p:grpSpPr>
            <a:xfrm>
              <a:off x="4132439" y="3023645"/>
              <a:ext cx="393633" cy="177096"/>
              <a:chOff x="4132439" y="3023645"/>
              <a:chExt cx="393633" cy="177096"/>
            </a:xfrm>
          </p:grpSpPr>
          <p:sp>
            <p:nvSpPr>
              <p:cNvPr id="4709" name="Google Shape;4709;p5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54"/>
            <p:cNvGrpSpPr/>
            <p:nvPr/>
          </p:nvGrpSpPr>
          <p:grpSpPr>
            <a:xfrm>
              <a:off x="3921811" y="3023049"/>
              <a:ext cx="1002397" cy="388943"/>
              <a:chOff x="3921811" y="3023049"/>
              <a:chExt cx="1002397" cy="388943"/>
            </a:xfrm>
          </p:grpSpPr>
          <p:sp>
            <p:nvSpPr>
              <p:cNvPr id="4712" name="Google Shape;4712;p5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54"/>
            <p:cNvGrpSpPr/>
            <p:nvPr/>
          </p:nvGrpSpPr>
          <p:grpSpPr>
            <a:xfrm>
              <a:off x="4023645" y="3023049"/>
              <a:ext cx="683032" cy="286722"/>
              <a:chOff x="4023645" y="3023049"/>
              <a:chExt cx="683032" cy="286722"/>
            </a:xfrm>
          </p:grpSpPr>
          <p:sp>
            <p:nvSpPr>
              <p:cNvPr id="4715" name="Google Shape;4715;p5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7" name="Google Shape;4717;p54"/>
          <p:cNvGrpSpPr/>
          <p:nvPr/>
        </p:nvGrpSpPr>
        <p:grpSpPr>
          <a:xfrm>
            <a:off x="1541251" y="1854258"/>
            <a:ext cx="713522" cy="688025"/>
            <a:chOff x="1706078" y="2092648"/>
            <a:chExt cx="660913" cy="637296"/>
          </a:xfrm>
        </p:grpSpPr>
        <p:sp>
          <p:nvSpPr>
            <p:cNvPr id="4718" name="Google Shape;4718;p5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9" name="Google Shape;4719;p54"/>
            <p:cNvGrpSpPr/>
            <p:nvPr/>
          </p:nvGrpSpPr>
          <p:grpSpPr>
            <a:xfrm>
              <a:off x="1706078" y="2092648"/>
              <a:ext cx="660913" cy="575241"/>
              <a:chOff x="1706078" y="2092648"/>
              <a:chExt cx="660913" cy="575241"/>
            </a:xfrm>
          </p:grpSpPr>
          <p:sp>
            <p:nvSpPr>
              <p:cNvPr id="4720" name="Google Shape;4720;p5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3" name="Google Shape;4723;p54"/>
          <p:cNvGrpSpPr/>
          <p:nvPr/>
        </p:nvGrpSpPr>
        <p:grpSpPr>
          <a:xfrm>
            <a:off x="6303109" y="971806"/>
            <a:ext cx="1317459" cy="684168"/>
            <a:chOff x="238125" y="999450"/>
            <a:chExt cx="7140700" cy="3708225"/>
          </a:xfrm>
        </p:grpSpPr>
        <p:sp>
          <p:nvSpPr>
            <p:cNvPr id="4724" name="Google Shape;4724;p5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6" name="Shape 4736"/>
        <p:cNvGrpSpPr/>
        <p:nvPr/>
      </p:nvGrpSpPr>
      <p:grpSpPr>
        <a:xfrm>
          <a:off x="0" y="0"/>
          <a:ext cx="0" cy="0"/>
          <a:chOff x="0" y="0"/>
          <a:chExt cx="0" cy="0"/>
        </a:xfrm>
      </p:grpSpPr>
      <p:grpSp>
        <p:nvGrpSpPr>
          <p:cNvPr id="4737" name="Google Shape;4737;p55"/>
          <p:cNvGrpSpPr/>
          <p:nvPr/>
        </p:nvGrpSpPr>
        <p:grpSpPr>
          <a:xfrm>
            <a:off x="717027" y="967622"/>
            <a:ext cx="1636117" cy="1526144"/>
            <a:chOff x="729238" y="1179665"/>
            <a:chExt cx="1636117" cy="1526144"/>
          </a:xfrm>
        </p:grpSpPr>
        <p:grpSp>
          <p:nvGrpSpPr>
            <p:cNvPr id="4738" name="Google Shape;4738;p55"/>
            <p:cNvGrpSpPr/>
            <p:nvPr/>
          </p:nvGrpSpPr>
          <p:grpSpPr>
            <a:xfrm>
              <a:off x="729238" y="1179665"/>
              <a:ext cx="80700" cy="1526144"/>
              <a:chOff x="729238" y="1179665"/>
              <a:chExt cx="80700" cy="1526144"/>
            </a:xfrm>
          </p:grpSpPr>
          <p:sp>
            <p:nvSpPr>
              <p:cNvPr id="4739" name="Google Shape;4739;p5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55"/>
            <p:cNvGrpSpPr/>
            <p:nvPr/>
          </p:nvGrpSpPr>
          <p:grpSpPr>
            <a:xfrm>
              <a:off x="903098" y="1179665"/>
              <a:ext cx="80700" cy="1526144"/>
              <a:chOff x="903098" y="1179665"/>
              <a:chExt cx="80700" cy="1526144"/>
            </a:xfrm>
          </p:grpSpPr>
          <p:sp>
            <p:nvSpPr>
              <p:cNvPr id="4750" name="Google Shape;4750;p5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55"/>
            <p:cNvGrpSpPr/>
            <p:nvPr/>
          </p:nvGrpSpPr>
          <p:grpSpPr>
            <a:xfrm>
              <a:off x="1076958" y="1179665"/>
              <a:ext cx="80700" cy="1526144"/>
              <a:chOff x="1076958" y="1179665"/>
              <a:chExt cx="80700" cy="1526144"/>
            </a:xfrm>
          </p:grpSpPr>
          <p:sp>
            <p:nvSpPr>
              <p:cNvPr id="4761" name="Google Shape;4761;p5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55"/>
            <p:cNvGrpSpPr/>
            <p:nvPr/>
          </p:nvGrpSpPr>
          <p:grpSpPr>
            <a:xfrm>
              <a:off x="1247707" y="1179665"/>
              <a:ext cx="80700" cy="1526144"/>
              <a:chOff x="1247707" y="1179665"/>
              <a:chExt cx="80700" cy="1526144"/>
            </a:xfrm>
          </p:grpSpPr>
          <p:sp>
            <p:nvSpPr>
              <p:cNvPr id="4772" name="Google Shape;4772;p5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55"/>
            <p:cNvGrpSpPr/>
            <p:nvPr/>
          </p:nvGrpSpPr>
          <p:grpSpPr>
            <a:xfrm>
              <a:off x="1421567" y="1179665"/>
              <a:ext cx="80700" cy="1526144"/>
              <a:chOff x="1421567" y="1179665"/>
              <a:chExt cx="80700" cy="1526144"/>
            </a:xfrm>
          </p:grpSpPr>
          <p:sp>
            <p:nvSpPr>
              <p:cNvPr id="4783" name="Google Shape;4783;p5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55"/>
            <p:cNvGrpSpPr/>
            <p:nvPr/>
          </p:nvGrpSpPr>
          <p:grpSpPr>
            <a:xfrm>
              <a:off x="1592327" y="1179665"/>
              <a:ext cx="80700" cy="1526144"/>
              <a:chOff x="1592327" y="1179665"/>
              <a:chExt cx="80700" cy="1526144"/>
            </a:xfrm>
          </p:grpSpPr>
          <p:sp>
            <p:nvSpPr>
              <p:cNvPr id="4794" name="Google Shape;4794;p5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55"/>
            <p:cNvGrpSpPr/>
            <p:nvPr/>
          </p:nvGrpSpPr>
          <p:grpSpPr>
            <a:xfrm>
              <a:off x="1766187" y="1179665"/>
              <a:ext cx="80700" cy="1526144"/>
              <a:chOff x="1766187" y="1179665"/>
              <a:chExt cx="80700" cy="1526144"/>
            </a:xfrm>
          </p:grpSpPr>
          <p:sp>
            <p:nvSpPr>
              <p:cNvPr id="4805" name="Google Shape;4805;p5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5" name="Google Shape;4815;p55"/>
            <p:cNvGrpSpPr/>
            <p:nvPr/>
          </p:nvGrpSpPr>
          <p:grpSpPr>
            <a:xfrm>
              <a:off x="1936935" y="1179665"/>
              <a:ext cx="80700" cy="1526144"/>
              <a:chOff x="1936935" y="1179665"/>
              <a:chExt cx="80700" cy="1526144"/>
            </a:xfrm>
          </p:grpSpPr>
          <p:sp>
            <p:nvSpPr>
              <p:cNvPr id="4816" name="Google Shape;4816;p5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55"/>
            <p:cNvGrpSpPr/>
            <p:nvPr/>
          </p:nvGrpSpPr>
          <p:grpSpPr>
            <a:xfrm>
              <a:off x="2110795" y="1179665"/>
              <a:ext cx="80700" cy="1526144"/>
              <a:chOff x="2110795" y="1179665"/>
              <a:chExt cx="80700" cy="1526144"/>
            </a:xfrm>
          </p:grpSpPr>
          <p:sp>
            <p:nvSpPr>
              <p:cNvPr id="4827" name="Google Shape;4827;p5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55"/>
            <p:cNvGrpSpPr/>
            <p:nvPr/>
          </p:nvGrpSpPr>
          <p:grpSpPr>
            <a:xfrm>
              <a:off x="2284655" y="1179665"/>
              <a:ext cx="80700" cy="1526144"/>
              <a:chOff x="2284655" y="1179665"/>
              <a:chExt cx="80700" cy="1526144"/>
            </a:xfrm>
          </p:grpSpPr>
          <p:sp>
            <p:nvSpPr>
              <p:cNvPr id="4838" name="Google Shape;4838;p5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8" name="Google Shape;4848;p55"/>
          <p:cNvGrpSpPr/>
          <p:nvPr/>
        </p:nvGrpSpPr>
        <p:grpSpPr>
          <a:xfrm>
            <a:off x="2611693" y="986760"/>
            <a:ext cx="1364248" cy="1102133"/>
            <a:chOff x="2623904" y="1198803"/>
            <a:chExt cx="1364248" cy="1102133"/>
          </a:xfrm>
        </p:grpSpPr>
        <p:grpSp>
          <p:nvGrpSpPr>
            <p:cNvPr id="4849" name="Google Shape;4849;p55"/>
            <p:cNvGrpSpPr/>
            <p:nvPr/>
          </p:nvGrpSpPr>
          <p:grpSpPr>
            <a:xfrm>
              <a:off x="2623907" y="1198803"/>
              <a:ext cx="1364245" cy="273000"/>
              <a:chOff x="2623907" y="1198803"/>
              <a:chExt cx="1364245" cy="273000"/>
            </a:xfrm>
          </p:grpSpPr>
          <p:sp>
            <p:nvSpPr>
              <p:cNvPr id="4850" name="Google Shape;4850;p5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5" name="Google Shape;4855;p55"/>
            <p:cNvGrpSpPr/>
            <p:nvPr/>
          </p:nvGrpSpPr>
          <p:grpSpPr>
            <a:xfrm>
              <a:off x="2623904" y="1476964"/>
              <a:ext cx="1364245" cy="273000"/>
              <a:chOff x="2623904" y="1476964"/>
              <a:chExt cx="1364245" cy="273000"/>
            </a:xfrm>
          </p:grpSpPr>
          <p:sp>
            <p:nvSpPr>
              <p:cNvPr id="4856" name="Google Shape;4856;p5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55"/>
            <p:cNvGrpSpPr/>
            <p:nvPr/>
          </p:nvGrpSpPr>
          <p:grpSpPr>
            <a:xfrm>
              <a:off x="2623907" y="1749775"/>
              <a:ext cx="1364245" cy="273000"/>
              <a:chOff x="2623907" y="1749775"/>
              <a:chExt cx="1364245" cy="273000"/>
            </a:xfrm>
          </p:grpSpPr>
          <p:sp>
            <p:nvSpPr>
              <p:cNvPr id="4862" name="Google Shape;4862;p5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7" name="Google Shape;4867;p55"/>
            <p:cNvGrpSpPr/>
            <p:nvPr/>
          </p:nvGrpSpPr>
          <p:grpSpPr>
            <a:xfrm>
              <a:off x="2623904" y="2027936"/>
              <a:ext cx="1364245" cy="273000"/>
              <a:chOff x="2623904" y="2027936"/>
              <a:chExt cx="1364245" cy="273000"/>
            </a:xfrm>
          </p:grpSpPr>
          <p:sp>
            <p:nvSpPr>
              <p:cNvPr id="4868" name="Google Shape;4868;p5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3" name="Google Shape;4873;p55"/>
          <p:cNvGrpSpPr/>
          <p:nvPr/>
        </p:nvGrpSpPr>
        <p:grpSpPr>
          <a:xfrm>
            <a:off x="2601154" y="2445833"/>
            <a:ext cx="1387541" cy="159124"/>
            <a:chOff x="3200660" y="2180272"/>
            <a:chExt cx="2563824" cy="378237"/>
          </a:xfrm>
        </p:grpSpPr>
        <p:sp>
          <p:nvSpPr>
            <p:cNvPr id="4874" name="Google Shape;4874;p5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55"/>
          <p:cNvGrpSpPr/>
          <p:nvPr/>
        </p:nvGrpSpPr>
        <p:grpSpPr>
          <a:xfrm>
            <a:off x="2597679" y="2723597"/>
            <a:ext cx="1390502" cy="159625"/>
            <a:chOff x="3530150" y="2790075"/>
            <a:chExt cx="1962600" cy="225300"/>
          </a:xfrm>
        </p:grpSpPr>
        <p:sp>
          <p:nvSpPr>
            <p:cNvPr id="4893" name="Google Shape;4893;p5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55"/>
          <p:cNvGrpSpPr/>
          <p:nvPr/>
        </p:nvGrpSpPr>
        <p:grpSpPr>
          <a:xfrm>
            <a:off x="2597736" y="3001862"/>
            <a:ext cx="1411629" cy="154175"/>
            <a:chOff x="3558802" y="4011244"/>
            <a:chExt cx="1866000" cy="111600"/>
          </a:xfrm>
        </p:grpSpPr>
        <p:sp>
          <p:nvSpPr>
            <p:cNvPr id="4896" name="Google Shape;4896;p5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8" name="Google Shape;4898;p55"/>
          <p:cNvGrpSpPr/>
          <p:nvPr/>
        </p:nvGrpSpPr>
        <p:grpSpPr>
          <a:xfrm>
            <a:off x="2598024" y="2207432"/>
            <a:ext cx="1383503" cy="119761"/>
            <a:chOff x="3465975" y="2270258"/>
            <a:chExt cx="1986364" cy="171947"/>
          </a:xfrm>
        </p:grpSpPr>
        <p:sp>
          <p:nvSpPr>
            <p:cNvPr id="4899" name="Google Shape;4899;p5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55"/>
          <p:cNvGrpSpPr/>
          <p:nvPr/>
        </p:nvGrpSpPr>
        <p:grpSpPr>
          <a:xfrm>
            <a:off x="2609031" y="3571205"/>
            <a:ext cx="1369531" cy="195460"/>
            <a:chOff x="723300" y="4253549"/>
            <a:chExt cx="2276482" cy="324900"/>
          </a:xfrm>
        </p:grpSpPr>
        <p:sp>
          <p:nvSpPr>
            <p:cNvPr id="4908" name="Google Shape;4908;p5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3" name="Google Shape;4913;p55"/>
          <p:cNvGrpSpPr/>
          <p:nvPr/>
        </p:nvGrpSpPr>
        <p:grpSpPr>
          <a:xfrm>
            <a:off x="2598592" y="3272446"/>
            <a:ext cx="1389066" cy="180119"/>
            <a:chOff x="705948" y="3788465"/>
            <a:chExt cx="2308953" cy="299400"/>
          </a:xfrm>
        </p:grpSpPr>
        <p:sp>
          <p:nvSpPr>
            <p:cNvPr id="4914" name="Google Shape;4914;p5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55"/>
          <p:cNvGrpSpPr/>
          <p:nvPr/>
        </p:nvGrpSpPr>
        <p:grpSpPr>
          <a:xfrm>
            <a:off x="4195583" y="1876400"/>
            <a:ext cx="1433821" cy="191501"/>
            <a:chOff x="4273350" y="2088443"/>
            <a:chExt cx="1433821" cy="191501"/>
          </a:xfrm>
        </p:grpSpPr>
        <p:grpSp>
          <p:nvGrpSpPr>
            <p:cNvPr id="4920" name="Google Shape;4920;p55"/>
            <p:cNvGrpSpPr/>
            <p:nvPr/>
          </p:nvGrpSpPr>
          <p:grpSpPr>
            <a:xfrm>
              <a:off x="4273350" y="2088443"/>
              <a:ext cx="1433821" cy="0"/>
              <a:chOff x="5224975" y="2962250"/>
              <a:chExt cx="1544400" cy="0"/>
            </a:xfrm>
          </p:grpSpPr>
          <p:cxnSp>
            <p:nvCxnSpPr>
              <p:cNvPr id="4921" name="Google Shape;4921;p5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22" name="Google Shape;4922;p5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923" name="Google Shape;4923;p55"/>
            <p:cNvGrpSpPr/>
            <p:nvPr/>
          </p:nvGrpSpPr>
          <p:grpSpPr>
            <a:xfrm>
              <a:off x="4273350" y="2279944"/>
              <a:ext cx="1433821" cy="0"/>
              <a:chOff x="5224975" y="2962250"/>
              <a:chExt cx="1544400" cy="0"/>
            </a:xfrm>
          </p:grpSpPr>
          <p:cxnSp>
            <p:nvCxnSpPr>
              <p:cNvPr id="4924" name="Google Shape;4924;p5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25" name="Google Shape;4925;p5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926" name="Google Shape;4926;p55"/>
          <p:cNvGrpSpPr/>
          <p:nvPr/>
        </p:nvGrpSpPr>
        <p:grpSpPr>
          <a:xfrm>
            <a:off x="2646529" y="3885304"/>
            <a:ext cx="1304609" cy="294074"/>
            <a:chOff x="2658741" y="4097347"/>
            <a:chExt cx="1304609" cy="294074"/>
          </a:xfrm>
        </p:grpSpPr>
        <p:grpSp>
          <p:nvGrpSpPr>
            <p:cNvPr id="4927" name="Google Shape;4927;p55"/>
            <p:cNvGrpSpPr/>
            <p:nvPr/>
          </p:nvGrpSpPr>
          <p:grpSpPr>
            <a:xfrm>
              <a:off x="2658741" y="4097347"/>
              <a:ext cx="118572" cy="294074"/>
              <a:chOff x="3343310" y="4475555"/>
              <a:chExt cx="127717" cy="316753"/>
            </a:xfrm>
          </p:grpSpPr>
          <p:sp>
            <p:nvSpPr>
              <p:cNvPr id="4928" name="Google Shape;4928;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0" name="Google Shape;4930;p55"/>
            <p:cNvGrpSpPr/>
            <p:nvPr/>
          </p:nvGrpSpPr>
          <p:grpSpPr>
            <a:xfrm>
              <a:off x="3815519" y="4098388"/>
              <a:ext cx="147831" cy="291991"/>
              <a:chOff x="3527539" y="4476677"/>
              <a:chExt cx="159232" cy="314510"/>
            </a:xfrm>
          </p:grpSpPr>
          <p:sp>
            <p:nvSpPr>
              <p:cNvPr id="4931" name="Google Shape;4931;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55"/>
            <p:cNvGrpSpPr/>
            <p:nvPr/>
          </p:nvGrpSpPr>
          <p:grpSpPr>
            <a:xfrm>
              <a:off x="3511696" y="4098388"/>
              <a:ext cx="147831" cy="291991"/>
              <a:chOff x="3527539" y="4476677"/>
              <a:chExt cx="159232" cy="314510"/>
            </a:xfrm>
          </p:grpSpPr>
          <p:sp>
            <p:nvSpPr>
              <p:cNvPr id="4934" name="Google Shape;4934;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55"/>
            <p:cNvGrpSpPr/>
            <p:nvPr/>
          </p:nvGrpSpPr>
          <p:grpSpPr>
            <a:xfrm>
              <a:off x="3207874" y="4098388"/>
              <a:ext cx="147831" cy="291991"/>
              <a:chOff x="3527539" y="4476677"/>
              <a:chExt cx="159232" cy="314510"/>
            </a:xfrm>
          </p:grpSpPr>
          <p:sp>
            <p:nvSpPr>
              <p:cNvPr id="4937" name="Google Shape;4937;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55"/>
            <p:cNvGrpSpPr/>
            <p:nvPr/>
          </p:nvGrpSpPr>
          <p:grpSpPr>
            <a:xfrm>
              <a:off x="2933305" y="4097347"/>
              <a:ext cx="118572" cy="294074"/>
              <a:chOff x="3343310" y="4475555"/>
              <a:chExt cx="127717" cy="316753"/>
            </a:xfrm>
          </p:grpSpPr>
          <p:sp>
            <p:nvSpPr>
              <p:cNvPr id="4940" name="Google Shape;4940;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2" name="Google Shape;4942;p55"/>
          <p:cNvGrpSpPr/>
          <p:nvPr/>
        </p:nvGrpSpPr>
        <p:grpSpPr>
          <a:xfrm>
            <a:off x="4197138" y="963998"/>
            <a:ext cx="1430711" cy="751237"/>
            <a:chOff x="5159450" y="1919950"/>
            <a:chExt cx="1541050" cy="862500"/>
          </a:xfrm>
        </p:grpSpPr>
        <p:sp>
          <p:nvSpPr>
            <p:cNvPr id="4943" name="Google Shape;4943;p5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944" name="Google Shape;4944;p55"/>
            <p:cNvGrpSpPr/>
            <p:nvPr/>
          </p:nvGrpSpPr>
          <p:grpSpPr>
            <a:xfrm>
              <a:off x="5159450" y="1919950"/>
              <a:ext cx="1541050" cy="862500"/>
              <a:chOff x="5159450" y="1919950"/>
              <a:chExt cx="1541050" cy="862500"/>
            </a:xfrm>
          </p:grpSpPr>
          <p:cxnSp>
            <p:nvCxnSpPr>
              <p:cNvPr id="4945" name="Google Shape;4945;p5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946" name="Google Shape;4946;p5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947" name="Google Shape;4947;p55"/>
          <p:cNvGrpSpPr/>
          <p:nvPr/>
        </p:nvGrpSpPr>
        <p:grpSpPr>
          <a:xfrm>
            <a:off x="4245275" y="2227768"/>
            <a:ext cx="1334436" cy="967914"/>
            <a:chOff x="4294923" y="2439811"/>
            <a:chExt cx="1334436" cy="967914"/>
          </a:xfrm>
        </p:grpSpPr>
        <p:grpSp>
          <p:nvGrpSpPr>
            <p:cNvPr id="4948" name="Google Shape;4948;p55"/>
            <p:cNvGrpSpPr/>
            <p:nvPr/>
          </p:nvGrpSpPr>
          <p:grpSpPr>
            <a:xfrm>
              <a:off x="4960455" y="2469658"/>
              <a:ext cx="668904" cy="885524"/>
              <a:chOff x="4960455" y="2469658"/>
              <a:chExt cx="668904" cy="885524"/>
            </a:xfrm>
          </p:grpSpPr>
          <p:sp>
            <p:nvSpPr>
              <p:cNvPr id="4949" name="Google Shape;4949;p5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55"/>
            <p:cNvGrpSpPr/>
            <p:nvPr/>
          </p:nvGrpSpPr>
          <p:grpSpPr>
            <a:xfrm>
              <a:off x="4294923" y="2469658"/>
              <a:ext cx="668951" cy="885524"/>
              <a:chOff x="4294923" y="2469658"/>
              <a:chExt cx="668951" cy="885524"/>
            </a:xfrm>
          </p:grpSpPr>
          <p:sp>
            <p:nvSpPr>
              <p:cNvPr id="4956" name="Google Shape;4956;p5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2" name="Google Shape;4962;p5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3" name="Google Shape;4963;p55"/>
          <p:cNvGrpSpPr/>
          <p:nvPr/>
        </p:nvGrpSpPr>
        <p:grpSpPr>
          <a:xfrm>
            <a:off x="4231478" y="3282213"/>
            <a:ext cx="1430949" cy="897289"/>
            <a:chOff x="4351371" y="3547942"/>
            <a:chExt cx="1345130" cy="843475"/>
          </a:xfrm>
        </p:grpSpPr>
        <p:grpSp>
          <p:nvGrpSpPr>
            <p:cNvPr id="4964" name="Google Shape;4964;p55"/>
            <p:cNvGrpSpPr/>
            <p:nvPr/>
          </p:nvGrpSpPr>
          <p:grpSpPr>
            <a:xfrm>
              <a:off x="4351371" y="4209917"/>
              <a:ext cx="1345130" cy="181500"/>
              <a:chOff x="4351371" y="4209917"/>
              <a:chExt cx="1345130" cy="181500"/>
            </a:xfrm>
          </p:grpSpPr>
          <p:sp>
            <p:nvSpPr>
              <p:cNvPr id="4965" name="Google Shape;4965;p5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66" name="Google Shape;4966;p5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967" name="Google Shape;4967;p55"/>
            <p:cNvGrpSpPr/>
            <p:nvPr/>
          </p:nvGrpSpPr>
          <p:grpSpPr>
            <a:xfrm>
              <a:off x="4403010" y="3985221"/>
              <a:ext cx="1109518" cy="181500"/>
              <a:chOff x="4403010" y="3985221"/>
              <a:chExt cx="1109518" cy="181500"/>
            </a:xfrm>
          </p:grpSpPr>
          <p:sp>
            <p:nvSpPr>
              <p:cNvPr id="4968" name="Google Shape;4968;p5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69" name="Google Shape;4969;p5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970" name="Google Shape;4970;p55"/>
            <p:cNvGrpSpPr/>
            <p:nvPr/>
          </p:nvGrpSpPr>
          <p:grpSpPr>
            <a:xfrm>
              <a:off x="4618704" y="3766582"/>
              <a:ext cx="807858" cy="181500"/>
              <a:chOff x="4618704" y="3766582"/>
              <a:chExt cx="807858" cy="181500"/>
            </a:xfrm>
          </p:grpSpPr>
          <p:sp>
            <p:nvSpPr>
              <p:cNvPr id="4971" name="Google Shape;4971;p5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72" name="Google Shape;4972;p5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973" name="Google Shape;4973;p55"/>
            <p:cNvGrpSpPr/>
            <p:nvPr/>
          </p:nvGrpSpPr>
          <p:grpSpPr>
            <a:xfrm>
              <a:off x="4735238" y="3547942"/>
              <a:ext cx="462839" cy="181500"/>
              <a:chOff x="4735238" y="3547942"/>
              <a:chExt cx="462839" cy="181500"/>
            </a:xfrm>
          </p:grpSpPr>
          <p:sp>
            <p:nvSpPr>
              <p:cNvPr id="4974" name="Google Shape;4974;p5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75" name="Google Shape;4975;p5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976" name="Google Shape;4976;p55"/>
          <p:cNvGrpSpPr/>
          <p:nvPr/>
        </p:nvGrpSpPr>
        <p:grpSpPr>
          <a:xfrm>
            <a:off x="7407836" y="2217537"/>
            <a:ext cx="1020955" cy="928853"/>
            <a:chOff x="926675" y="238125"/>
            <a:chExt cx="5755100" cy="5232975"/>
          </a:xfrm>
        </p:grpSpPr>
        <p:sp>
          <p:nvSpPr>
            <p:cNvPr id="4977" name="Google Shape;4977;p5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1" name="Google Shape;4981;p55"/>
          <p:cNvGrpSpPr/>
          <p:nvPr/>
        </p:nvGrpSpPr>
        <p:grpSpPr>
          <a:xfrm>
            <a:off x="715210" y="2616272"/>
            <a:ext cx="1695374" cy="1560837"/>
            <a:chOff x="727421" y="2828315"/>
            <a:chExt cx="1695374" cy="1560837"/>
          </a:xfrm>
        </p:grpSpPr>
        <p:grpSp>
          <p:nvGrpSpPr>
            <p:cNvPr id="4982" name="Google Shape;4982;p55"/>
            <p:cNvGrpSpPr/>
            <p:nvPr/>
          </p:nvGrpSpPr>
          <p:grpSpPr>
            <a:xfrm>
              <a:off x="727421" y="2828315"/>
              <a:ext cx="1695374" cy="1560837"/>
              <a:chOff x="734799" y="2782450"/>
              <a:chExt cx="1571100" cy="1577400"/>
            </a:xfrm>
          </p:grpSpPr>
          <p:cxnSp>
            <p:nvCxnSpPr>
              <p:cNvPr id="4983" name="Google Shape;4983;p5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984" name="Google Shape;4984;p5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985" name="Google Shape;4985;p55"/>
            <p:cNvGrpSpPr/>
            <p:nvPr/>
          </p:nvGrpSpPr>
          <p:grpSpPr>
            <a:xfrm>
              <a:off x="819108" y="2882501"/>
              <a:ext cx="1556791" cy="1426186"/>
              <a:chOff x="819108" y="2882501"/>
              <a:chExt cx="1556791" cy="1426186"/>
            </a:xfrm>
          </p:grpSpPr>
          <p:grpSp>
            <p:nvGrpSpPr>
              <p:cNvPr id="4986" name="Google Shape;4986;p55"/>
              <p:cNvGrpSpPr/>
              <p:nvPr/>
            </p:nvGrpSpPr>
            <p:grpSpPr>
              <a:xfrm>
                <a:off x="819108" y="2882501"/>
                <a:ext cx="103104" cy="1426186"/>
                <a:chOff x="4674013" y="3100904"/>
                <a:chExt cx="122758" cy="1698043"/>
              </a:xfrm>
            </p:grpSpPr>
            <p:sp>
              <p:nvSpPr>
                <p:cNvPr id="4987" name="Google Shape;4987;p5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55"/>
              <p:cNvGrpSpPr/>
              <p:nvPr/>
            </p:nvGrpSpPr>
            <p:grpSpPr>
              <a:xfrm>
                <a:off x="1062475" y="2882501"/>
                <a:ext cx="103104" cy="1426186"/>
                <a:chOff x="4940438" y="3100904"/>
                <a:chExt cx="122758" cy="1698043"/>
              </a:xfrm>
            </p:grpSpPr>
            <p:sp>
              <p:nvSpPr>
                <p:cNvPr id="4995" name="Google Shape;4995;p5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55"/>
              <p:cNvGrpSpPr/>
              <p:nvPr/>
            </p:nvGrpSpPr>
            <p:grpSpPr>
              <a:xfrm>
                <a:off x="1299324" y="2882501"/>
                <a:ext cx="103104" cy="1426186"/>
                <a:chOff x="5206863" y="3100904"/>
                <a:chExt cx="122758" cy="1698043"/>
              </a:xfrm>
            </p:grpSpPr>
            <p:sp>
              <p:nvSpPr>
                <p:cNvPr id="5003" name="Google Shape;5003;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55"/>
              <p:cNvGrpSpPr/>
              <p:nvPr/>
            </p:nvGrpSpPr>
            <p:grpSpPr>
              <a:xfrm>
                <a:off x="1786057" y="2882501"/>
                <a:ext cx="103104" cy="1426186"/>
                <a:chOff x="6006138" y="3143629"/>
                <a:chExt cx="122758" cy="1698043"/>
              </a:xfrm>
            </p:grpSpPr>
            <p:sp>
              <p:nvSpPr>
                <p:cNvPr id="5011" name="Google Shape;5011;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5"/>
              <p:cNvGrpSpPr/>
              <p:nvPr/>
            </p:nvGrpSpPr>
            <p:grpSpPr>
              <a:xfrm>
                <a:off x="2029422" y="2882501"/>
                <a:ext cx="103104" cy="1426186"/>
                <a:chOff x="6805413" y="3100904"/>
                <a:chExt cx="122758" cy="1698043"/>
              </a:xfrm>
            </p:grpSpPr>
            <p:sp>
              <p:nvSpPr>
                <p:cNvPr id="5019" name="Google Shape;5019;p5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55"/>
              <p:cNvGrpSpPr/>
              <p:nvPr/>
            </p:nvGrpSpPr>
            <p:grpSpPr>
              <a:xfrm>
                <a:off x="2272795" y="2882501"/>
                <a:ext cx="103104" cy="1426186"/>
                <a:chOff x="5206863" y="3100904"/>
                <a:chExt cx="122758" cy="1698043"/>
              </a:xfrm>
            </p:grpSpPr>
            <p:sp>
              <p:nvSpPr>
                <p:cNvPr id="5027" name="Google Shape;5027;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4" name="Google Shape;5034;p55"/>
              <p:cNvGrpSpPr/>
              <p:nvPr/>
            </p:nvGrpSpPr>
            <p:grpSpPr>
              <a:xfrm>
                <a:off x="1542694" y="2882501"/>
                <a:ext cx="103104" cy="1426186"/>
                <a:chOff x="6006138" y="3143629"/>
                <a:chExt cx="122758" cy="1698043"/>
              </a:xfrm>
            </p:grpSpPr>
            <p:sp>
              <p:nvSpPr>
                <p:cNvPr id="5035" name="Google Shape;5035;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42" name="Google Shape;5042;p55"/>
          <p:cNvGrpSpPr/>
          <p:nvPr/>
        </p:nvGrpSpPr>
        <p:grpSpPr>
          <a:xfrm>
            <a:off x="5671260" y="3305994"/>
            <a:ext cx="2749952" cy="870677"/>
            <a:chOff x="238125" y="1725700"/>
            <a:chExt cx="7139025" cy="2260325"/>
          </a:xfrm>
        </p:grpSpPr>
        <p:sp>
          <p:nvSpPr>
            <p:cNvPr id="5043" name="Google Shape;5043;p5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55"/>
          <p:cNvGrpSpPr/>
          <p:nvPr/>
        </p:nvGrpSpPr>
        <p:grpSpPr>
          <a:xfrm>
            <a:off x="5941424" y="2247740"/>
            <a:ext cx="1105452" cy="916747"/>
            <a:chOff x="5249100" y="1210600"/>
            <a:chExt cx="3502700" cy="2904775"/>
          </a:xfrm>
        </p:grpSpPr>
        <p:sp>
          <p:nvSpPr>
            <p:cNvPr id="5054" name="Google Shape;5054;p5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58" name="Google Shape;5058;p5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059" name="Google Shape;5059;p5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060" name="Google Shape;5060;p5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061" name="Google Shape;5061;p5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062" name="Google Shape;5062;p5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55"/>
          <p:cNvGrpSpPr/>
          <p:nvPr/>
        </p:nvGrpSpPr>
        <p:grpSpPr>
          <a:xfrm>
            <a:off x="7123972" y="967158"/>
            <a:ext cx="1304650" cy="1124856"/>
            <a:chOff x="7287122" y="1165658"/>
            <a:chExt cx="1219413" cy="1051365"/>
          </a:xfrm>
        </p:grpSpPr>
        <p:grpSp>
          <p:nvGrpSpPr>
            <p:cNvPr id="5064" name="Google Shape;5064;p55"/>
            <p:cNvGrpSpPr/>
            <p:nvPr/>
          </p:nvGrpSpPr>
          <p:grpSpPr>
            <a:xfrm>
              <a:off x="7287122" y="1969723"/>
              <a:ext cx="1219413" cy="247300"/>
              <a:chOff x="7287122" y="1969723"/>
              <a:chExt cx="1219413" cy="247300"/>
            </a:xfrm>
          </p:grpSpPr>
          <p:sp>
            <p:nvSpPr>
              <p:cNvPr id="5065" name="Google Shape;5065;p5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6" name="Google Shape;5066;p55"/>
              <p:cNvGrpSpPr/>
              <p:nvPr/>
            </p:nvGrpSpPr>
            <p:grpSpPr>
              <a:xfrm>
                <a:off x="7287122" y="2063892"/>
                <a:ext cx="1151753" cy="73428"/>
                <a:chOff x="7287122" y="2063892"/>
                <a:chExt cx="1151753" cy="73428"/>
              </a:xfrm>
            </p:grpSpPr>
            <p:sp>
              <p:nvSpPr>
                <p:cNvPr id="5067" name="Google Shape;5067;p5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68" name="Google Shape;5068;p5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069" name="Google Shape;5069;p55"/>
            <p:cNvGrpSpPr/>
            <p:nvPr/>
          </p:nvGrpSpPr>
          <p:grpSpPr>
            <a:xfrm>
              <a:off x="7287122" y="1712201"/>
              <a:ext cx="1219403" cy="246767"/>
              <a:chOff x="7287122" y="1712201"/>
              <a:chExt cx="1219403" cy="246767"/>
            </a:xfrm>
          </p:grpSpPr>
          <p:sp>
            <p:nvSpPr>
              <p:cNvPr id="5070" name="Google Shape;5070;p5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1" name="Google Shape;5071;p55"/>
              <p:cNvGrpSpPr/>
              <p:nvPr/>
            </p:nvGrpSpPr>
            <p:grpSpPr>
              <a:xfrm>
                <a:off x="7287122" y="1842861"/>
                <a:ext cx="1005303" cy="73419"/>
                <a:chOff x="7287122" y="1842861"/>
                <a:chExt cx="1005303" cy="73419"/>
              </a:xfrm>
            </p:grpSpPr>
            <p:sp>
              <p:nvSpPr>
                <p:cNvPr id="5072" name="Google Shape;5072;p5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73" name="Google Shape;5073;p5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074" name="Google Shape;5074;p55"/>
            <p:cNvGrpSpPr/>
            <p:nvPr/>
          </p:nvGrpSpPr>
          <p:grpSpPr>
            <a:xfrm>
              <a:off x="7287122" y="1447520"/>
              <a:ext cx="1219403" cy="286667"/>
              <a:chOff x="7287122" y="1447520"/>
              <a:chExt cx="1219403" cy="286667"/>
            </a:xfrm>
          </p:grpSpPr>
          <p:sp>
            <p:nvSpPr>
              <p:cNvPr id="5075" name="Google Shape;5075;p5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6" name="Google Shape;5076;p55"/>
              <p:cNvGrpSpPr/>
              <p:nvPr/>
            </p:nvGrpSpPr>
            <p:grpSpPr>
              <a:xfrm>
                <a:off x="7287122" y="1581977"/>
                <a:ext cx="852803" cy="73428"/>
                <a:chOff x="7287122" y="1581977"/>
                <a:chExt cx="852803" cy="73428"/>
              </a:xfrm>
            </p:grpSpPr>
            <p:sp>
              <p:nvSpPr>
                <p:cNvPr id="5077" name="Google Shape;5077;p5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78" name="Google Shape;5078;p5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079" name="Google Shape;5079;p55"/>
            <p:cNvGrpSpPr/>
            <p:nvPr/>
          </p:nvGrpSpPr>
          <p:grpSpPr>
            <a:xfrm>
              <a:off x="7287122" y="1165658"/>
              <a:ext cx="1219403" cy="344253"/>
              <a:chOff x="7287122" y="1165658"/>
              <a:chExt cx="1219403" cy="344253"/>
            </a:xfrm>
          </p:grpSpPr>
          <p:sp>
            <p:nvSpPr>
              <p:cNvPr id="5080" name="Google Shape;5080;p5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1" name="Google Shape;5081;p55"/>
              <p:cNvGrpSpPr/>
              <p:nvPr/>
            </p:nvGrpSpPr>
            <p:grpSpPr>
              <a:xfrm>
                <a:off x="7287122" y="1341025"/>
                <a:ext cx="695703" cy="73419"/>
                <a:chOff x="7287122" y="1341025"/>
                <a:chExt cx="695703" cy="73419"/>
              </a:xfrm>
            </p:grpSpPr>
            <p:sp>
              <p:nvSpPr>
                <p:cNvPr id="5082" name="Google Shape;5082;p5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83" name="Google Shape;5083;p5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084" name="Google Shape;5084;p55"/>
          <p:cNvGrpSpPr/>
          <p:nvPr/>
        </p:nvGrpSpPr>
        <p:grpSpPr>
          <a:xfrm>
            <a:off x="5790464" y="973181"/>
            <a:ext cx="1397729" cy="1098540"/>
            <a:chOff x="5900602" y="1193063"/>
            <a:chExt cx="1299851" cy="1021707"/>
          </a:xfrm>
        </p:grpSpPr>
        <p:grpSp>
          <p:nvGrpSpPr>
            <p:cNvPr id="5085" name="Google Shape;5085;p55"/>
            <p:cNvGrpSpPr/>
            <p:nvPr/>
          </p:nvGrpSpPr>
          <p:grpSpPr>
            <a:xfrm>
              <a:off x="6520337" y="1193063"/>
              <a:ext cx="341815" cy="799959"/>
              <a:chOff x="6520337" y="1193063"/>
              <a:chExt cx="341815" cy="799959"/>
            </a:xfrm>
          </p:grpSpPr>
          <p:grpSp>
            <p:nvGrpSpPr>
              <p:cNvPr id="5086" name="Google Shape;5086;p55"/>
              <p:cNvGrpSpPr/>
              <p:nvPr/>
            </p:nvGrpSpPr>
            <p:grpSpPr>
              <a:xfrm>
                <a:off x="6520337" y="1589527"/>
                <a:ext cx="213950" cy="403494"/>
                <a:chOff x="6520337" y="1589527"/>
                <a:chExt cx="213950" cy="403494"/>
              </a:xfrm>
            </p:grpSpPr>
            <p:sp>
              <p:nvSpPr>
                <p:cNvPr id="5087" name="Google Shape;5087;p5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9" name="Google Shape;5089;p55"/>
              <p:cNvGrpSpPr/>
              <p:nvPr/>
            </p:nvGrpSpPr>
            <p:grpSpPr>
              <a:xfrm>
                <a:off x="6577204" y="1193063"/>
                <a:ext cx="284947" cy="464512"/>
                <a:chOff x="6577204" y="1193063"/>
                <a:chExt cx="284947" cy="464512"/>
              </a:xfrm>
            </p:grpSpPr>
            <p:sp>
              <p:nvSpPr>
                <p:cNvPr id="5090" name="Google Shape;5090;p5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91" name="Google Shape;5091;p5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092" name="Google Shape;5092;p55"/>
            <p:cNvGrpSpPr/>
            <p:nvPr/>
          </p:nvGrpSpPr>
          <p:grpSpPr>
            <a:xfrm>
              <a:off x="6238903" y="1193063"/>
              <a:ext cx="300475" cy="900152"/>
              <a:chOff x="6238903" y="1193063"/>
              <a:chExt cx="300475" cy="900152"/>
            </a:xfrm>
          </p:grpSpPr>
          <p:grpSp>
            <p:nvGrpSpPr>
              <p:cNvPr id="5093" name="Google Shape;5093;p55"/>
              <p:cNvGrpSpPr/>
              <p:nvPr/>
            </p:nvGrpSpPr>
            <p:grpSpPr>
              <a:xfrm>
                <a:off x="6290865" y="1489315"/>
                <a:ext cx="248514" cy="603900"/>
                <a:chOff x="6290865" y="1489315"/>
                <a:chExt cx="248514" cy="603900"/>
              </a:xfrm>
            </p:grpSpPr>
            <p:sp>
              <p:nvSpPr>
                <p:cNvPr id="5094" name="Google Shape;5094;p5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55"/>
              <p:cNvGrpSpPr/>
              <p:nvPr/>
            </p:nvGrpSpPr>
            <p:grpSpPr>
              <a:xfrm>
                <a:off x="6238903" y="1193063"/>
                <a:ext cx="284947" cy="333087"/>
                <a:chOff x="6238903" y="1193063"/>
                <a:chExt cx="284947" cy="333087"/>
              </a:xfrm>
            </p:grpSpPr>
            <p:sp>
              <p:nvSpPr>
                <p:cNvPr id="5097" name="Google Shape;5097;p5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98" name="Google Shape;5098;p5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099" name="Google Shape;5099;p55"/>
            <p:cNvGrpSpPr/>
            <p:nvPr/>
          </p:nvGrpSpPr>
          <p:grpSpPr>
            <a:xfrm>
              <a:off x="5900602" y="1193063"/>
              <a:ext cx="444345" cy="1021707"/>
              <a:chOff x="5900602" y="1193063"/>
              <a:chExt cx="444345" cy="1021707"/>
            </a:xfrm>
          </p:grpSpPr>
          <p:grpSp>
            <p:nvGrpSpPr>
              <p:cNvPr id="5100" name="Google Shape;5100;p55"/>
              <p:cNvGrpSpPr/>
              <p:nvPr/>
            </p:nvGrpSpPr>
            <p:grpSpPr>
              <a:xfrm>
                <a:off x="6046501" y="1367785"/>
                <a:ext cx="298446" cy="846986"/>
                <a:chOff x="6046501" y="1367785"/>
                <a:chExt cx="298446" cy="846986"/>
              </a:xfrm>
            </p:grpSpPr>
            <p:sp>
              <p:nvSpPr>
                <p:cNvPr id="5101" name="Google Shape;5101;p5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55"/>
              <p:cNvGrpSpPr/>
              <p:nvPr/>
            </p:nvGrpSpPr>
            <p:grpSpPr>
              <a:xfrm>
                <a:off x="5900602" y="1193063"/>
                <a:ext cx="284947" cy="182312"/>
                <a:chOff x="5900602" y="1193063"/>
                <a:chExt cx="284947" cy="182312"/>
              </a:xfrm>
            </p:grpSpPr>
            <p:sp>
              <p:nvSpPr>
                <p:cNvPr id="5104" name="Google Shape;5104;p5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5" name="Google Shape;5105;p5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106" name="Google Shape;5106;p55"/>
            <p:cNvGrpSpPr/>
            <p:nvPr/>
          </p:nvGrpSpPr>
          <p:grpSpPr>
            <a:xfrm>
              <a:off x="6738300" y="1193063"/>
              <a:ext cx="462153" cy="707634"/>
              <a:chOff x="6738300" y="1193063"/>
              <a:chExt cx="462153" cy="707634"/>
            </a:xfrm>
          </p:grpSpPr>
          <p:grpSp>
            <p:nvGrpSpPr>
              <p:cNvPr id="5107" name="Google Shape;5107;p55"/>
              <p:cNvGrpSpPr/>
              <p:nvPr/>
            </p:nvGrpSpPr>
            <p:grpSpPr>
              <a:xfrm>
                <a:off x="6915505" y="1193063"/>
                <a:ext cx="284947" cy="597387"/>
                <a:chOff x="6915505" y="1193063"/>
                <a:chExt cx="284947" cy="597387"/>
              </a:xfrm>
            </p:grpSpPr>
            <p:sp>
              <p:nvSpPr>
                <p:cNvPr id="5108" name="Google Shape;5108;p5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9" name="Google Shape;5109;p5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110" name="Google Shape;5110;p55"/>
              <p:cNvGrpSpPr/>
              <p:nvPr/>
            </p:nvGrpSpPr>
            <p:grpSpPr>
              <a:xfrm>
                <a:off x="6738300" y="1684725"/>
                <a:ext cx="230066" cy="215971"/>
                <a:chOff x="6738300" y="1684725"/>
                <a:chExt cx="230066" cy="215971"/>
              </a:xfrm>
            </p:grpSpPr>
            <p:sp>
              <p:nvSpPr>
                <p:cNvPr id="5111" name="Google Shape;5111;p5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16" name="Shape 5116"/>
        <p:cNvGrpSpPr/>
        <p:nvPr/>
      </p:nvGrpSpPr>
      <p:grpSpPr>
        <a:xfrm>
          <a:off x="0" y="0"/>
          <a:ext cx="0" cy="0"/>
          <a:chOff x="0" y="0"/>
          <a:chExt cx="0" cy="0"/>
        </a:xfrm>
      </p:grpSpPr>
      <p:grpSp>
        <p:nvGrpSpPr>
          <p:cNvPr id="5117" name="Google Shape;5117;p56"/>
          <p:cNvGrpSpPr/>
          <p:nvPr/>
        </p:nvGrpSpPr>
        <p:grpSpPr>
          <a:xfrm>
            <a:off x="821785" y="2307635"/>
            <a:ext cx="339235" cy="298186"/>
            <a:chOff x="898875" y="244725"/>
            <a:chExt cx="481800" cy="423500"/>
          </a:xfrm>
        </p:grpSpPr>
        <p:sp>
          <p:nvSpPr>
            <p:cNvPr id="5118" name="Google Shape;5118;p56"/>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9" name="Google Shape;5119;p56"/>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0" name="Google Shape;5120;p56"/>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1" name="Google Shape;5121;p56"/>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2" name="Google Shape;5122;p56"/>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3" name="Google Shape;5123;p56"/>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4" name="Google Shape;5124;p56"/>
          <p:cNvGrpSpPr/>
          <p:nvPr/>
        </p:nvGrpSpPr>
        <p:grpSpPr>
          <a:xfrm>
            <a:off x="1260167" y="2287103"/>
            <a:ext cx="298169" cy="339253"/>
            <a:chOff x="1529350" y="258825"/>
            <a:chExt cx="423475" cy="481825"/>
          </a:xfrm>
        </p:grpSpPr>
        <p:sp>
          <p:nvSpPr>
            <p:cNvPr id="5125" name="Google Shape;5125;p56"/>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6" name="Google Shape;5126;p56"/>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7" name="Google Shape;5127;p56"/>
          <p:cNvGrpSpPr/>
          <p:nvPr/>
        </p:nvGrpSpPr>
        <p:grpSpPr>
          <a:xfrm>
            <a:off x="2102437" y="2287102"/>
            <a:ext cx="298169" cy="339253"/>
            <a:chOff x="2707500" y="249400"/>
            <a:chExt cx="423475" cy="481825"/>
          </a:xfrm>
        </p:grpSpPr>
        <p:sp>
          <p:nvSpPr>
            <p:cNvPr id="5128" name="Google Shape;5128;p56"/>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9" name="Google Shape;5129;p56"/>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0" name="Google Shape;5130;p56"/>
          <p:cNvGrpSpPr/>
          <p:nvPr/>
        </p:nvGrpSpPr>
        <p:grpSpPr>
          <a:xfrm>
            <a:off x="2516052" y="2287428"/>
            <a:ext cx="305386" cy="338602"/>
            <a:chOff x="3300325" y="249875"/>
            <a:chExt cx="433725" cy="480900"/>
          </a:xfrm>
        </p:grpSpPr>
        <p:sp>
          <p:nvSpPr>
            <p:cNvPr id="5131" name="Google Shape;5131;p56"/>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2" name="Google Shape;5132;p56"/>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3" name="Google Shape;5133;p56"/>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4" name="Google Shape;5134;p56"/>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5" name="Google Shape;5135;p56"/>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6" name="Google Shape;5136;p56"/>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7" name="Google Shape;5137;p56"/>
          <p:cNvGrpSpPr/>
          <p:nvPr/>
        </p:nvGrpSpPr>
        <p:grpSpPr>
          <a:xfrm>
            <a:off x="1653142" y="2367273"/>
            <a:ext cx="340890" cy="178912"/>
            <a:chOff x="2084325" y="363300"/>
            <a:chExt cx="484150" cy="254100"/>
          </a:xfrm>
        </p:grpSpPr>
        <p:sp>
          <p:nvSpPr>
            <p:cNvPr id="5138" name="Google Shape;5138;p56"/>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9" name="Google Shape;5139;p56"/>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0" name="Google Shape;5140;p56"/>
          <p:cNvGrpSpPr/>
          <p:nvPr/>
        </p:nvGrpSpPr>
        <p:grpSpPr>
          <a:xfrm>
            <a:off x="2905137" y="2287349"/>
            <a:ext cx="352349" cy="338760"/>
            <a:chOff x="3854700" y="249750"/>
            <a:chExt cx="500425" cy="481125"/>
          </a:xfrm>
        </p:grpSpPr>
        <p:sp>
          <p:nvSpPr>
            <p:cNvPr id="5141" name="Google Shape;5141;p56"/>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2" name="Google Shape;5142;p56"/>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3" name="Google Shape;5143;p56"/>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4" name="Google Shape;5144;p56"/>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5" name="Google Shape;5145;p56"/>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6" name="Google Shape;5146;p56"/>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7" name="Google Shape;5147;p56"/>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8" name="Google Shape;5148;p56"/>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9" name="Google Shape;5149;p56"/>
          <p:cNvGrpSpPr/>
          <p:nvPr/>
        </p:nvGrpSpPr>
        <p:grpSpPr>
          <a:xfrm>
            <a:off x="3323126" y="2287349"/>
            <a:ext cx="352349" cy="338760"/>
            <a:chOff x="4447550" y="249750"/>
            <a:chExt cx="500425" cy="481125"/>
          </a:xfrm>
        </p:grpSpPr>
        <p:sp>
          <p:nvSpPr>
            <p:cNvPr id="5150" name="Google Shape;5150;p56"/>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1" name="Google Shape;5151;p56"/>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2" name="Google Shape;5152;p56"/>
          <p:cNvGrpSpPr/>
          <p:nvPr/>
        </p:nvGrpSpPr>
        <p:grpSpPr>
          <a:xfrm>
            <a:off x="3752328" y="2287102"/>
            <a:ext cx="339253" cy="339253"/>
            <a:chOff x="5049725" y="249400"/>
            <a:chExt cx="481825" cy="481825"/>
          </a:xfrm>
        </p:grpSpPr>
        <p:sp>
          <p:nvSpPr>
            <p:cNvPr id="5153" name="Google Shape;5153;p56"/>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4" name="Google Shape;5154;p56"/>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5" name="Google Shape;5155;p56"/>
          <p:cNvGrpSpPr/>
          <p:nvPr/>
        </p:nvGrpSpPr>
        <p:grpSpPr>
          <a:xfrm>
            <a:off x="4166269" y="2287102"/>
            <a:ext cx="339253" cy="339253"/>
            <a:chOff x="5660400" y="238125"/>
            <a:chExt cx="481825" cy="481825"/>
          </a:xfrm>
        </p:grpSpPr>
        <p:sp>
          <p:nvSpPr>
            <p:cNvPr id="5156" name="Google Shape;5156;p56"/>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7" name="Google Shape;5157;p56"/>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8" name="Google Shape;5158;p56"/>
          <p:cNvGrpSpPr/>
          <p:nvPr/>
        </p:nvGrpSpPr>
        <p:grpSpPr>
          <a:xfrm>
            <a:off x="4582955" y="2287102"/>
            <a:ext cx="339253" cy="339253"/>
            <a:chOff x="6235400" y="249400"/>
            <a:chExt cx="481825" cy="481825"/>
          </a:xfrm>
        </p:grpSpPr>
        <p:sp>
          <p:nvSpPr>
            <p:cNvPr id="5159" name="Google Shape;5159;p56"/>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0" name="Google Shape;5160;p56"/>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1" name="Google Shape;5161;p56"/>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2" name="Google Shape;5162;p56"/>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3" name="Google Shape;5163;p56"/>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64" name="Google Shape;5164;p56"/>
          <p:cNvGrpSpPr/>
          <p:nvPr/>
        </p:nvGrpSpPr>
        <p:grpSpPr>
          <a:xfrm>
            <a:off x="821301" y="2731810"/>
            <a:ext cx="340204" cy="298116"/>
            <a:chOff x="899850" y="871450"/>
            <a:chExt cx="483175" cy="423400"/>
          </a:xfrm>
        </p:grpSpPr>
        <p:sp>
          <p:nvSpPr>
            <p:cNvPr id="5165" name="Google Shape;5165;p56"/>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6" name="Google Shape;5166;p56"/>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7" name="Google Shape;5167;p56"/>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8" name="Google Shape;5168;p56"/>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69" name="Google Shape;5169;p56"/>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70" name="Google Shape;5170;p56"/>
          <p:cNvGrpSpPr/>
          <p:nvPr/>
        </p:nvGrpSpPr>
        <p:grpSpPr>
          <a:xfrm>
            <a:off x="1653301" y="2711232"/>
            <a:ext cx="340573" cy="339271"/>
            <a:chOff x="2085450" y="842250"/>
            <a:chExt cx="483700" cy="481850"/>
          </a:xfrm>
        </p:grpSpPr>
        <p:sp>
          <p:nvSpPr>
            <p:cNvPr id="5171" name="Google Shape;5171;p56"/>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2" name="Google Shape;5172;p56"/>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3" name="Google Shape;5173;p56"/>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4" name="Google Shape;5174;p56"/>
          <p:cNvGrpSpPr/>
          <p:nvPr/>
        </p:nvGrpSpPr>
        <p:grpSpPr>
          <a:xfrm>
            <a:off x="2081868" y="2711241"/>
            <a:ext cx="339306" cy="339253"/>
            <a:chOff x="2685825" y="840375"/>
            <a:chExt cx="481900" cy="481825"/>
          </a:xfrm>
        </p:grpSpPr>
        <p:sp>
          <p:nvSpPr>
            <p:cNvPr id="5175" name="Google Shape;5175;p56"/>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6" name="Google Shape;5176;p56"/>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7" name="Google Shape;5177;p56"/>
          <p:cNvGrpSpPr/>
          <p:nvPr/>
        </p:nvGrpSpPr>
        <p:grpSpPr>
          <a:xfrm>
            <a:off x="2493529" y="2710924"/>
            <a:ext cx="350431" cy="339887"/>
            <a:chOff x="3270675" y="841800"/>
            <a:chExt cx="497700" cy="482725"/>
          </a:xfrm>
        </p:grpSpPr>
        <p:sp>
          <p:nvSpPr>
            <p:cNvPr id="5178" name="Google Shape;5178;p56"/>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9" name="Google Shape;5179;p56"/>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0" name="Google Shape;5180;p56"/>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81" name="Google Shape;5181;p56"/>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82" name="Google Shape;5182;p56"/>
          <p:cNvGrpSpPr/>
          <p:nvPr/>
        </p:nvGrpSpPr>
        <p:grpSpPr>
          <a:xfrm>
            <a:off x="3329675" y="2731783"/>
            <a:ext cx="339253" cy="298169"/>
            <a:chOff x="4467200" y="877100"/>
            <a:chExt cx="481825" cy="423475"/>
          </a:xfrm>
        </p:grpSpPr>
        <p:sp>
          <p:nvSpPr>
            <p:cNvPr id="5183" name="Google Shape;5183;p5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4" name="Google Shape;5184;p5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5" name="Google Shape;5185;p5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6" name="Google Shape;5186;p5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7" name="Google Shape;5187;p56"/>
          <p:cNvGrpSpPr/>
          <p:nvPr/>
        </p:nvGrpSpPr>
        <p:grpSpPr>
          <a:xfrm>
            <a:off x="3744565" y="2711232"/>
            <a:ext cx="354778" cy="339271"/>
            <a:chOff x="5045500" y="842250"/>
            <a:chExt cx="503875" cy="481850"/>
          </a:xfrm>
        </p:grpSpPr>
        <p:sp>
          <p:nvSpPr>
            <p:cNvPr id="5188" name="Google Shape;5188;p56"/>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9" name="Google Shape;5189;p56"/>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0" name="Google Shape;5190;p56"/>
          <p:cNvGrpSpPr/>
          <p:nvPr/>
        </p:nvGrpSpPr>
        <p:grpSpPr>
          <a:xfrm>
            <a:off x="4167413" y="2737451"/>
            <a:ext cx="336965" cy="286833"/>
            <a:chOff x="5645200" y="879425"/>
            <a:chExt cx="478575" cy="407375"/>
          </a:xfrm>
        </p:grpSpPr>
        <p:sp>
          <p:nvSpPr>
            <p:cNvPr id="5191" name="Google Shape;5191;p56"/>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2" name="Google Shape;5192;p56"/>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3" name="Google Shape;5193;p56"/>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4" name="Google Shape;5194;p56"/>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5" name="Google Shape;5195;p56"/>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6" name="Google Shape;5196;p56"/>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7" name="Google Shape;5197;p56"/>
          <p:cNvGrpSpPr/>
          <p:nvPr/>
        </p:nvGrpSpPr>
        <p:grpSpPr>
          <a:xfrm>
            <a:off x="4603488" y="2711241"/>
            <a:ext cx="298186" cy="339253"/>
            <a:chOff x="6264525" y="842250"/>
            <a:chExt cx="423500" cy="481825"/>
          </a:xfrm>
        </p:grpSpPr>
        <p:sp>
          <p:nvSpPr>
            <p:cNvPr id="5198" name="Google Shape;5198;p56"/>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9" name="Google Shape;5199;p56"/>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0" name="Google Shape;5200;p56"/>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1" name="Google Shape;5201;p56"/>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2" name="Google Shape;5202;p56"/>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3" name="Google Shape;5203;p56"/>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4" name="Google Shape;5204;p56"/>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5" name="Google Shape;5205;p56"/>
          <p:cNvGrpSpPr/>
          <p:nvPr/>
        </p:nvGrpSpPr>
        <p:grpSpPr>
          <a:xfrm>
            <a:off x="821776" y="3125895"/>
            <a:ext cx="339253" cy="339253"/>
            <a:chOff x="900750" y="1436075"/>
            <a:chExt cx="481825" cy="481825"/>
          </a:xfrm>
        </p:grpSpPr>
        <p:sp>
          <p:nvSpPr>
            <p:cNvPr id="5206" name="Google Shape;5206;p56"/>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7" name="Google Shape;5207;p56"/>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8" name="Google Shape;5208;p56"/>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9" name="Google Shape;5209;p56"/>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0" name="Google Shape;5210;p56"/>
          <p:cNvGrpSpPr/>
          <p:nvPr/>
        </p:nvGrpSpPr>
        <p:grpSpPr>
          <a:xfrm>
            <a:off x="1239624" y="3186183"/>
            <a:ext cx="339253" cy="218676"/>
            <a:chOff x="1492675" y="1520750"/>
            <a:chExt cx="481825" cy="310575"/>
          </a:xfrm>
        </p:grpSpPr>
        <p:sp>
          <p:nvSpPr>
            <p:cNvPr id="5211" name="Google Shape;5211;p56"/>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2" name="Google Shape;5212;p56"/>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3" name="Google Shape;5213;p56"/>
          <p:cNvGrpSpPr/>
          <p:nvPr/>
        </p:nvGrpSpPr>
        <p:grpSpPr>
          <a:xfrm>
            <a:off x="1647421" y="3125877"/>
            <a:ext cx="352332" cy="339288"/>
            <a:chOff x="2071000" y="1435025"/>
            <a:chExt cx="500400" cy="481875"/>
          </a:xfrm>
        </p:grpSpPr>
        <p:sp>
          <p:nvSpPr>
            <p:cNvPr id="5214" name="Google Shape;5214;p56"/>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5" name="Google Shape;5215;p56"/>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6" name="Google Shape;5216;p56"/>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7" name="Google Shape;5217;p56"/>
          <p:cNvGrpSpPr/>
          <p:nvPr/>
        </p:nvGrpSpPr>
        <p:grpSpPr>
          <a:xfrm>
            <a:off x="2075584" y="3146709"/>
            <a:ext cx="351874" cy="297623"/>
            <a:chOff x="2678350" y="1464650"/>
            <a:chExt cx="499750" cy="422700"/>
          </a:xfrm>
        </p:grpSpPr>
        <p:sp>
          <p:nvSpPr>
            <p:cNvPr id="5218" name="Google Shape;5218;p56"/>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9" name="Google Shape;5219;p56"/>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0" name="Google Shape;5220;p56"/>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1" name="Google Shape;5221;p56"/>
          <p:cNvGrpSpPr/>
          <p:nvPr/>
        </p:nvGrpSpPr>
        <p:grpSpPr>
          <a:xfrm>
            <a:off x="2499118" y="3125895"/>
            <a:ext cx="339253" cy="339253"/>
            <a:chOff x="3271200" y="1435075"/>
            <a:chExt cx="481825" cy="481825"/>
          </a:xfrm>
        </p:grpSpPr>
        <p:sp>
          <p:nvSpPr>
            <p:cNvPr id="5222" name="Google Shape;5222;p56"/>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3" name="Google Shape;5223;p56"/>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4" name="Google Shape;5224;p56"/>
          <p:cNvGrpSpPr/>
          <p:nvPr/>
        </p:nvGrpSpPr>
        <p:grpSpPr>
          <a:xfrm>
            <a:off x="2909591" y="3125877"/>
            <a:ext cx="343442" cy="339288"/>
            <a:chOff x="3858100" y="1435075"/>
            <a:chExt cx="487775" cy="481875"/>
          </a:xfrm>
        </p:grpSpPr>
        <p:sp>
          <p:nvSpPr>
            <p:cNvPr id="5225" name="Google Shape;5225;p56"/>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6" name="Google Shape;5226;p56"/>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7" name="Google Shape;5227;p56"/>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8" name="Google Shape;5228;p56"/>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9" name="Google Shape;5229;p56"/>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0" name="Google Shape;5230;p56"/>
          <p:cNvGrpSpPr/>
          <p:nvPr/>
        </p:nvGrpSpPr>
        <p:grpSpPr>
          <a:xfrm>
            <a:off x="3329674" y="3125895"/>
            <a:ext cx="339253" cy="339253"/>
            <a:chOff x="4456875" y="1435075"/>
            <a:chExt cx="481825" cy="481825"/>
          </a:xfrm>
        </p:grpSpPr>
        <p:sp>
          <p:nvSpPr>
            <p:cNvPr id="5231" name="Google Shape;5231;p56"/>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2" name="Google Shape;5232;p56"/>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3" name="Google Shape;5233;p56"/>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4" name="Google Shape;5234;p56"/>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5" name="Google Shape;5235;p56"/>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6" name="Google Shape;5236;p56"/>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7" name="Google Shape;5237;p56"/>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8" name="Google Shape;5238;p56"/>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9" name="Google Shape;5239;p56"/>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0" name="Google Shape;5240;p56"/>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1" name="Google Shape;5241;p56"/>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2" name="Google Shape;5242;p56"/>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3" name="Google Shape;5243;p56"/>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4" name="Google Shape;5244;p56"/>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5" name="Google Shape;5245;p56"/>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6" name="Google Shape;5246;p56"/>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7" name="Google Shape;5247;p56"/>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8" name="Google Shape;5248;p56"/>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9" name="Google Shape;5249;p56"/>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0" name="Google Shape;5250;p56"/>
          <p:cNvGrpSpPr/>
          <p:nvPr/>
        </p:nvGrpSpPr>
        <p:grpSpPr>
          <a:xfrm>
            <a:off x="3750665" y="3125886"/>
            <a:ext cx="342580" cy="339271"/>
            <a:chOff x="5049725" y="1435050"/>
            <a:chExt cx="486550" cy="481850"/>
          </a:xfrm>
        </p:grpSpPr>
        <p:sp>
          <p:nvSpPr>
            <p:cNvPr id="5251" name="Google Shape;5251;p56"/>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2" name="Google Shape;5252;p56"/>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3" name="Google Shape;5253;p56"/>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4" name="Google Shape;5254;p56"/>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5" name="Google Shape;5255;p56"/>
          <p:cNvGrpSpPr/>
          <p:nvPr/>
        </p:nvGrpSpPr>
        <p:grpSpPr>
          <a:xfrm>
            <a:off x="4166216" y="3125895"/>
            <a:ext cx="339359" cy="339253"/>
            <a:chOff x="5642475" y="1435075"/>
            <a:chExt cx="481975" cy="481825"/>
          </a:xfrm>
        </p:grpSpPr>
        <p:sp>
          <p:nvSpPr>
            <p:cNvPr id="5256" name="Google Shape;5256;p56"/>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7" name="Google Shape;5257;p56"/>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8" name="Google Shape;5258;p56"/>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9" name="Google Shape;5259;p56"/>
          <p:cNvGrpSpPr/>
          <p:nvPr/>
        </p:nvGrpSpPr>
        <p:grpSpPr>
          <a:xfrm>
            <a:off x="4580702" y="3125886"/>
            <a:ext cx="343759" cy="339271"/>
            <a:chOff x="6232000" y="1435050"/>
            <a:chExt cx="488225" cy="481850"/>
          </a:xfrm>
        </p:grpSpPr>
        <p:sp>
          <p:nvSpPr>
            <p:cNvPr id="5260" name="Google Shape;5260;p56"/>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56"/>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2" name="Google Shape;5262;p56"/>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3" name="Google Shape;5263;p56"/>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56"/>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5" name="Google Shape;5265;p56"/>
          <p:cNvGrpSpPr/>
          <p:nvPr/>
        </p:nvGrpSpPr>
        <p:grpSpPr>
          <a:xfrm>
            <a:off x="841438" y="3539545"/>
            <a:ext cx="299929" cy="337792"/>
            <a:chOff x="924450" y="2028975"/>
            <a:chExt cx="425975" cy="479750"/>
          </a:xfrm>
        </p:grpSpPr>
        <p:sp>
          <p:nvSpPr>
            <p:cNvPr id="5266" name="Google Shape;5266;p56"/>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7" name="Google Shape;5267;p56"/>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56"/>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9" name="Google Shape;5269;p56"/>
          <p:cNvGrpSpPr/>
          <p:nvPr/>
        </p:nvGrpSpPr>
        <p:grpSpPr>
          <a:xfrm>
            <a:off x="1653934" y="3559347"/>
            <a:ext cx="339306" cy="298186"/>
            <a:chOff x="2085450" y="2057100"/>
            <a:chExt cx="481900" cy="423500"/>
          </a:xfrm>
        </p:grpSpPr>
        <p:sp>
          <p:nvSpPr>
            <p:cNvPr id="5270" name="Google Shape;5270;p56"/>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1" name="Google Shape;5271;p56"/>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2" name="Google Shape;5272;p56"/>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3" name="Google Shape;5273;p56"/>
          <p:cNvGrpSpPr/>
          <p:nvPr/>
        </p:nvGrpSpPr>
        <p:grpSpPr>
          <a:xfrm>
            <a:off x="2081868" y="3582592"/>
            <a:ext cx="339306" cy="251698"/>
            <a:chOff x="2678275" y="2090100"/>
            <a:chExt cx="481900" cy="357475"/>
          </a:xfrm>
        </p:grpSpPr>
        <p:sp>
          <p:nvSpPr>
            <p:cNvPr id="5274" name="Google Shape;5274;p56"/>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5" name="Google Shape;5275;p56"/>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6" name="Google Shape;5276;p56"/>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56"/>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56"/>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9" name="Google Shape;5279;p56"/>
          <p:cNvGrpSpPr/>
          <p:nvPr/>
        </p:nvGrpSpPr>
        <p:grpSpPr>
          <a:xfrm>
            <a:off x="2559072" y="3594790"/>
            <a:ext cx="219345" cy="227301"/>
            <a:chOff x="3357325" y="2093500"/>
            <a:chExt cx="311525" cy="322825"/>
          </a:xfrm>
        </p:grpSpPr>
        <p:sp>
          <p:nvSpPr>
            <p:cNvPr id="5280" name="Google Shape;5280;p56"/>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1" name="Google Shape;5281;p56"/>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2" name="Google Shape;5282;p56"/>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83" name="Google Shape;5283;p56"/>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84" name="Google Shape;5284;p56"/>
          <p:cNvGrpSpPr/>
          <p:nvPr/>
        </p:nvGrpSpPr>
        <p:grpSpPr>
          <a:xfrm>
            <a:off x="3353262" y="3538814"/>
            <a:ext cx="292078" cy="339253"/>
            <a:chOff x="4492800" y="2027925"/>
            <a:chExt cx="414825" cy="481825"/>
          </a:xfrm>
        </p:grpSpPr>
        <p:sp>
          <p:nvSpPr>
            <p:cNvPr id="5285" name="Google Shape;5285;p56"/>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6" name="Google Shape;5286;p56"/>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7" name="Google Shape;5287;p56"/>
          <p:cNvGrpSpPr/>
          <p:nvPr/>
        </p:nvGrpSpPr>
        <p:grpSpPr>
          <a:xfrm>
            <a:off x="3752354" y="3538805"/>
            <a:ext cx="339200" cy="339271"/>
            <a:chOff x="5049725" y="2027900"/>
            <a:chExt cx="481750" cy="481850"/>
          </a:xfrm>
        </p:grpSpPr>
        <p:sp>
          <p:nvSpPr>
            <p:cNvPr id="5288" name="Google Shape;5288;p56"/>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9" name="Google Shape;5289;p56"/>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56"/>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56"/>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2" name="Google Shape;5292;p56"/>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3" name="Google Shape;5293;p56"/>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4" name="Google Shape;5294;p56"/>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5" name="Google Shape;5295;p56"/>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6" name="Google Shape;5296;p56"/>
          <p:cNvGrpSpPr/>
          <p:nvPr/>
        </p:nvGrpSpPr>
        <p:grpSpPr>
          <a:xfrm>
            <a:off x="4225950" y="3538893"/>
            <a:ext cx="219890" cy="339095"/>
            <a:chOff x="5726350" y="2028150"/>
            <a:chExt cx="312300" cy="481600"/>
          </a:xfrm>
        </p:grpSpPr>
        <p:sp>
          <p:nvSpPr>
            <p:cNvPr id="5297" name="Google Shape;5297;p56"/>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8" name="Google Shape;5298;p56"/>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9" name="Google Shape;5299;p56"/>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0" name="Google Shape;5300;p56"/>
          <p:cNvGrpSpPr/>
          <p:nvPr/>
        </p:nvGrpSpPr>
        <p:grpSpPr>
          <a:xfrm>
            <a:off x="4586141" y="3542000"/>
            <a:ext cx="332881" cy="332881"/>
            <a:chOff x="6239925" y="2032450"/>
            <a:chExt cx="472775" cy="472775"/>
          </a:xfrm>
        </p:grpSpPr>
        <p:sp>
          <p:nvSpPr>
            <p:cNvPr id="5301" name="Google Shape;5301;p56"/>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2" name="Google Shape;5302;p56"/>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3" name="Google Shape;5303;p56"/>
          <p:cNvGrpSpPr/>
          <p:nvPr/>
        </p:nvGrpSpPr>
        <p:grpSpPr>
          <a:xfrm>
            <a:off x="5035233" y="2364092"/>
            <a:ext cx="334641" cy="185425"/>
            <a:chOff x="903075" y="2730000"/>
            <a:chExt cx="475275" cy="263350"/>
          </a:xfrm>
        </p:grpSpPr>
        <p:sp>
          <p:nvSpPr>
            <p:cNvPr id="5304" name="Google Shape;5304;p56"/>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5" name="Google Shape;5305;p56"/>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56"/>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7" name="Google Shape;5307;p56"/>
          <p:cNvGrpSpPr/>
          <p:nvPr/>
        </p:nvGrpSpPr>
        <p:grpSpPr>
          <a:xfrm>
            <a:off x="1239624" y="3538814"/>
            <a:ext cx="339253" cy="339253"/>
            <a:chOff x="1492675" y="2027925"/>
            <a:chExt cx="481825" cy="481825"/>
          </a:xfrm>
        </p:grpSpPr>
        <p:sp>
          <p:nvSpPr>
            <p:cNvPr id="5308" name="Google Shape;5308;p56"/>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56"/>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56"/>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1" name="Google Shape;5311;p56"/>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2" name="Google Shape;5312;p56"/>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3" name="Google Shape;5313;p56"/>
          <p:cNvGrpSpPr/>
          <p:nvPr/>
        </p:nvGrpSpPr>
        <p:grpSpPr>
          <a:xfrm>
            <a:off x="5466000" y="2287178"/>
            <a:ext cx="339253" cy="339253"/>
            <a:chOff x="1492675" y="2620775"/>
            <a:chExt cx="481825" cy="481825"/>
          </a:xfrm>
        </p:grpSpPr>
        <p:sp>
          <p:nvSpPr>
            <p:cNvPr id="5314" name="Google Shape;5314;p56"/>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5" name="Google Shape;5315;p56"/>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16" name="Google Shape;5316;p56"/>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17" name="Google Shape;5317;p56"/>
          <p:cNvGrpSpPr/>
          <p:nvPr/>
        </p:nvGrpSpPr>
        <p:grpSpPr>
          <a:xfrm>
            <a:off x="6289754" y="2303161"/>
            <a:ext cx="333585" cy="307287"/>
            <a:chOff x="2682350" y="2643425"/>
            <a:chExt cx="473775" cy="436425"/>
          </a:xfrm>
        </p:grpSpPr>
        <p:sp>
          <p:nvSpPr>
            <p:cNvPr id="5318" name="Google Shape;5318;p56"/>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9" name="Google Shape;5319;p56"/>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56"/>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56"/>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2" name="Google Shape;5322;p56"/>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3" name="Google Shape;5323;p56"/>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4" name="Google Shape;5324;p56"/>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5" name="Google Shape;5325;p56"/>
          <p:cNvGrpSpPr/>
          <p:nvPr/>
        </p:nvGrpSpPr>
        <p:grpSpPr>
          <a:xfrm>
            <a:off x="6755243" y="2287178"/>
            <a:ext cx="238531" cy="339253"/>
            <a:chOff x="3342725" y="2620775"/>
            <a:chExt cx="338775" cy="481825"/>
          </a:xfrm>
        </p:grpSpPr>
        <p:sp>
          <p:nvSpPr>
            <p:cNvPr id="5326" name="Google Shape;5326;p56"/>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7" name="Google Shape;5327;p56"/>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8" name="Google Shape;5328;p56"/>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9" name="Google Shape;5329;p56"/>
          <p:cNvGrpSpPr/>
          <p:nvPr/>
        </p:nvGrpSpPr>
        <p:grpSpPr>
          <a:xfrm>
            <a:off x="7148994" y="2287178"/>
            <a:ext cx="278296" cy="339253"/>
            <a:chOff x="3907325" y="2620775"/>
            <a:chExt cx="395250" cy="481825"/>
          </a:xfrm>
        </p:grpSpPr>
        <p:sp>
          <p:nvSpPr>
            <p:cNvPr id="5330" name="Google Shape;5330;p56"/>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1" name="Google Shape;5331;p56"/>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2" name="Google Shape;5332;p56"/>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3" name="Google Shape;5333;p56"/>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4" name="Google Shape;5334;p56"/>
          <p:cNvGrpSpPr/>
          <p:nvPr/>
        </p:nvGrpSpPr>
        <p:grpSpPr>
          <a:xfrm>
            <a:off x="7542181" y="2297783"/>
            <a:ext cx="339253" cy="318042"/>
            <a:chOff x="4456875" y="2635825"/>
            <a:chExt cx="481825" cy="451700"/>
          </a:xfrm>
        </p:grpSpPr>
        <p:sp>
          <p:nvSpPr>
            <p:cNvPr id="5335" name="Google Shape;5335;p56"/>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6" name="Google Shape;5336;p56"/>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56"/>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8" name="Google Shape;5338;p56"/>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9" name="Google Shape;5339;p56"/>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0" name="Google Shape;5340;p56"/>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1" name="Google Shape;5341;p56"/>
          <p:cNvGrpSpPr/>
          <p:nvPr/>
        </p:nvGrpSpPr>
        <p:grpSpPr>
          <a:xfrm>
            <a:off x="7967105" y="2297783"/>
            <a:ext cx="339253" cy="318042"/>
            <a:chOff x="5049725" y="2635825"/>
            <a:chExt cx="481825" cy="451700"/>
          </a:xfrm>
        </p:grpSpPr>
        <p:sp>
          <p:nvSpPr>
            <p:cNvPr id="5342" name="Google Shape;5342;p56"/>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3" name="Google Shape;5343;p56"/>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56"/>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5" name="Google Shape;5345;p56"/>
          <p:cNvGrpSpPr/>
          <p:nvPr/>
        </p:nvGrpSpPr>
        <p:grpSpPr>
          <a:xfrm>
            <a:off x="2211475" y="3952243"/>
            <a:ext cx="338566" cy="338373"/>
            <a:chOff x="5643000" y="2621375"/>
            <a:chExt cx="480850" cy="480575"/>
          </a:xfrm>
        </p:grpSpPr>
        <p:sp>
          <p:nvSpPr>
            <p:cNvPr id="5346" name="Google Shape;5346;p56"/>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7" name="Google Shape;5347;p56"/>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56"/>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9" name="Google Shape;5349;p56"/>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0" name="Google Shape;5350;p56"/>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56"/>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56"/>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3" name="Google Shape;5353;p56"/>
          <p:cNvGrpSpPr/>
          <p:nvPr/>
        </p:nvGrpSpPr>
        <p:grpSpPr>
          <a:xfrm>
            <a:off x="4032695" y="3951803"/>
            <a:ext cx="339359" cy="339253"/>
            <a:chOff x="6235250" y="2620775"/>
            <a:chExt cx="481975" cy="481825"/>
          </a:xfrm>
        </p:grpSpPr>
        <p:sp>
          <p:nvSpPr>
            <p:cNvPr id="5354" name="Google Shape;5354;p56"/>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56"/>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56"/>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56"/>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8" name="Google Shape;5358;p56"/>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59" name="Google Shape;5359;p56"/>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60" name="Google Shape;5360;p56"/>
          <p:cNvGrpSpPr/>
          <p:nvPr/>
        </p:nvGrpSpPr>
        <p:grpSpPr>
          <a:xfrm>
            <a:off x="5465078" y="2711317"/>
            <a:ext cx="341101" cy="339253"/>
            <a:chOff x="1535000" y="3223325"/>
            <a:chExt cx="484450" cy="481825"/>
          </a:xfrm>
        </p:grpSpPr>
        <p:sp>
          <p:nvSpPr>
            <p:cNvPr id="5361" name="Google Shape;5361;p56"/>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2" name="Google Shape;5362;p56"/>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3" name="Google Shape;5363;p56"/>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4" name="Google Shape;5364;p56"/>
          <p:cNvGrpSpPr/>
          <p:nvPr/>
        </p:nvGrpSpPr>
        <p:grpSpPr>
          <a:xfrm>
            <a:off x="5872645" y="2746618"/>
            <a:ext cx="339253" cy="268649"/>
            <a:chOff x="2085525" y="3263750"/>
            <a:chExt cx="481825" cy="381550"/>
          </a:xfrm>
        </p:grpSpPr>
        <p:sp>
          <p:nvSpPr>
            <p:cNvPr id="5365" name="Google Shape;5365;p56"/>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56"/>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67" name="Google Shape;5367;p56"/>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68" name="Google Shape;5368;p56"/>
          <p:cNvGrpSpPr/>
          <p:nvPr/>
        </p:nvGrpSpPr>
        <p:grpSpPr>
          <a:xfrm>
            <a:off x="6704407" y="2711308"/>
            <a:ext cx="340204" cy="339271"/>
            <a:chOff x="3270450" y="3213625"/>
            <a:chExt cx="483175" cy="481850"/>
          </a:xfrm>
        </p:grpSpPr>
        <p:sp>
          <p:nvSpPr>
            <p:cNvPr id="5369" name="Google Shape;5369;p56"/>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56"/>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1" name="Google Shape;5371;p56"/>
          <p:cNvGrpSpPr/>
          <p:nvPr/>
        </p:nvGrpSpPr>
        <p:grpSpPr>
          <a:xfrm>
            <a:off x="7203676" y="2711317"/>
            <a:ext cx="168931" cy="339253"/>
            <a:chOff x="3984950" y="3213600"/>
            <a:chExt cx="239925" cy="481825"/>
          </a:xfrm>
        </p:grpSpPr>
        <p:sp>
          <p:nvSpPr>
            <p:cNvPr id="5372" name="Google Shape;5372;p56"/>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56"/>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74" name="Google Shape;5374;p56"/>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5" name="Google Shape;5375;p56"/>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76" name="Google Shape;5376;p56"/>
          <p:cNvGrpSpPr/>
          <p:nvPr/>
        </p:nvGrpSpPr>
        <p:grpSpPr>
          <a:xfrm>
            <a:off x="1736111" y="3981487"/>
            <a:ext cx="355218" cy="279880"/>
            <a:chOff x="5629975" y="3255775"/>
            <a:chExt cx="504500" cy="397500"/>
          </a:xfrm>
        </p:grpSpPr>
        <p:sp>
          <p:nvSpPr>
            <p:cNvPr id="5377" name="Google Shape;5377;p56"/>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8" name="Google Shape;5378;p56"/>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56"/>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0" name="Google Shape;5380;p56"/>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1" name="Google Shape;5381;p56"/>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2" name="Google Shape;5382;p56"/>
          <p:cNvGrpSpPr/>
          <p:nvPr/>
        </p:nvGrpSpPr>
        <p:grpSpPr>
          <a:xfrm>
            <a:off x="3572294" y="3981593"/>
            <a:ext cx="340256" cy="279669"/>
            <a:chOff x="6234950" y="3255925"/>
            <a:chExt cx="483250" cy="397200"/>
          </a:xfrm>
        </p:grpSpPr>
        <p:sp>
          <p:nvSpPr>
            <p:cNvPr id="5383" name="Google Shape;5383;p56"/>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4" name="Google Shape;5384;p56"/>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56"/>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6" name="Google Shape;5386;p56"/>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7" name="Google Shape;5387;p56"/>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8" name="Google Shape;5388;p56"/>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9" name="Google Shape;5389;p56"/>
          <p:cNvGrpSpPr/>
          <p:nvPr/>
        </p:nvGrpSpPr>
        <p:grpSpPr>
          <a:xfrm>
            <a:off x="5043532" y="3125970"/>
            <a:ext cx="318042" cy="339253"/>
            <a:chOff x="914900" y="3806450"/>
            <a:chExt cx="451700" cy="481825"/>
          </a:xfrm>
        </p:grpSpPr>
        <p:sp>
          <p:nvSpPr>
            <p:cNvPr id="5390" name="Google Shape;5390;p56"/>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1" name="Google Shape;5391;p56"/>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2" name="Google Shape;5392;p56"/>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56"/>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4" name="Google Shape;5394;p56"/>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5" name="Google Shape;5395;p56"/>
          <p:cNvGrpSpPr/>
          <p:nvPr/>
        </p:nvGrpSpPr>
        <p:grpSpPr>
          <a:xfrm>
            <a:off x="5462454" y="3125785"/>
            <a:ext cx="346347" cy="339623"/>
            <a:chOff x="1490050" y="3805975"/>
            <a:chExt cx="491900" cy="482350"/>
          </a:xfrm>
        </p:grpSpPr>
        <p:sp>
          <p:nvSpPr>
            <p:cNvPr id="5396" name="Google Shape;5396;p56"/>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7" name="Google Shape;5397;p56"/>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8" name="Google Shape;5398;p56"/>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56"/>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0" name="Google Shape;5400;p56"/>
          <p:cNvGrpSpPr/>
          <p:nvPr/>
        </p:nvGrpSpPr>
        <p:grpSpPr>
          <a:xfrm>
            <a:off x="5886322" y="3125970"/>
            <a:ext cx="311899" cy="339253"/>
            <a:chOff x="2104275" y="3806450"/>
            <a:chExt cx="442975" cy="481825"/>
          </a:xfrm>
        </p:grpSpPr>
        <p:sp>
          <p:nvSpPr>
            <p:cNvPr id="5401" name="Google Shape;5401;p56"/>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2" name="Google Shape;5402;p56"/>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3" name="Google Shape;5403;p56"/>
          <p:cNvGrpSpPr/>
          <p:nvPr/>
        </p:nvGrpSpPr>
        <p:grpSpPr>
          <a:xfrm>
            <a:off x="6309839" y="3125970"/>
            <a:ext cx="293416" cy="339253"/>
            <a:chOff x="2710875" y="3806450"/>
            <a:chExt cx="416725" cy="481825"/>
          </a:xfrm>
        </p:grpSpPr>
        <p:sp>
          <p:nvSpPr>
            <p:cNvPr id="5404" name="Google Shape;5404;p56"/>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5" name="Google Shape;5405;p56"/>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6" name="Google Shape;5406;p56"/>
          <p:cNvGrpSpPr/>
          <p:nvPr/>
        </p:nvGrpSpPr>
        <p:grpSpPr>
          <a:xfrm>
            <a:off x="6704883" y="3166412"/>
            <a:ext cx="339253" cy="258369"/>
            <a:chOff x="3271200" y="3863875"/>
            <a:chExt cx="481825" cy="366950"/>
          </a:xfrm>
        </p:grpSpPr>
        <p:sp>
          <p:nvSpPr>
            <p:cNvPr id="5407" name="Google Shape;5407;p56"/>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56"/>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9" name="Google Shape;5409;p56"/>
          <p:cNvGrpSpPr/>
          <p:nvPr/>
        </p:nvGrpSpPr>
        <p:grpSpPr>
          <a:xfrm>
            <a:off x="7140377" y="3126199"/>
            <a:ext cx="295528" cy="338795"/>
            <a:chOff x="3895050" y="3806775"/>
            <a:chExt cx="419725" cy="481175"/>
          </a:xfrm>
        </p:grpSpPr>
        <p:sp>
          <p:nvSpPr>
            <p:cNvPr id="5410" name="Google Shape;5410;p56"/>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56"/>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2" name="Google Shape;5412;p56"/>
          <p:cNvGrpSpPr/>
          <p:nvPr/>
        </p:nvGrpSpPr>
        <p:grpSpPr>
          <a:xfrm>
            <a:off x="7543659" y="3125979"/>
            <a:ext cx="336296" cy="339235"/>
            <a:chOff x="4464775" y="3806475"/>
            <a:chExt cx="477625" cy="481800"/>
          </a:xfrm>
        </p:grpSpPr>
        <p:sp>
          <p:nvSpPr>
            <p:cNvPr id="5413" name="Google Shape;5413;p56"/>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4" name="Google Shape;5414;p56"/>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5" name="Google Shape;5415;p56"/>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56"/>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7" name="Google Shape;5417;p56"/>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8" name="Google Shape;5418;p56"/>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9" name="Google Shape;5419;p56"/>
          <p:cNvGrpSpPr/>
          <p:nvPr/>
        </p:nvGrpSpPr>
        <p:grpSpPr>
          <a:xfrm>
            <a:off x="7967105" y="3125970"/>
            <a:ext cx="339253" cy="339253"/>
            <a:chOff x="5049725" y="3806450"/>
            <a:chExt cx="481825" cy="481825"/>
          </a:xfrm>
        </p:grpSpPr>
        <p:sp>
          <p:nvSpPr>
            <p:cNvPr id="5420" name="Google Shape;5420;p56"/>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1" name="Google Shape;5421;p56"/>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2" name="Google Shape;5422;p56"/>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3" name="Google Shape;5423;p56"/>
          <p:cNvGrpSpPr/>
          <p:nvPr/>
        </p:nvGrpSpPr>
        <p:grpSpPr>
          <a:xfrm>
            <a:off x="1276714" y="3951798"/>
            <a:ext cx="339253" cy="339253"/>
            <a:chOff x="5651375" y="3806450"/>
            <a:chExt cx="481825" cy="481825"/>
          </a:xfrm>
        </p:grpSpPr>
        <p:sp>
          <p:nvSpPr>
            <p:cNvPr id="5424" name="Google Shape;5424;p56"/>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5" name="Google Shape;5425;p56"/>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6" name="Google Shape;5426;p56"/>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56"/>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8" name="Google Shape;5428;p56"/>
          <p:cNvGrpSpPr/>
          <p:nvPr/>
        </p:nvGrpSpPr>
        <p:grpSpPr>
          <a:xfrm>
            <a:off x="3153646" y="3953787"/>
            <a:ext cx="298503" cy="335275"/>
            <a:chOff x="6264300" y="3809300"/>
            <a:chExt cx="423950" cy="476175"/>
          </a:xfrm>
        </p:grpSpPr>
        <p:sp>
          <p:nvSpPr>
            <p:cNvPr id="5429" name="Google Shape;5429;p56"/>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0" name="Google Shape;5430;p56"/>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1" name="Google Shape;5431;p56"/>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2" name="Google Shape;5432;p56"/>
          <p:cNvGrpSpPr/>
          <p:nvPr/>
        </p:nvGrpSpPr>
        <p:grpSpPr>
          <a:xfrm>
            <a:off x="5032267" y="3538881"/>
            <a:ext cx="340573" cy="339271"/>
            <a:chOff x="898875" y="4399275"/>
            <a:chExt cx="483700" cy="481850"/>
          </a:xfrm>
        </p:grpSpPr>
        <p:sp>
          <p:nvSpPr>
            <p:cNvPr id="5433" name="Google Shape;5433;p56"/>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56"/>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5" name="Google Shape;5435;p56"/>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6" name="Google Shape;5436;p56"/>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56"/>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8" name="Google Shape;5438;p56"/>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9" name="Google Shape;5439;p56"/>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56"/>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1" name="Google Shape;5441;p56"/>
          <p:cNvGrpSpPr/>
          <p:nvPr/>
        </p:nvGrpSpPr>
        <p:grpSpPr>
          <a:xfrm>
            <a:off x="5466000" y="3554133"/>
            <a:ext cx="339253" cy="308765"/>
            <a:chOff x="1492675" y="4420975"/>
            <a:chExt cx="481825" cy="438525"/>
          </a:xfrm>
        </p:grpSpPr>
        <p:sp>
          <p:nvSpPr>
            <p:cNvPr id="5442" name="Google Shape;5442;p56"/>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3" name="Google Shape;5443;p56"/>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4" name="Google Shape;5444;p56"/>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56"/>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6" name="Google Shape;5446;p56"/>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7" name="Google Shape;5447;p56"/>
          <p:cNvGrpSpPr/>
          <p:nvPr/>
        </p:nvGrpSpPr>
        <p:grpSpPr>
          <a:xfrm>
            <a:off x="5870982" y="3539558"/>
            <a:ext cx="342580" cy="337915"/>
            <a:chOff x="2084100" y="4400250"/>
            <a:chExt cx="486550" cy="479925"/>
          </a:xfrm>
        </p:grpSpPr>
        <p:sp>
          <p:nvSpPr>
            <p:cNvPr id="5448" name="Google Shape;5448;p56"/>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56"/>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56"/>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56"/>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2" name="Google Shape;5452;p56"/>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3" name="Google Shape;5453;p56"/>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4" name="Google Shape;5454;p56"/>
          <p:cNvGrpSpPr/>
          <p:nvPr/>
        </p:nvGrpSpPr>
        <p:grpSpPr>
          <a:xfrm>
            <a:off x="6307462" y="3538907"/>
            <a:ext cx="298169" cy="339218"/>
            <a:chOff x="2707950" y="4399325"/>
            <a:chExt cx="423475" cy="481775"/>
          </a:xfrm>
        </p:grpSpPr>
        <p:sp>
          <p:nvSpPr>
            <p:cNvPr id="5455" name="Google Shape;5455;p56"/>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56"/>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56"/>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8" name="Google Shape;5458;p56"/>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56"/>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56"/>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56"/>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2" name="Google Shape;5462;p56"/>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3" name="Google Shape;5463;p56"/>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4" name="Google Shape;5464;p56"/>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56"/>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56"/>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7" name="Google Shape;5467;p56"/>
          <p:cNvGrpSpPr/>
          <p:nvPr/>
        </p:nvGrpSpPr>
        <p:grpSpPr>
          <a:xfrm>
            <a:off x="6736981" y="3538881"/>
            <a:ext cx="275057" cy="339271"/>
            <a:chOff x="3330525" y="4399275"/>
            <a:chExt cx="390650" cy="481850"/>
          </a:xfrm>
        </p:grpSpPr>
        <p:sp>
          <p:nvSpPr>
            <p:cNvPr id="5468" name="Google Shape;5468;p56"/>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56"/>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56"/>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1" name="Google Shape;5471;p56"/>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56"/>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56"/>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4" name="Google Shape;5474;p56"/>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5" name="Google Shape;5475;p56"/>
          <p:cNvGrpSpPr/>
          <p:nvPr/>
        </p:nvGrpSpPr>
        <p:grpSpPr>
          <a:xfrm>
            <a:off x="7161510" y="3538890"/>
            <a:ext cx="253265" cy="339253"/>
            <a:chOff x="3938800" y="4399275"/>
            <a:chExt cx="359700" cy="481825"/>
          </a:xfrm>
        </p:grpSpPr>
        <p:sp>
          <p:nvSpPr>
            <p:cNvPr id="5476" name="Google Shape;5476;p56"/>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7" name="Google Shape;5477;p56"/>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8" name="Google Shape;5478;p56"/>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56"/>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56"/>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1" name="Google Shape;5481;p56"/>
          <p:cNvGrpSpPr/>
          <p:nvPr/>
        </p:nvGrpSpPr>
        <p:grpSpPr>
          <a:xfrm>
            <a:off x="7632288" y="3538890"/>
            <a:ext cx="159039" cy="339253"/>
            <a:chOff x="4584850" y="4399275"/>
            <a:chExt cx="225875" cy="481825"/>
          </a:xfrm>
        </p:grpSpPr>
        <p:sp>
          <p:nvSpPr>
            <p:cNvPr id="5482" name="Google Shape;5482;p56"/>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56"/>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84" name="Google Shape;5484;p56"/>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85" name="Google Shape;5485;p56"/>
          <p:cNvGrpSpPr/>
          <p:nvPr/>
        </p:nvGrpSpPr>
        <p:grpSpPr>
          <a:xfrm>
            <a:off x="817316" y="3951795"/>
            <a:ext cx="339253" cy="339253"/>
            <a:chOff x="5642550" y="4399275"/>
            <a:chExt cx="481825" cy="481825"/>
          </a:xfrm>
        </p:grpSpPr>
        <p:sp>
          <p:nvSpPr>
            <p:cNvPr id="5486" name="Google Shape;5486;p56"/>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56"/>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8" name="Google Shape;5488;p56"/>
          <p:cNvGrpSpPr/>
          <p:nvPr/>
        </p:nvGrpSpPr>
        <p:grpSpPr>
          <a:xfrm>
            <a:off x="2670186" y="3963703"/>
            <a:ext cx="363316" cy="315437"/>
            <a:chOff x="6218300" y="4416175"/>
            <a:chExt cx="516000" cy="448000"/>
          </a:xfrm>
        </p:grpSpPr>
        <p:sp>
          <p:nvSpPr>
            <p:cNvPr id="5489" name="Google Shape;5489;p56"/>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56"/>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56"/>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2" name="Google Shape;5492;p56"/>
          <p:cNvGrpSpPr/>
          <p:nvPr/>
        </p:nvGrpSpPr>
        <p:grpSpPr>
          <a:xfrm>
            <a:off x="5870391" y="3951792"/>
            <a:ext cx="339253" cy="339253"/>
            <a:chOff x="899850" y="4992125"/>
            <a:chExt cx="481825" cy="481825"/>
          </a:xfrm>
        </p:grpSpPr>
        <p:sp>
          <p:nvSpPr>
            <p:cNvPr id="5493" name="Google Shape;5493;p56"/>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56"/>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56"/>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6" name="Google Shape;5496;p56"/>
          <p:cNvGrpSpPr/>
          <p:nvPr/>
        </p:nvGrpSpPr>
        <p:grpSpPr>
          <a:xfrm>
            <a:off x="5410993" y="3951792"/>
            <a:ext cx="339253" cy="339253"/>
            <a:chOff x="1492675" y="4992125"/>
            <a:chExt cx="481825" cy="481825"/>
          </a:xfrm>
        </p:grpSpPr>
        <p:sp>
          <p:nvSpPr>
            <p:cNvPr id="5497" name="Google Shape;5497;p56"/>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56"/>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9" name="Google Shape;5499;p56"/>
          <p:cNvGrpSpPr/>
          <p:nvPr/>
        </p:nvGrpSpPr>
        <p:grpSpPr>
          <a:xfrm>
            <a:off x="4951595" y="3951792"/>
            <a:ext cx="339253" cy="339253"/>
            <a:chOff x="2085525" y="4992125"/>
            <a:chExt cx="481825" cy="481825"/>
          </a:xfrm>
        </p:grpSpPr>
        <p:sp>
          <p:nvSpPr>
            <p:cNvPr id="5500" name="Google Shape;5500;p56"/>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56"/>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2" name="Google Shape;5502;p56"/>
          <p:cNvGrpSpPr/>
          <p:nvPr/>
        </p:nvGrpSpPr>
        <p:grpSpPr>
          <a:xfrm>
            <a:off x="6789344" y="3951792"/>
            <a:ext cx="339253" cy="339253"/>
            <a:chOff x="2678350" y="4992125"/>
            <a:chExt cx="481825" cy="481825"/>
          </a:xfrm>
        </p:grpSpPr>
        <p:sp>
          <p:nvSpPr>
            <p:cNvPr id="5503" name="Google Shape;5503;p56"/>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56"/>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5" name="Google Shape;5505;p56"/>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6" name="Google Shape;5506;p56"/>
          <p:cNvGrpSpPr/>
          <p:nvPr/>
        </p:nvGrpSpPr>
        <p:grpSpPr>
          <a:xfrm>
            <a:off x="4492198" y="3951792"/>
            <a:ext cx="339253" cy="339253"/>
            <a:chOff x="3271200" y="4992125"/>
            <a:chExt cx="481825" cy="481825"/>
          </a:xfrm>
        </p:grpSpPr>
        <p:sp>
          <p:nvSpPr>
            <p:cNvPr id="5507" name="Google Shape;5507;p56"/>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8" name="Google Shape;5508;p56"/>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9" name="Google Shape;5509;p56"/>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0" name="Google Shape;5510;p56"/>
          <p:cNvGrpSpPr/>
          <p:nvPr/>
        </p:nvGrpSpPr>
        <p:grpSpPr>
          <a:xfrm>
            <a:off x="6329788" y="3952813"/>
            <a:ext cx="339411" cy="337211"/>
            <a:chOff x="5049575" y="4993600"/>
            <a:chExt cx="482050" cy="478925"/>
          </a:xfrm>
        </p:grpSpPr>
        <p:sp>
          <p:nvSpPr>
            <p:cNvPr id="5511" name="Google Shape;5511;p56"/>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56"/>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56"/>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56"/>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15" name="Google Shape;5515;p56"/>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You can </a:t>
            </a:r>
            <a:r>
              <a:rPr b="1" lang="es" sz="1100">
                <a:solidFill>
                  <a:schemeClr val="dk2"/>
                </a:solidFill>
              </a:rPr>
              <a:t>resize </a:t>
            </a:r>
            <a:r>
              <a:rPr lang="es"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s" sz="1100">
                <a:solidFill>
                  <a:schemeClr val="lt1"/>
                </a:solidFill>
              </a:rPr>
              <a:t>You can </a:t>
            </a:r>
            <a:r>
              <a:rPr b="1" lang="es" sz="1100">
                <a:solidFill>
                  <a:schemeClr val="dk2"/>
                </a:solidFill>
              </a:rPr>
              <a:t>change the stroke and fill color</a:t>
            </a:r>
            <a:r>
              <a:rPr lang="es" sz="1100">
                <a:solidFill>
                  <a:schemeClr val="lt1"/>
                </a:solidFill>
              </a:rPr>
              <a:t>; just select the icon and click on the </a:t>
            </a:r>
            <a:r>
              <a:rPr b="1" lang="es" sz="1100">
                <a:solidFill>
                  <a:schemeClr val="dk2"/>
                </a:solidFill>
              </a:rPr>
              <a:t>paint bucket/pen</a:t>
            </a:r>
            <a:r>
              <a:rPr lang="es"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s" sz="1100">
                <a:solidFill>
                  <a:schemeClr val="lt1"/>
                </a:solidFill>
              </a:rPr>
              <a:t>In Google Slides, you can also use </a:t>
            </a:r>
            <a:r>
              <a:rPr b="1" lang="es" sz="1100">
                <a:solidFill>
                  <a:schemeClr val="dk2"/>
                </a:solidFill>
                <a:uFill>
                  <a:noFill/>
                </a:uFill>
                <a:hlinkClick r:id="rId3">
                  <a:extLst>
                    <a:ext uri="{A12FA001-AC4F-418D-AE19-62706E023703}">
                      <ahyp:hlinkClr val="tx"/>
                    </a:ext>
                  </a:extLst>
                </a:hlinkClick>
              </a:rPr>
              <a:t>Flaticon’s extension</a:t>
            </a:r>
            <a:r>
              <a:rPr lang="es" sz="1100">
                <a:solidFill>
                  <a:schemeClr val="lt1"/>
                </a:solidFill>
              </a:rPr>
              <a:t>, allowing you to customize and add even more icons.</a:t>
            </a:r>
            <a:endParaRPr sz="1100">
              <a:solidFill>
                <a:schemeClr val="lt1"/>
              </a:solidFill>
            </a:endParaRPr>
          </a:p>
        </p:txBody>
      </p:sp>
      <p:sp>
        <p:nvSpPr>
          <p:cNvPr id="5516" name="Google Shape;5516;p5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...and our sets of editable icons</a:t>
            </a:r>
            <a:endParaRPr/>
          </a:p>
        </p:txBody>
      </p:sp>
      <p:grpSp>
        <p:nvGrpSpPr>
          <p:cNvPr id="5517" name="Google Shape;5517;p56"/>
          <p:cNvGrpSpPr/>
          <p:nvPr/>
        </p:nvGrpSpPr>
        <p:grpSpPr>
          <a:xfrm>
            <a:off x="7248742" y="3975375"/>
            <a:ext cx="195300" cy="343772"/>
            <a:chOff x="3999225" y="4364775"/>
            <a:chExt cx="195300" cy="343772"/>
          </a:xfrm>
        </p:grpSpPr>
        <p:grpSp>
          <p:nvGrpSpPr>
            <p:cNvPr id="5518" name="Google Shape;5518;p56"/>
            <p:cNvGrpSpPr/>
            <p:nvPr/>
          </p:nvGrpSpPr>
          <p:grpSpPr>
            <a:xfrm>
              <a:off x="4048568" y="4562577"/>
              <a:ext cx="97317" cy="145970"/>
              <a:chOff x="1529575" y="2222650"/>
              <a:chExt cx="203125" cy="304675"/>
            </a:xfrm>
          </p:grpSpPr>
          <p:sp>
            <p:nvSpPr>
              <p:cNvPr id="5519" name="Google Shape;5519;p56"/>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56"/>
            <p:cNvGrpSpPr/>
            <p:nvPr/>
          </p:nvGrpSpPr>
          <p:grpSpPr>
            <a:xfrm>
              <a:off x="3999225" y="4364775"/>
              <a:ext cx="195300" cy="195300"/>
              <a:chOff x="3999225" y="4364775"/>
              <a:chExt cx="195300" cy="195300"/>
            </a:xfrm>
          </p:grpSpPr>
          <p:sp>
            <p:nvSpPr>
              <p:cNvPr id="5522" name="Google Shape;5522;p56"/>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24" name="Google Shape;5524;p56"/>
          <p:cNvGrpSpPr/>
          <p:nvPr/>
        </p:nvGrpSpPr>
        <p:grpSpPr>
          <a:xfrm>
            <a:off x="7564186" y="3991627"/>
            <a:ext cx="277088" cy="259611"/>
            <a:chOff x="4335888" y="4398114"/>
            <a:chExt cx="277088" cy="259611"/>
          </a:xfrm>
        </p:grpSpPr>
        <p:grpSp>
          <p:nvGrpSpPr>
            <p:cNvPr id="5525" name="Google Shape;5525;p56"/>
            <p:cNvGrpSpPr/>
            <p:nvPr/>
          </p:nvGrpSpPr>
          <p:grpSpPr>
            <a:xfrm>
              <a:off x="4335888" y="4462425"/>
              <a:ext cx="195300" cy="195300"/>
              <a:chOff x="4335888" y="4462425"/>
              <a:chExt cx="195300" cy="195300"/>
            </a:xfrm>
          </p:grpSpPr>
          <p:sp>
            <p:nvSpPr>
              <p:cNvPr id="5526" name="Google Shape;5526;p56"/>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56"/>
            <p:cNvGrpSpPr/>
            <p:nvPr/>
          </p:nvGrpSpPr>
          <p:grpSpPr>
            <a:xfrm>
              <a:off x="4509813" y="4398114"/>
              <a:ext cx="103162" cy="103198"/>
              <a:chOff x="2277975" y="2021700"/>
              <a:chExt cx="215325" cy="215400"/>
            </a:xfrm>
          </p:grpSpPr>
          <p:sp>
            <p:nvSpPr>
              <p:cNvPr id="5529" name="Google Shape;5529;p56"/>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31" name="Google Shape;5531;p56"/>
          <p:cNvGrpSpPr/>
          <p:nvPr/>
        </p:nvGrpSpPr>
        <p:grpSpPr>
          <a:xfrm>
            <a:off x="7961419" y="4049613"/>
            <a:ext cx="392275" cy="195300"/>
            <a:chOff x="4752588" y="4440200"/>
            <a:chExt cx="392275" cy="195300"/>
          </a:xfrm>
        </p:grpSpPr>
        <p:grpSp>
          <p:nvGrpSpPr>
            <p:cNvPr id="5532" name="Google Shape;5532;p56"/>
            <p:cNvGrpSpPr/>
            <p:nvPr/>
          </p:nvGrpSpPr>
          <p:grpSpPr>
            <a:xfrm>
              <a:off x="4950384" y="4469728"/>
              <a:ext cx="194479" cy="136244"/>
              <a:chOff x="3163375" y="2175125"/>
              <a:chExt cx="405925" cy="284375"/>
            </a:xfrm>
          </p:grpSpPr>
          <p:sp>
            <p:nvSpPr>
              <p:cNvPr id="5533" name="Google Shape;5533;p56"/>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56"/>
            <p:cNvGrpSpPr/>
            <p:nvPr/>
          </p:nvGrpSpPr>
          <p:grpSpPr>
            <a:xfrm>
              <a:off x="4752588" y="4440200"/>
              <a:ext cx="195300" cy="195300"/>
              <a:chOff x="4335888" y="4462425"/>
              <a:chExt cx="195300" cy="195300"/>
            </a:xfrm>
          </p:grpSpPr>
          <p:sp>
            <p:nvSpPr>
              <p:cNvPr id="5537" name="Google Shape;5537;p56"/>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42" name="Shape 5542"/>
        <p:cNvGrpSpPr/>
        <p:nvPr/>
      </p:nvGrpSpPr>
      <p:grpSpPr>
        <a:xfrm>
          <a:off x="0" y="0"/>
          <a:ext cx="0" cy="0"/>
          <a:chOff x="0" y="0"/>
          <a:chExt cx="0" cy="0"/>
        </a:xfrm>
      </p:grpSpPr>
      <p:grpSp>
        <p:nvGrpSpPr>
          <p:cNvPr id="5543" name="Google Shape;5543;p57"/>
          <p:cNvGrpSpPr/>
          <p:nvPr/>
        </p:nvGrpSpPr>
        <p:grpSpPr>
          <a:xfrm>
            <a:off x="856199" y="1311179"/>
            <a:ext cx="322099" cy="370529"/>
            <a:chOff x="-42971725" y="3217825"/>
            <a:chExt cx="275675" cy="317125"/>
          </a:xfrm>
        </p:grpSpPr>
        <p:sp>
          <p:nvSpPr>
            <p:cNvPr id="5544" name="Google Shape;5544;p57"/>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7"/>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7"/>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7" name="Google Shape;5547;p57"/>
          <p:cNvGrpSpPr/>
          <p:nvPr/>
        </p:nvGrpSpPr>
        <p:grpSpPr>
          <a:xfrm>
            <a:off x="828113" y="1779835"/>
            <a:ext cx="378270" cy="337551"/>
            <a:chOff x="-42996150" y="3612600"/>
            <a:chExt cx="323750" cy="288900"/>
          </a:xfrm>
        </p:grpSpPr>
        <p:sp>
          <p:nvSpPr>
            <p:cNvPr id="5548" name="Google Shape;5548;p57"/>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7"/>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7"/>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57"/>
          <p:cNvGrpSpPr/>
          <p:nvPr/>
        </p:nvGrpSpPr>
        <p:grpSpPr>
          <a:xfrm>
            <a:off x="830874" y="2189205"/>
            <a:ext cx="372749" cy="370909"/>
            <a:chOff x="-42994575" y="3950300"/>
            <a:chExt cx="319025" cy="317450"/>
          </a:xfrm>
        </p:grpSpPr>
        <p:sp>
          <p:nvSpPr>
            <p:cNvPr id="5552" name="Google Shape;5552;p57"/>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7"/>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7"/>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7"/>
          <p:cNvGrpSpPr/>
          <p:nvPr/>
        </p:nvGrpSpPr>
        <p:grpSpPr>
          <a:xfrm>
            <a:off x="2984269" y="1336037"/>
            <a:ext cx="371785" cy="370879"/>
            <a:chOff x="-41111350" y="3239100"/>
            <a:chExt cx="318200" cy="317425"/>
          </a:xfrm>
        </p:grpSpPr>
        <p:sp>
          <p:nvSpPr>
            <p:cNvPr id="5556" name="Google Shape;5556;p5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57"/>
          <p:cNvGrpSpPr/>
          <p:nvPr/>
        </p:nvGrpSpPr>
        <p:grpSpPr>
          <a:xfrm>
            <a:off x="2980588" y="1771568"/>
            <a:ext cx="379146" cy="370967"/>
            <a:chOff x="-41117650" y="3605525"/>
            <a:chExt cx="324500" cy="317500"/>
          </a:xfrm>
        </p:grpSpPr>
        <p:sp>
          <p:nvSpPr>
            <p:cNvPr id="5561" name="Google Shape;5561;p57"/>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7"/>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7"/>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4" name="Google Shape;5564;p57"/>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5" name="Google Shape;5565;p57"/>
          <p:cNvGrpSpPr/>
          <p:nvPr/>
        </p:nvGrpSpPr>
        <p:grpSpPr>
          <a:xfrm>
            <a:off x="1806843" y="2663092"/>
            <a:ext cx="216271" cy="371814"/>
            <a:chOff x="-39205300" y="3220175"/>
            <a:chExt cx="185100" cy="318225"/>
          </a:xfrm>
        </p:grpSpPr>
        <p:sp>
          <p:nvSpPr>
            <p:cNvPr id="5566" name="Google Shape;5566;p5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57"/>
          <p:cNvGrpSpPr/>
          <p:nvPr/>
        </p:nvGrpSpPr>
        <p:grpSpPr>
          <a:xfrm>
            <a:off x="1772370" y="3123163"/>
            <a:ext cx="300016" cy="369273"/>
            <a:chOff x="-39248625" y="3588600"/>
            <a:chExt cx="256775" cy="316050"/>
          </a:xfrm>
        </p:grpSpPr>
        <p:sp>
          <p:nvSpPr>
            <p:cNvPr id="5569" name="Google Shape;5569;p57"/>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7"/>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1" name="Google Shape;5571;p57"/>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7"/>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3" name="Google Shape;5573;p57"/>
          <p:cNvGrpSpPr/>
          <p:nvPr/>
        </p:nvGrpSpPr>
        <p:grpSpPr>
          <a:xfrm>
            <a:off x="1223084" y="1311179"/>
            <a:ext cx="429504" cy="370879"/>
            <a:chOff x="-42651700" y="3217825"/>
            <a:chExt cx="367600" cy="317425"/>
          </a:xfrm>
        </p:grpSpPr>
        <p:sp>
          <p:nvSpPr>
            <p:cNvPr id="5574" name="Google Shape;5574;p57"/>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7"/>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7"/>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7"/>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57"/>
          <p:cNvGrpSpPr/>
          <p:nvPr/>
        </p:nvGrpSpPr>
        <p:grpSpPr>
          <a:xfrm>
            <a:off x="1258516" y="1750829"/>
            <a:ext cx="358640" cy="363226"/>
            <a:chOff x="-42617300" y="3587775"/>
            <a:chExt cx="306950" cy="310875"/>
          </a:xfrm>
        </p:grpSpPr>
        <p:sp>
          <p:nvSpPr>
            <p:cNvPr id="5579" name="Google Shape;5579;p57"/>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7"/>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1" name="Google Shape;5581;p57"/>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2" name="Google Shape;5582;p57"/>
          <p:cNvGrpSpPr/>
          <p:nvPr/>
        </p:nvGrpSpPr>
        <p:grpSpPr>
          <a:xfrm>
            <a:off x="3430343" y="1335569"/>
            <a:ext cx="376926" cy="370324"/>
            <a:chOff x="-40748275" y="3238700"/>
            <a:chExt cx="322600" cy="316950"/>
          </a:xfrm>
        </p:grpSpPr>
        <p:sp>
          <p:nvSpPr>
            <p:cNvPr id="5583" name="Google Shape;5583;p57"/>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7"/>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7"/>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7"/>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7"/>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7"/>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57"/>
          <p:cNvGrpSpPr/>
          <p:nvPr/>
        </p:nvGrpSpPr>
        <p:grpSpPr>
          <a:xfrm>
            <a:off x="3432899" y="1803553"/>
            <a:ext cx="371814" cy="338690"/>
            <a:chOff x="-40745125" y="3632900"/>
            <a:chExt cx="318225" cy="289875"/>
          </a:xfrm>
        </p:grpSpPr>
        <p:sp>
          <p:nvSpPr>
            <p:cNvPr id="5590" name="Google Shape;5590;p57"/>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7"/>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7"/>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7"/>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7"/>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7"/>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7"/>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57"/>
          <p:cNvGrpSpPr/>
          <p:nvPr/>
        </p:nvGrpSpPr>
        <p:grpSpPr>
          <a:xfrm>
            <a:off x="3437047" y="2214764"/>
            <a:ext cx="363518" cy="370178"/>
            <a:chOff x="-40742750" y="3972175"/>
            <a:chExt cx="311125" cy="316825"/>
          </a:xfrm>
        </p:grpSpPr>
        <p:sp>
          <p:nvSpPr>
            <p:cNvPr id="5598" name="Google Shape;5598;p57"/>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7"/>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57"/>
          <p:cNvGrpSpPr/>
          <p:nvPr/>
        </p:nvGrpSpPr>
        <p:grpSpPr>
          <a:xfrm>
            <a:off x="2219708" y="2664932"/>
            <a:ext cx="266892" cy="369974"/>
            <a:chOff x="-38860325" y="3221750"/>
            <a:chExt cx="228425" cy="316650"/>
          </a:xfrm>
        </p:grpSpPr>
        <p:sp>
          <p:nvSpPr>
            <p:cNvPr id="5601" name="Google Shape;5601;p57"/>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7"/>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7"/>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7"/>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57"/>
          <p:cNvGrpSpPr/>
          <p:nvPr/>
        </p:nvGrpSpPr>
        <p:grpSpPr>
          <a:xfrm>
            <a:off x="2170515" y="3126989"/>
            <a:ext cx="380081" cy="367111"/>
            <a:chOff x="-38905225" y="3591875"/>
            <a:chExt cx="325300" cy="314200"/>
          </a:xfrm>
        </p:grpSpPr>
        <p:sp>
          <p:nvSpPr>
            <p:cNvPr id="5606" name="Google Shape;5606;p57"/>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7"/>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7"/>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9" name="Google Shape;5609;p57"/>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0" name="Google Shape;5610;p57"/>
          <p:cNvGrpSpPr/>
          <p:nvPr/>
        </p:nvGrpSpPr>
        <p:grpSpPr>
          <a:xfrm>
            <a:off x="3977265" y="3112069"/>
            <a:ext cx="290815" cy="369740"/>
            <a:chOff x="-37370925" y="3579105"/>
            <a:chExt cx="248900" cy="316450"/>
          </a:xfrm>
        </p:grpSpPr>
        <p:sp>
          <p:nvSpPr>
            <p:cNvPr id="5611" name="Google Shape;5611;p57"/>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7"/>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3" name="Google Shape;5613;p57"/>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7"/>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5" name="Google Shape;5615;p57"/>
          <p:cNvGrpSpPr/>
          <p:nvPr/>
        </p:nvGrpSpPr>
        <p:grpSpPr>
          <a:xfrm>
            <a:off x="1670640" y="2190140"/>
            <a:ext cx="371814" cy="369974"/>
            <a:chOff x="-42259725" y="3951100"/>
            <a:chExt cx="318225" cy="316650"/>
          </a:xfrm>
        </p:grpSpPr>
        <p:sp>
          <p:nvSpPr>
            <p:cNvPr id="5616" name="Google Shape;5616;p57"/>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7"/>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57"/>
          <p:cNvGrpSpPr/>
          <p:nvPr/>
        </p:nvGrpSpPr>
        <p:grpSpPr>
          <a:xfrm>
            <a:off x="3869002" y="1369161"/>
            <a:ext cx="370879" cy="337755"/>
            <a:chOff x="-40378075" y="3267450"/>
            <a:chExt cx="317425" cy="289075"/>
          </a:xfrm>
        </p:grpSpPr>
        <p:sp>
          <p:nvSpPr>
            <p:cNvPr id="5619" name="Google Shape;5619;p57"/>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7"/>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7"/>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7"/>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7"/>
          <p:cNvGrpSpPr/>
          <p:nvPr/>
        </p:nvGrpSpPr>
        <p:grpSpPr>
          <a:xfrm>
            <a:off x="3872668" y="1770429"/>
            <a:ext cx="363548" cy="369974"/>
            <a:chOff x="-40372575" y="3604550"/>
            <a:chExt cx="311150" cy="316650"/>
          </a:xfrm>
        </p:grpSpPr>
        <p:sp>
          <p:nvSpPr>
            <p:cNvPr id="5624" name="Google Shape;5624;p57"/>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7"/>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7"/>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7" name="Google Shape;5627;p57"/>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8" name="Google Shape;5628;p57"/>
          <p:cNvGrpSpPr/>
          <p:nvPr/>
        </p:nvGrpSpPr>
        <p:grpSpPr>
          <a:xfrm>
            <a:off x="2596617" y="2663092"/>
            <a:ext cx="399038" cy="372165"/>
            <a:chOff x="-38542250" y="3220175"/>
            <a:chExt cx="341525" cy="318525"/>
          </a:xfrm>
        </p:grpSpPr>
        <p:sp>
          <p:nvSpPr>
            <p:cNvPr id="5629" name="Google Shape;5629;p57"/>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7"/>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7"/>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57"/>
          <p:cNvGrpSpPr/>
          <p:nvPr/>
        </p:nvGrpSpPr>
        <p:grpSpPr>
          <a:xfrm>
            <a:off x="2618549" y="3122462"/>
            <a:ext cx="369974" cy="369068"/>
            <a:chOff x="-38537400" y="3588000"/>
            <a:chExt cx="316650" cy="315875"/>
          </a:xfrm>
        </p:grpSpPr>
        <p:sp>
          <p:nvSpPr>
            <p:cNvPr id="5633" name="Google Shape;5633;p57"/>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7"/>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7"/>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7"/>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57"/>
          <p:cNvGrpSpPr/>
          <p:nvPr/>
        </p:nvGrpSpPr>
        <p:grpSpPr>
          <a:xfrm>
            <a:off x="2617629" y="3579991"/>
            <a:ext cx="371814" cy="369974"/>
            <a:chOff x="-38538975" y="3954250"/>
            <a:chExt cx="318225" cy="316650"/>
          </a:xfrm>
        </p:grpSpPr>
        <p:sp>
          <p:nvSpPr>
            <p:cNvPr id="5638" name="Google Shape;5638;p57"/>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7"/>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57"/>
          <p:cNvGrpSpPr/>
          <p:nvPr/>
        </p:nvGrpSpPr>
        <p:grpSpPr>
          <a:xfrm>
            <a:off x="3934941" y="3574918"/>
            <a:ext cx="375465" cy="371814"/>
            <a:chOff x="-37385100" y="3949908"/>
            <a:chExt cx="321350" cy="318225"/>
          </a:xfrm>
        </p:grpSpPr>
        <p:sp>
          <p:nvSpPr>
            <p:cNvPr id="5641" name="Google Shape;5641;p57"/>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7"/>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57"/>
          <p:cNvGrpSpPr/>
          <p:nvPr/>
        </p:nvGrpSpPr>
        <p:grpSpPr>
          <a:xfrm>
            <a:off x="2110600" y="1310478"/>
            <a:ext cx="370909" cy="370675"/>
            <a:chOff x="-41895050" y="3217225"/>
            <a:chExt cx="317450" cy="317250"/>
          </a:xfrm>
        </p:grpSpPr>
        <p:sp>
          <p:nvSpPr>
            <p:cNvPr id="5644" name="Google Shape;5644;p57"/>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7"/>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7"/>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7"/>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7"/>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57"/>
          <p:cNvGrpSpPr/>
          <p:nvPr/>
        </p:nvGrpSpPr>
        <p:grpSpPr>
          <a:xfrm>
            <a:off x="2110148" y="1747412"/>
            <a:ext cx="371814" cy="369974"/>
            <a:chOff x="-41893475" y="3584850"/>
            <a:chExt cx="318225" cy="316650"/>
          </a:xfrm>
        </p:grpSpPr>
        <p:sp>
          <p:nvSpPr>
            <p:cNvPr id="5650" name="Google Shape;5650;p5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4" name="Google Shape;5654;p57"/>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7"/>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6" name="Google Shape;5656;p57"/>
          <p:cNvGrpSpPr/>
          <p:nvPr/>
        </p:nvGrpSpPr>
        <p:grpSpPr>
          <a:xfrm>
            <a:off x="880176" y="3142704"/>
            <a:ext cx="337522" cy="370909"/>
            <a:chOff x="-39998250" y="3605325"/>
            <a:chExt cx="288875" cy="317450"/>
          </a:xfrm>
        </p:grpSpPr>
        <p:sp>
          <p:nvSpPr>
            <p:cNvPr id="5657" name="Google Shape;5657;p5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57"/>
          <p:cNvGrpSpPr/>
          <p:nvPr/>
        </p:nvGrpSpPr>
        <p:grpSpPr>
          <a:xfrm>
            <a:off x="863950" y="3601168"/>
            <a:ext cx="369974" cy="369945"/>
            <a:chOff x="-40011050" y="3972375"/>
            <a:chExt cx="316650" cy="316625"/>
          </a:xfrm>
        </p:grpSpPr>
        <p:sp>
          <p:nvSpPr>
            <p:cNvPr id="5660" name="Google Shape;5660;p57"/>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7"/>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57"/>
          <p:cNvGrpSpPr/>
          <p:nvPr/>
        </p:nvGrpSpPr>
        <p:grpSpPr>
          <a:xfrm>
            <a:off x="3095881" y="2665867"/>
            <a:ext cx="266921" cy="369039"/>
            <a:chOff x="-38129425" y="3222550"/>
            <a:chExt cx="228450" cy="315850"/>
          </a:xfrm>
        </p:grpSpPr>
        <p:sp>
          <p:nvSpPr>
            <p:cNvPr id="5663" name="Google Shape;5663;p5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57"/>
          <p:cNvGrpSpPr/>
          <p:nvPr/>
        </p:nvGrpSpPr>
        <p:grpSpPr>
          <a:xfrm>
            <a:off x="3050850" y="3122462"/>
            <a:ext cx="371785" cy="369974"/>
            <a:chOff x="-38172725" y="3588000"/>
            <a:chExt cx="318200" cy="316650"/>
          </a:xfrm>
        </p:grpSpPr>
        <p:sp>
          <p:nvSpPr>
            <p:cNvPr id="5666" name="Google Shape;5666;p57"/>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7"/>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7"/>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7"/>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7"/>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7"/>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7"/>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7"/>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57"/>
          <p:cNvGrpSpPr/>
          <p:nvPr/>
        </p:nvGrpSpPr>
        <p:grpSpPr>
          <a:xfrm>
            <a:off x="3126752" y="3580897"/>
            <a:ext cx="219981" cy="369974"/>
            <a:chOff x="-38109725" y="3955025"/>
            <a:chExt cx="188275" cy="316650"/>
          </a:xfrm>
        </p:grpSpPr>
        <p:sp>
          <p:nvSpPr>
            <p:cNvPr id="5675" name="Google Shape;5675;p57"/>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7"/>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7" name="Google Shape;5677;p57"/>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8" name="Google Shape;5678;p57"/>
          <p:cNvGrpSpPr/>
          <p:nvPr/>
        </p:nvGrpSpPr>
        <p:grpSpPr>
          <a:xfrm>
            <a:off x="2542151" y="1312318"/>
            <a:ext cx="373654" cy="369068"/>
            <a:chOff x="-41530375" y="3218800"/>
            <a:chExt cx="319800" cy="315875"/>
          </a:xfrm>
        </p:grpSpPr>
        <p:sp>
          <p:nvSpPr>
            <p:cNvPr id="5679" name="Google Shape;5679;p57"/>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7"/>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57"/>
          <p:cNvGrpSpPr/>
          <p:nvPr/>
        </p:nvGrpSpPr>
        <p:grpSpPr>
          <a:xfrm>
            <a:off x="2544444" y="1827476"/>
            <a:ext cx="369068" cy="289004"/>
            <a:chOff x="-41526450" y="3653375"/>
            <a:chExt cx="315875" cy="247350"/>
          </a:xfrm>
        </p:grpSpPr>
        <p:sp>
          <p:nvSpPr>
            <p:cNvPr id="5682" name="Google Shape;5682;p57"/>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7"/>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57"/>
          <p:cNvGrpSpPr/>
          <p:nvPr/>
        </p:nvGrpSpPr>
        <p:grpSpPr>
          <a:xfrm>
            <a:off x="2545831" y="2190140"/>
            <a:ext cx="366293" cy="369974"/>
            <a:chOff x="-41526450" y="3951100"/>
            <a:chExt cx="313500" cy="316650"/>
          </a:xfrm>
        </p:grpSpPr>
        <p:sp>
          <p:nvSpPr>
            <p:cNvPr id="5685" name="Google Shape;5685;p57"/>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7"/>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7"/>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57"/>
          <p:cNvGrpSpPr/>
          <p:nvPr/>
        </p:nvGrpSpPr>
        <p:grpSpPr>
          <a:xfrm>
            <a:off x="1311086" y="2684269"/>
            <a:ext cx="339595" cy="371814"/>
            <a:chOff x="-39625900" y="3238300"/>
            <a:chExt cx="290650" cy="318225"/>
          </a:xfrm>
        </p:grpSpPr>
        <p:sp>
          <p:nvSpPr>
            <p:cNvPr id="5689" name="Google Shape;5689;p5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1" name="Google Shape;5691;p57"/>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2" name="Google Shape;5692;p57"/>
          <p:cNvGrpSpPr/>
          <p:nvPr/>
        </p:nvGrpSpPr>
        <p:grpSpPr>
          <a:xfrm>
            <a:off x="1305137" y="3600730"/>
            <a:ext cx="366293" cy="370441"/>
            <a:chOff x="-39647175" y="3972000"/>
            <a:chExt cx="313500" cy="317050"/>
          </a:xfrm>
        </p:grpSpPr>
        <p:sp>
          <p:nvSpPr>
            <p:cNvPr id="5693" name="Google Shape;5693;p57"/>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7"/>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7"/>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57"/>
          <p:cNvGrpSpPr/>
          <p:nvPr/>
        </p:nvGrpSpPr>
        <p:grpSpPr>
          <a:xfrm>
            <a:off x="3474265" y="2664728"/>
            <a:ext cx="375495" cy="370879"/>
            <a:chOff x="-37808850" y="3221575"/>
            <a:chExt cx="321375" cy="317425"/>
          </a:xfrm>
        </p:grpSpPr>
        <p:sp>
          <p:nvSpPr>
            <p:cNvPr id="5697" name="Google Shape;5697;p57"/>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7"/>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9" name="Google Shape;5699;p57"/>
          <p:cNvGrpSpPr/>
          <p:nvPr/>
        </p:nvGrpSpPr>
        <p:grpSpPr>
          <a:xfrm>
            <a:off x="3483038" y="3186759"/>
            <a:ext cx="372749" cy="241158"/>
            <a:chOff x="-37806500" y="3643030"/>
            <a:chExt cx="319025" cy="206400"/>
          </a:xfrm>
        </p:grpSpPr>
        <p:sp>
          <p:nvSpPr>
            <p:cNvPr id="5700" name="Google Shape;5700;p57"/>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7"/>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57"/>
          <p:cNvGrpSpPr/>
          <p:nvPr/>
        </p:nvGrpSpPr>
        <p:grpSpPr>
          <a:xfrm>
            <a:off x="3485346" y="3579056"/>
            <a:ext cx="368134" cy="371814"/>
            <a:chOff x="-37804925" y="3953450"/>
            <a:chExt cx="315075" cy="318225"/>
          </a:xfrm>
        </p:grpSpPr>
        <p:sp>
          <p:nvSpPr>
            <p:cNvPr id="5703" name="Google Shape;5703;p57"/>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7"/>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7"/>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6" name="Google Shape;5706;p57"/>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7" name="Google Shape;5707;p57"/>
          <p:cNvGrpSpPr/>
          <p:nvPr/>
        </p:nvGrpSpPr>
        <p:grpSpPr>
          <a:xfrm>
            <a:off x="4840364" y="1328538"/>
            <a:ext cx="355663" cy="308725"/>
            <a:chOff x="-28462125" y="3199700"/>
            <a:chExt cx="298550" cy="259150"/>
          </a:xfrm>
        </p:grpSpPr>
        <p:sp>
          <p:nvSpPr>
            <p:cNvPr id="5708" name="Google Shape;5708;p57"/>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7"/>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7"/>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57"/>
          <p:cNvGrpSpPr/>
          <p:nvPr/>
        </p:nvGrpSpPr>
        <p:grpSpPr>
          <a:xfrm>
            <a:off x="4841317" y="1763228"/>
            <a:ext cx="353757" cy="352833"/>
            <a:chOff x="-28461325" y="3545475"/>
            <a:chExt cx="296950" cy="296175"/>
          </a:xfrm>
        </p:grpSpPr>
        <p:sp>
          <p:nvSpPr>
            <p:cNvPr id="5712" name="Google Shape;5712;p57"/>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7"/>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7"/>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7"/>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7"/>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7"/>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8" name="Google Shape;5718;p57"/>
          <p:cNvGrpSpPr/>
          <p:nvPr/>
        </p:nvGrpSpPr>
        <p:grpSpPr>
          <a:xfrm>
            <a:off x="4837550" y="2213272"/>
            <a:ext cx="361292" cy="352803"/>
            <a:chOff x="-28463700" y="3914875"/>
            <a:chExt cx="303275" cy="296150"/>
          </a:xfrm>
        </p:grpSpPr>
        <p:sp>
          <p:nvSpPr>
            <p:cNvPr id="5719" name="Google Shape;5719;p57"/>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7"/>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57"/>
          <p:cNvGrpSpPr/>
          <p:nvPr/>
        </p:nvGrpSpPr>
        <p:grpSpPr>
          <a:xfrm>
            <a:off x="7072335" y="1369355"/>
            <a:ext cx="351880" cy="227092"/>
            <a:chOff x="-26573400" y="3224125"/>
            <a:chExt cx="295375" cy="190625"/>
          </a:xfrm>
        </p:grpSpPr>
        <p:sp>
          <p:nvSpPr>
            <p:cNvPr id="5722" name="Google Shape;5722;p57"/>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7"/>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57"/>
          <p:cNvGrpSpPr/>
          <p:nvPr/>
        </p:nvGrpSpPr>
        <p:grpSpPr>
          <a:xfrm>
            <a:off x="7072335" y="1763690"/>
            <a:ext cx="351880" cy="351910"/>
            <a:chOff x="-26573400" y="3546250"/>
            <a:chExt cx="295375" cy="295400"/>
          </a:xfrm>
        </p:grpSpPr>
        <p:sp>
          <p:nvSpPr>
            <p:cNvPr id="5725" name="Google Shape;5725;p5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0" name="Google Shape;5730;p57"/>
          <p:cNvGrpSpPr/>
          <p:nvPr/>
        </p:nvGrpSpPr>
        <p:grpSpPr>
          <a:xfrm>
            <a:off x="7060615" y="2213599"/>
            <a:ext cx="375319" cy="352148"/>
            <a:chOff x="-26583625" y="3917025"/>
            <a:chExt cx="315050" cy="295600"/>
          </a:xfrm>
        </p:grpSpPr>
        <p:sp>
          <p:nvSpPr>
            <p:cNvPr id="5731" name="Google Shape;5731;p57"/>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7"/>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7"/>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7"/>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5" name="Google Shape;5735;p57"/>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6" name="Google Shape;5736;p57"/>
          <p:cNvGrpSpPr/>
          <p:nvPr/>
        </p:nvGrpSpPr>
        <p:grpSpPr>
          <a:xfrm>
            <a:off x="5759130" y="3172629"/>
            <a:ext cx="289039" cy="352833"/>
            <a:chOff x="-24694925" y="3518700"/>
            <a:chExt cx="242625" cy="296175"/>
          </a:xfrm>
        </p:grpSpPr>
        <p:sp>
          <p:nvSpPr>
            <p:cNvPr id="5737" name="Google Shape;5737;p57"/>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7"/>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7"/>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7"/>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57"/>
          <p:cNvGrpSpPr/>
          <p:nvPr/>
        </p:nvGrpSpPr>
        <p:grpSpPr>
          <a:xfrm>
            <a:off x="5758668" y="3622657"/>
            <a:ext cx="289962" cy="352833"/>
            <a:chOff x="-24709100" y="3888875"/>
            <a:chExt cx="243400" cy="296175"/>
          </a:xfrm>
        </p:grpSpPr>
        <p:sp>
          <p:nvSpPr>
            <p:cNvPr id="5742" name="Google Shape;5742;p57"/>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7"/>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7"/>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57"/>
          <p:cNvGrpSpPr/>
          <p:nvPr/>
        </p:nvGrpSpPr>
        <p:grpSpPr>
          <a:xfrm>
            <a:off x="7958668" y="2695320"/>
            <a:ext cx="356556" cy="349557"/>
            <a:chOff x="-22863675" y="3131775"/>
            <a:chExt cx="299300" cy="293425"/>
          </a:xfrm>
        </p:grpSpPr>
        <p:sp>
          <p:nvSpPr>
            <p:cNvPr id="5746" name="Google Shape;5746;p57"/>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7"/>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7"/>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57"/>
          <p:cNvGrpSpPr/>
          <p:nvPr/>
        </p:nvGrpSpPr>
        <p:grpSpPr>
          <a:xfrm>
            <a:off x="5301532" y="1306499"/>
            <a:ext cx="310602" cy="352803"/>
            <a:chOff x="-28069875" y="3175300"/>
            <a:chExt cx="260725" cy="296150"/>
          </a:xfrm>
        </p:grpSpPr>
        <p:sp>
          <p:nvSpPr>
            <p:cNvPr id="5750" name="Google Shape;5750;p5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9" name="Google Shape;5759;p57"/>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0" name="Google Shape;5760;p57"/>
          <p:cNvGrpSpPr/>
          <p:nvPr/>
        </p:nvGrpSpPr>
        <p:grpSpPr>
          <a:xfrm>
            <a:off x="5342810" y="2213733"/>
            <a:ext cx="228045" cy="351880"/>
            <a:chOff x="-28032075" y="3916450"/>
            <a:chExt cx="191425" cy="295375"/>
          </a:xfrm>
        </p:grpSpPr>
        <p:sp>
          <p:nvSpPr>
            <p:cNvPr id="5761" name="Google Shape;5761;p57"/>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7"/>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7"/>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57"/>
          <p:cNvGrpSpPr/>
          <p:nvPr/>
        </p:nvGrpSpPr>
        <p:grpSpPr>
          <a:xfrm>
            <a:off x="7508157" y="1306484"/>
            <a:ext cx="352833" cy="352833"/>
            <a:chOff x="-26201650" y="3176075"/>
            <a:chExt cx="296175" cy="296175"/>
          </a:xfrm>
        </p:grpSpPr>
        <p:sp>
          <p:nvSpPr>
            <p:cNvPr id="5765" name="Google Shape;5765;p57"/>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7"/>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57"/>
          <p:cNvGrpSpPr/>
          <p:nvPr/>
        </p:nvGrpSpPr>
        <p:grpSpPr>
          <a:xfrm>
            <a:off x="7507680" y="1763705"/>
            <a:ext cx="353786" cy="351880"/>
            <a:chOff x="-26204800" y="3547050"/>
            <a:chExt cx="296975" cy="295375"/>
          </a:xfrm>
        </p:grpSpPr>
        <p:sp>
          <p:nvSpPr>
            <p:cNvPr id="5768" name="Google Shape;5768;p57"/>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7"/>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0" name="Google Shape;5770;p57"/>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1" name="Google Shape;5771;p57"/>
          <p:cNvGrpSpPr/>
          <p:nvPr/>
        </p:nvGrpSpPr>
        <p:grpSpPr>
          <a:xfrm>
            <a:off x="6178935" y="2693683"/>
            <a:ext cx="345328" cy="352833"/>
            <a:chOff x="-24353875" y="3147725"/>
            <a:chExt cx="289875" cy="296175"/>
          </a:xfrm>
        </p:grpSpPr>
        <p:sp>
          <p:nvSpPr>
            <p:cNvPr id="5772" name="Google Shape;5772;p57"/>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7"/>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7"/>
          <p:cNvGrpSpPr/>
          <p:nvPr/>
        </p:nvGrpSpPr>
        <p:grpSpPr>
          <a:xfrm>
            <a:off x="6186917" y="3173090"/>
            <a:ext cx="329365" cy="351910"/>
            <a:chOff x="-24344425" y="3519475"/>
            <a:chExt cx="276475" cy="295400"/>
          </a:xfrm>
        </p:grpSpPr>
        <p:sp>
          <p:nvSpPr>
            <p:cNvPr id="5775" name="Google Shape;5775;p57"/>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7"/>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57"/>
          <p:cNvGrpSpPr/>
          <p:nvPr/>
        </p:nvGrpSpPr>
        <p:grpSpPr>
          <a:xfrm>
            <a:off x="6176597" y="3625010"/>
            <a:ext cx="350004" cy="348128"/>
            <a:chOff x="-24353075" y="3891250"/>
            <a:chExt cx="293800" cy="292225"/>
          </a:xfrm>
        </p:grpSpPr>
        <p:sp>
          <p:nvSpPr>
            <p:cNvPr id="5778" name="Google Shape;5778;p57"/>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7"/>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57"/>
          <p:cNvGrpSpPr/>
          <p:nvPr/>
        </p:nvGrpSpPr>
        <p:grpSpPr>
          <a:xfrm>
            <a:off x="7960068" y="3173313"/>
            <a:ext cx="353757" cy="351463"/>
            <a:chOff x="-22845575" y="3504075"/>
            <a:chExt cx="296950" cy="295025"/>
          </a:xfrm>
        </p:grpSpPr>
        <p:sp>
          <p:nvSpPr>
            <p:cNvPr id="5781" name="Google Shape;5781;p57"/>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7"/>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57"/>
          <p:cNvGrpSpPr/>
          <p:nvPr/>
        </p:nvGrpSpPr>
        <p:grpSpPr>
          <a:xfrm>
            <a:off x="5753249" y="1306961"/>
            <a:ext cx="299344" cy="351880"/>
            <a:chOff x="-27691025" y="3175300"/>
            <a:chExt cx="251275" cy="295375"/>
          </a:xfrm>
        </p:grpSpPr>
        <p:sp>
          <p:nvSpPr>
            <p:cNvPr id="5784" name="Google Shape;5784;p57"/>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7"/>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7"/>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7"/>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57"/>
          <p:cNvGrpSpPr/>
          <p:nvPr/>
        </p:nvGrpSpPr>
        <p:grpSpPr>
          <a:xfrm>
            <a:off x="5725566" y="1825637"/>
            <a:ext cx="354710" cy="228015"/>
            <a:chOff x="-27721750" y="3598250"/>
            <a:chExt cx="297750" cy="191400"/>
          </a:xfrm>
        </p:grpSpPr>
        <p:sp>
          <p:nvSpPr>
            <p:cNvPr id="5789" name="Google Shape;5789;p57"/>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7"/>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57"/>
          <p:cNvGrpSpPr/>
          <p:nvPr/>
        </p:nvGrpSpPr>
        <p:grpSpPr>
          <a:xfrm>
            <a:off x="5726966" y="2219183"/>
            <a:ext cx="351910" cy="340980"/>
            <a:chOff x="-27719400" y="3925600"/>
            <a:chExt cx="295400" cy="286225"/>
          </a:xfrm>
        </p:grpSpPr>
        <p:sp>
          <p:nvSpPr>
            <p:cNvPr id="5792" name="Google Shape;5792;p57"/>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7"/>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57"/>
          <p:cNvGrpSpPr/>
          <p:nvPr/>
        </p:nvGrpSpPr>
        <p:grpSpPr>
          <a:xfrm>
            <a:off x="7948238" y="1306023"/>
            <a:ext cx="353757" cy="353757"/>
            <a:chOff x="-25834600" y="3176875"/>
            <a:chExt cx="296950" cy="296950"/>
          </a:xfrm>
        </p:grpSpPr>
        <p:sp>
          <p:nvSpPr>
            <p:cNvPr id="5795" name="Google Shape;5795;p57"/>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7"/>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7"/>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7"/>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7"/>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57"/>
          <p:cNvGrpSpPr/>
          <p:nvPr/>
        </p:nvGrpSpPr>
        <p:grpSpPr>
          <a:xfrm>
            <a:off x="7948238" y="1774024"/>
            <a:ext cx="353757" cy="331241"/>
            <a:chOff x="-25834600" y="3564375"/>
            <a:chExt cx="296950" cy="278050"/>
          </a:xfrm>
        </p:grpSpPr>
        <p:sp>
          <p:nvSpPr>
            <p:cNvPr id="5801" name="Google Shape;5801;p57"/>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7"/>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7"/>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7"/>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7"/>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7"/>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7"/>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7"/>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57"/>
          <p:cNvGrpSpPr/>
          <p:nvPr/>
        </p:nvGrpSpPr>
        <p:grpSpPr>
          <a:xfrm>
            <a:off x="7946362" y="2213376"/>
            <a:ext cx="357509" cy="352595"/>
            <a:chOff x="-25834600" y="3915850"/>
            <a:chExt cx="300100" cy="295975"/>
          </a:xfrm>
        </p:grpSpPr>
        <p:sp>
          <p:nvSpPr>
            <p:cNvPr id="5810" name="Google Shape;5810;p57"/>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7"/>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7"/>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57"/>
          <p:cNvGrpSpPr/>
          <p:nvPr/>
        </p:nvGrpSpPr>
        <p:grpSpPr>
          <a:xfrm>
            <a:off x="6681790" y="2694606"/>
            <a:ext cx="228968" cy="350987"/>
            <a:chOff x="-23930925" y="3149300"/>
            <a:chExt cx="192200" cy="294625"/>
          </a:xfrm>
        </p:grpSpPr>
        <p:sp>
          <p:nvSpPr>
            <p:cNvPr id="5814" name="Google Shape;5814;p57"/>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7"/>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7"/>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7"/>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57"/>
          <p:cNvGrpSpPr/>
          <p:nvPr/>
        </p:nvGrpSpPr>
        <p:grpSpPr>
          <a:xfrm>
            <a:off x="6638620" y="3173090"/>
            <a:ext cx="315307" cy="351910"/>
            <a:chOff x="-23962425" y="3519475"/>
            <a:chExt cx="264675" cy="295400"/>
          </a:xfrm>
        </p:grpSpPr>
        <p:sp>
          <p:nvSpPr>
            <p:cNvPr id="5819" name="Google Shape;5819;p57"/>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7"/>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1" name="Google Shape;5821;p57"/>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2" name="Google Shape;5822;p57"/>
          <p:cNvGrpSpPr/>
          <p:nvPr/>
        </p:nvGrpSpPr>
        <p:grpSpPr>
          <a:xfrm>
            <a:off x="8017295" y="3623134"/>
            <a:ext cx="239302" cy="351880"/>
            <a:chOff x="-22788075" y="3904625"/>
            <a:chExt cx="200875" cy="295375"/>
          </a:xfrm>
        </p:grpSpPr>
        <p:sp>
          <p:nvSpPr>
            <p:cNvPr id="5823" name="Google Shape;5823;p57"/>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7"/>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7"/>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7"/>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57"/>
          <p:cNvGrpSpPr/>
          <p:nvPr/>
        </p:nvGrpSpPr>
        <p:grpSpPr>
          <a:xfrm>
            <a:off x="6172593" y="1306499"/>
            <a:ext cx="354710" cy="352803"/>
            <a:chOff x="-27351575" y="3175300"/>
            <a:chExt cx="297750" cy="296150"/>
          </a:xfrm>
        </p:grpSpPr>
        <p:sp>
          <p:nvSpPr>
            <p:cNvPr id="5828" name="Google Shape;5828;p57"/>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7"/>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7"/>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7"/>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57"/>
          <p:cNvGrpSpPr/>
          <p:nvPr/>
        </p:nvGrpSpPr>
        <p:grpSpPr>
          <a:xfrm>
            <a:off x="6218402" y="1758809"/>
            <a:ext cx="269293" cy="353072"/>
            <a:chOff x="-27313750" y="3545275"/>
            <a:chExt cx="226050" cy="296375"/>
          </a:xfrm>
        </p:grpSpPr>
        <p:sp>
          <p:nvSpPr>
            <p:cNvPr id="5833" name="Google Shape;5833;p57"/>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7"/>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7"/>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57"/>
          <p:cNvGrpSpPr/>
          <p:nvPr/>
        </p:nvGrpSpPr>
        <p:grpSpPr>
          <a:xfrm>
            <a:off x="6172593" y="2211380"/>
            <a:ext cx="354710" cy="356586"/>
            <a:chOff x="-27351575" y="3915650"/>
            <a:chExt cx="297750" cy="299325"/>
          </a:xfrm>
        </p:grpSpPr>
        <p:sp>
          <p:nvSpPr>
            <p:cNvPr id="5837" name="Google Shape;5837;p57"/>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7"/>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57"/>
          <p:cNvGrpSpPr/>
          <p:nvPr/>
        </p:nvGrpSpPr>
        <p:grpSpPr>
          <a:xfrm>
            <a:off x="4860084" y="2693579"/>
            <a:ext cx="319060" cy="353042"/>
            <a:chOff x="-25445525" y="3175900"/>
            <a:chExt cx="267825" cy="296350"/>
          </a:xfrm>
        </p:grpSpPr>
        <p:sp>
          <p:nvSpPr>
            <p:cNvPr id="5840" name="Google Shape;5840;p57"/>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7"/>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7"/>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57"/>
          <p:cNvGrpSpPr/>
          <p:nvPr/>
        </p:nvGrpSpPr>
        <p:grpSpPr>
          <a:xfrm>
            <a:off x="4841797" y="3183902"/>
            <a:ext cx="355633" cy="330288"/>
            <a:chOff x="-25465200" y="3565175"/>
            <a:chExt cx="298525" cy="277250"/>
          </a:xfrm>
        </p:grpSpPr>
        <p:sp>
          <p:nvSpPr>
            <p:cNvPr id="5844" name="Google Shape;5844;p57"/>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7"/>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57"/>
          <p:cNvGrpSpPr/>
          <p:nvPr/>
        </p:nvGrpSpPr>
        <p:grpSpPr>
          <a:xfrm>
            <a:off x="4841336" y="3623432"/>
            <a:ext cx="356556" cy="351285"/>
            <a:chOff x="-25465200" y="3916150"/>
            <a:chExt cx="299300" cy="294875"/>
          </a:xfrm>
        </p:grpSpPr>
        <p:sp>
          <p:nvSpPr>
            <p:cNvPr id="5847" name="Google Shape;5847;p57"/>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7"/>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57"/>
          <p:cNvGrpSpPr/>
          <p:nvPr/>
        </p:nvGrpSpPr>
        <p:grpSpPr>
          <a:xfrm>
            <a:off x="7068775" y="2693698"/>
            <a:ext cx="351880" cy="352803"/>
            <a:chOff x="-23615075" y="3148525"/>
            <a:chExt cx="295375" cy="296150"/>
          </a:xfrm>
        </p:grpSpPr>
        <p:sp>
          <p:nvSpPr>
            <p:cNvPr id="5850" name="Google Shape;5850;p57"/>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7"/>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7"/>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7"/>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4" name="Google Shape;5854;p57"/>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5" name="Google Shape;5855;p57"/>
          <p:cNvGrpSpPr/>
          <p:nvPr/>
        </p:nvGrpSpPr>
        <p:grpSpPr>
          <a:xfrm>
            <a:off x="7068299" y="3632977"/>
            <a:ext cx="352833" cy="332194"/>
            <a:chOff x="-23615075" y="3906200"/>
            <a:chExt cx="296175" cy="278850"/>
          </a:xfrm>
        </p:grpSpPr>
        <p:sp>
          <p:nvSpPr>
            <p:cNvPr id="5856" name="Google Shape;5856;p57"/>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7"/>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7"/>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9" name="Google Shape;5859;p57"/>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0" name="Google Shape;5860;p57"/>
          <p:cNvGrpSpPr/>
          <p:nvPr/>
        </p:nvGrpSpPr>
        <p:grpSpPr>
          <a:xfrm>
            <a:off x="6617268" y="1306618"/>
            <a:ext cx="353757" cy="352565"/>
            <a:chOff x="-26980600" y="3175500"/>
            <a:chExt cx="296950" cy="295950"/>
          </a:xfrm>
        </p:grpSpPr>
        <p:sp>
          <p:nvSpPr>
            <p:cNvPr id="5861" name="Google Shape;5861;p57"/>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7"/>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7"/>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4" name="Google Shape;5864;p57"/>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5" name="Google Shape;5865;p57"/>
          <p:cNvGrpSpPr/>
          <p:nvPr/>
        </p:nvGrpSpPr>
        <p:grpSpPr>
          <a:xfrm>
            <a:off x="6617744" y="2245154"/>
            <a:ext cx="352803" cy="289039"/>
            <a:chOff x="-26981375" y="3951875"/>
            <a:chExt cx="296150" cy="242625"/>
          </a:xfrm>
        </p:grpSpPr>
        <p:sp>
          <p:nvSpPr>
            <p:cNvPr id="5866" name="Google Shape;5866;p57"/>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7"/>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7"/>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57"/>
          <p:cNvGrpSpPr/>
          <p:nvPr/>
        </p:nvGrpSpPr>
        <p:grpSpPr>
          <a:xfrm>
            <a:off x="5282787" y="2692745"/>
            <a:ext cx="351910" cy="354710"/>
            <a:chOff x="-25094250" y="3176075"/>
            <a:chExt cx="295400" cy="297750"/>
          </a:xfrm>
        </p:grpSpPr>
        <p:sp>
          <p:nvSpPr>
            <p:cNvPr id="5870" name="Google Shape;5870;p57"/>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7"/>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7"/>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57"/>
          <p:cNvGrpSpPr/>
          <p:nvPr/>
        </p:nvGrpSpPr>
        <p:grpSpPr>
          <a:xfrm>
            <a:off x="5282787" y="3173106"/>
            <a:ext cx="351910" cy="351880"/>
            <a:chOff x="-25094250" y="3547050"/>
            <a:chExt cx="295400" cy="295375"/>
          </a:xfrm>
        </p:grpSpPr>
        <p:sp>
          <p:nvSpPr>
            <p:cNvPr id="5874" name="Google Shape;5874;p57"/>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7"/>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7"/>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7"/>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7"/>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9" name="Google Shape;5879;p57"/>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0" name="Google Shape;5880;p57"/>
          <p:cNvGrpSpPr/>
          <p:nvPr/>
        </p:nvGrpSpPr>
        <p:grpSpPr>
          <a:xfrm>
            <a:off x="7514864" y="2693698"/>
            <a:ext cx="352803" cy="352803"/>
            <a:chOff x="-23245675" y="3148525"/>
            <a:chExt cx="296150" cy="296150"/>
          </a:xfrm>
        </p:grpSpPr>
        <p:sp>
          <p:nvSpPr>
            <p:cNvPr id="5881" name="Google Shape;5881;p57"/>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7"/>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4" name="Google Shape;5884;p57"/>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5" name="Google Shape;5885;p57"/>
          <p:cNvGrpSpPr/>
          <p:nvPr/>
        </p:nvGrpSpPr>
        <p:grpSpPr>
          <a:xfrm>
            <a:off x="7515325" y="3622672"/>
            <a:ext cx="351880" cy="352803"/>
            <a:chOff x="-23244900" y="3888100"/>
            <a:chExt cx="295375" cy="296150"/>
          </a:xfrm>
        </p:grpSpPr>
        <p:sp>
          <p:nvSpPr>
            <p:cNvPr id="5886" name="Google Shape;5886;p57"/>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7"/>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7"/>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7"/>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7" name="Google Shape;5897;p57"/>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Educational Icons</a:t>
            </a:r>
            <a:endParaRPr sz="2400">
              <a:solidFill>
                <a:schemeClr val="lt1"/>
              </a:solidFill>
            </a:endParaRPr>
          </a:p>
        </p:txBody>
      </p:sp>
      <p:sp>
        <p:nvSpPr>
          <p:cNvPr id="5899" name="Google Shape;5899;p57"/>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Medical Icons</a:t>
            </a:r>
            <a:endParaRPr sz="24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1"/>
          <p:cNvSpPr txBox="1"/>
          <p:nvPr>
            <p:ph type="title"/>
          </p:nvPr>
        </p:nvSpPr>
        <p:spPr>
          <a:xfrm>
            <a:off x="2034438" y="1644688"/>
            <a:ext cx="1617000" cy="90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01</a:t>
            </a:r>
            <a:endParaRPr/>
          </a:p>
        </p:txBody>
      </p:sp>
      <p:sp>
        <p:nvSpPr>
          <p:cNvPr id="267" name="Google Shape;267;p31"/>
          <p:cNvSpPr txBox="1"/>
          <p:nvPr>
            <p:ph idx="2" type="title"/>
          </p:nvPr>
        </p:nvSpPr>
        <p:spPr>
          <a:xfrm>
            <a:off x="1178425" y="2597325"/>
            <a:ext cx="3329100" cy="90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t>WHAT IS</a:t>
            </a:r>
            <a:r>
              <a:rPr lang="es"/>
              <a:t> </a:t>
            </a:r>
            <a:r>
              <a:rPr lang="es">
                <a:solidFill>
                  <a:schemeClr val="accent4"/>
                </a:solidFill>
              </a:rPr>
              <a:t>CHATGPT</a:t>
            </a:r>
            <a:r>
              <a:rPr lang="es">
                <a:solidFill>
                  <a:schemeClr val="accent4"/>
                </a:solidFill>
              </a:rPr>
              <a:t>?</a:t>
            </a:r>
            <a:endParaRPr>
              <a:solidFill>
                <a:schemeClr val="accent4"/>
              </a:solidFill>
            </a:endParaRPr>
          </a:p>
        </p:txBody>
      </p:sp>
      <p:grpSp>
        <p:nvGrpSpPr>
          <p:cNvPr id="268" name="Google Shape;268;p31"/>
          <p:cNvGrpSpPr/>
          <p:nvPr/>
        </p:nvGrpSpPr>
        <p:grpSpPr>
          <a:xfrm>
            <a:off x="4621423" y="1181052"/>
            <a:ext cx="3552648" cy="2781396"/>
            <a:chOff x="3227115" y="1052078"/>
            <a:chExt cx="2689770" cy="2105842"/>
          </a:xfrm>
        </p:grpSpPr>
        <p:sp>
          <p:nvSpPr>
            <p:cNvPr id="269" name="Google Shape;269;p31"/>
            <p:cNvSpPr/>
            <p:nvPr/>
          </p:nvSpPr>
          <p:spPr>
            <a:xfrm>
              <a:off x="3227115" y="1052078"/>
              <a:ext cx="2689770" cy="2105842"/>
            </a:xfrm>
            <a:custGeom>
              <a:rect b="b" l="l" r="r" t="t"/>
              <a:pathLst>
                <a:path extrusionOk="0" h="43961" w="56148">
                  <a:moveTo>
                    <a:pt x="36148" y="0"/>
                  </a:moveTo>
                  <a:cubicBezTo>
                    <a:pt x="28890" y="0"/>
                    <a:pt x="20219" y="2852"/>
                    <a:pt x="13719" y="9327"/>
                  </a:cubicBezTo>
                  <a:cubicBezTo>
                    <a:pt x="1" y="22989"/>
                    <a:pt x="5438" y="39038"/>
                    <a:pt x="17294" y="42762"/>
                  </a:cubicBezTo>
                  <a:cubicBezTo>
                    <a:pt x="19765" y="43540"/>
                    <a:pt x="22683" y="43960"/>
                    <a:pt x="25793" y="43960"/>
                  </a:cubicBezTo>
                  <a:cubicBezTo>
                    <a:pt x="36301" y="43960"/>
                    <a:pt x="48996" y="39164"/>
                    <a:pt x="53986" y="27163"/>
                  </a:cubicBezTo>
                  <a:cubicBezTo>
                    <a:pt x="55624" y="23223"/>
                    <a:pt x="56148" y="19349"/>
                    <a:pt x="55708" y="15905"/>
                  </a:cubicBezTo>
                  <a:cubicBezTo>
                    <a:pt x="55642" y="15372"/>
                    <a:pt x="55558" y="14829"/>
                    <a:pt x="55446" y="14305"/>
                  </a:cubicBezTo>
                  <a:cubicBezTo>
                    <a:pt x="53808" y="6688"/>
                    <a:pt x="47660" y="1054"/>
                    <a:pt x="38845" y="137"/>
                  </a:cubicBezTo>
                  <a:cubicBezTo>
                    <a:pt x="37974" y="46"/>
                    <a:pt x="37073" y="0"/>
                    <a:pt x="36148" y="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3615816" y="1849326"/>
              <a:ext cx="758959" cy="1087770"/>
            </a:xfrm>
            <a:custGeom>
              <a:rect b="b" l="l" r="r" t="t"/>
              <a:pathLst>
                <a:path extrusionOk="0" h="22708" w="15843">
                  <a:moveTo>
                    <a:pt x="13771" y="0"/>
                  </a:moveTo>
                  <a:cubicBezTo>
                    <a:pt x="11891" y="0"/>
                    <a:pt x="9188" y="52"/>
                    <a:pt x="8087" y="52"/>
                  </a:cubicBezTo>
                  <a:cubicBezTo>
                    <a:pt x="7980" y="52"/>
                    <a:pt x="7888" y="52"/>
                    <a:pt x="7814" y="50"/>
                  </a:cubicBezTo>
                  <a:cubicBezTo>
                    <a:pt x="7613" y="46"/>
                    <a:pt x="7285" y="44"/>
                    <a:pt x="6876" y="44"/>
                  </a:cubicBezTo>
                  <a:cubicBezTo>
                    <a:pt x="4695" y="44"/>
                    <a:pt x="191" y="97"/>
                    <a:pt x="159" y="97"/>
                  </a:cubicBezTo>
                  <a:cubicBezTo>
                    <a:pt x="0" y="107"/>
                    <a:pt x="19" y="621"/>
                    <a:pt x="19" y="621"/>
                  </a:cubicBezTo>
                  <a:cubicBezTo>
                    <a:pt x="19" y="705"/>
                    <a:pt x="9" y="15313"/>
                    <a:pt x="9" y="22631"/>
                  </a:cubicBezTo>
                  <a:cubicBezTo>
                    <a:pt x="36" y="22698"/>
                    <a:pt x="1424" y="22707"/>
                    <a:pt x="2668" y="22707"/>
                  </a:cubicBezTo>
                  <a:cubicBezTo>
                    <a:pt x="3165" y="22707"/>
                    <a:pt x="3640" y="22706"/>
                    <a:pt x="3996" y="22706"/>
                  </a:cubicBezTo>
                  <a:cubicBezTo>
                    <a:pt x="5297" y="22706"/>
                    <a:pt x="6607" y="22696"/>
                    <a:pt x="7907" y="22678"/>
                  </a:cubicBezTo>
                  <a:cubicBezTo>
                    <a:pt x="8019" y="22677"/>
                    <a:pt x="8167" y="22677"/>
                    <a:pt x="8342" y="22677"/>
                  </a:cubicBezTo>
                  <a:cubicBezTo>
                    <a:pt x="8922" y="22677"/>
                    <a:pt x="9812" y="22680"/>
                    <a:pt x="10775" y="22680"/>
                  </a:cubicBezTo>
                  <a:cubicBezTo>
                    <a:pt x="12833" y="22680"/>
                    <a:pt x="15223" y="22664"/>
                    <a:pt x="15618" y="22565"/>
                  </a:cubicBezTo>
                  <a:cubicBezTo>
                    <a:pt x="15637" y="22565"/>
                    <a:pt x="15646" y="22537"/>
                    <a:pt x="15665" y="22537"/>
                  </a:cubicBezTo>
                  <a:cubicBezTo>
                    <a:pt x="15721" y="22528"/>
                    <a:pt x="15768" y="22491"/>
                    <a:pt x="15805" y="22434"/>
                  </a:cubicBezTo>
                  <a:cubicBezTo>
                    <a:pt x="15824" y="18991"/>
                    <a:pt x="15824" y="15556"/>
                    <a:pt x="15815" y="12141"/>
                  </a:cubicBezTo>
                  <a:cubicBezTo>
                    <a:pt x="15805" y="9521"/>
                    <a:pt x="15815" y="6910"/>
                    <a:pt x="15843" y="4308"/>
                  </a:cubicBezTo>
                  <a:lnTo>
                    <a:pt x="15805" y="1005"/>
                  </a:lnTo>
                  <a:cubicBezTo>
                    <a:pt x="15805" y="893"/>
                    <a:pt x="15777" y="153"/>
                    <a:pt x="15740" y="79"/>
                  </a:cubicBezTo>
                  <a:cubicBezTo>
                    <a:pt x="15730" y="19"/>
                    <a:pt x="14899" y="0"/>
                    <a:pt x="13771"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a:off x="3615816" y="1849326"/>
              <a:ext cx="757186" cy="69890"/>
            </a:xfrm>
            <a:custGeom>
              <a:rect b="b" l="l" r="r" t="t"/>
              <a:pathLst>
                <a:path extrusionOk="0" h="1459" w="15806">
                  <a:moveTo>
                    <a:pt x="13771" y="0"/>
                  </a:moveTo>
                  <a:cubicBezTo>
                    <a:pt x="11891" y="0"/>
                    <a:pt x="9188" y="52"/>
                    <a:pt x="8087" y="52"/>
                  </a:cubicBezTo>
                  <a:cubicBezTo>
                    <a:pt x="7980" y="52"/>
                    <a:pt x="7888" y="52"/>
                    <a:pt x="7814" y="50"/>
                  </a:cubicBezTo>
                  <a:cubicBezTo>
                    <a:pt x="7613" y="46"/>
                    <a:pt x="7285" y="44"/>
                    <a:pt x="6876" y="44"/>
                  </a:cubicBezTo>
                  <a:cubicBezTo>
                    <a:pt x="4695" y="44"/>
                    <a:pt x="191" y="97"/>
                    <a:pt x="159" y="97"/>
                  </a:cubicBezTo>
                  <a:cubicBezTo>
                    <a:pt x="0" y="107"/>
                    <a:pt x="19" y="621"/>
                    <a:pt x="19" y="621"/>
                  </a:cubicBezTo>
                  <a:lnTo>
                    <a:pt x="19" y="1454"/>
                  </a:lnTo>
                  <a:lnTo>
                    <a:pt x="7917" y="1454"/>
                  </a:lnTo>
                  <a:cubicBezTo>
                    <a:pt x="8722" y="1454"/>
                    <a:pt x="11186" y="1458"/>
                    <a:pt x="13255" y="1458"/>
                  </a:cubicBezTo>
                  <a:cubicBezTo>
                    <a:pt x="14289" y="1458"/>
                    <a:pt x="15225" y="1457"/>
                    <a:pt x="15805" y="1454"/>
                  </a:cubicBezTo>
                  <a:lnTo>
                    <a:pt x="15805" y="1005"/>
                  </a:lnTo>
                  <a:cubicBezTo>
                    <a:pt x="15805" y="893"/>
                    <a:pt x="15777" y="153"/>
                    <a:pt x="15740" y="79"/>
                  </a:cubicBezTo>
                  <a:cubicBezTo>
                    <a:pt x="15730" y="19"/>
                    <a:pt x="14899" y="0"/>
                    <a:pt x="13771"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a:off x="4314654" y="1867386"/>
              <a:ext cx="34587" cy="32670"/>
            </a:xfrm>
            <a:custGeom>
              <a:rect b="b" l="l" r="r" t="t"/>
              <a:pathLst>
                <a:path extrusionOk="0" h="682" w="722">
                  <a:moveTo>
                    <a:pt x="328" y="1"/>
                  </a:moveTo>
                  <a:cubicBezTo>
                    <a:pt x="291" y="1"/>
                    <a:pt x="272" y="1"/>
                    <a:pt x="244" y="10"/>
                  </a:cubicBezTo>
                  <a:cubicBezTo>
                    <a:pt x="207" y="20"/>
                    <a:pt x="179" y="48"/>
                    <a:pt x="141" y="66"/>
                  </a:cubicBezTo>
                  <a:lnTo>
                    <a:pt x="94" y="113"/>
                  </a:lnTo>
                  <a:cubicBezTo>
                    <a:pt x="66" y="141"/>
                    <a:pt x="48" y="188"/>
                    <a:pt x="38" y="207"/>
                  </a:cubicBezTo>
                  <a:cubicBezTo>
                    <a:pt x="1" y="310"/>
                    <a:pt x="1" y="422"/>
                    <a:pt x="57" y="516"/>
                  </a:cubicBezTo>
                  <a:cubicBezTo>
                    <a:pt x="85" y="562"/>
                    <a:pt x="132" y="609"/>
                    <a:pt x="179" y="628"/>
                  </a:cubicBezTo>
                  <a:cubicBezTo>
                    <a:pt x="233" y="663"/>
                    <a:pt x="297" y="681"/>
                    <a:pt x="361" y="681"/>
                  </a:cubicBezTo>
                  <a:cubicBezTo>
                    <a:pt x="482" y="681"/>
                    <a:pt x="604" y="617"/>
                    <a:pt x="665" y="488"/>
                  </a:cubicBezTo>
                  <a:cubicBezTo>
                    <a:pt x="721" y="347"/>
                    <a:pt x="703" y="197"/>
                    <a:pt x="609" y="104"/>
                  </a:cubicBezTo>
                  <a:cubicBezTo>
                    <a:pt x="553" y="48"/>
                    <a:pt x="487" y="10"/>
                    <a:pt x="413"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a:off x="4265791" y="1867386"/>
              <a:ext cx="35019" cy="32670"/>
            </a:xfrm>
            <a:custGeom>
              <a:rect b="b" l="l" r="r" t="t"/>
              <a:pathLst>
                <a:path extrusionOk="0" h="682" w="731">
                  <a:moveTo>
                    <a:pt x="328" y="1"/>
                  </a:moveTo>
                  <a:cubicBezTo>
                    <a:pt x="291" y="1"/>
                    <a:pt x="272" y="1"/>
                    <a:pt x="244" y="10"/>
                  </a:cubicBezTo>
                  <a:cubicBezTo>
                    <a:pt x="216" y="20"/>
                    <a:pt x="179" y="48"/>
                    <a:pt x="141" y="66"/>
                  </a:cubicBezTo>
                  <a:lnTo>
                    <a:pt x="94" y="113"/>
                  </a:lnTo>
                  <a:cubicBezTo>
                    <a:pt x="76" y="141"/>
                    <a:pt x="48" y="188"/>
                    <a:pt x="38" y="207"/>
                  </a:cubicBezTo>
                  <a:cubicBezTo>
                    <a:pt x="1" y="310"/>
                    <a:pt x="1" y="422"/>
                    <a:pt x="57" y="516"/>
                  </a:cubicBezTo>
                  <a:cubicBezTo>
                    <a:pt x="85" y="562"/>
                    <a:pt x="132" y="609"/>
                    <a:pt x="179" y="628"/>
                  </a:cubicBezTo>
                  <a:cubicBezTo>
                    <a:pt x="233" y="663"/>
                    <a:pt x="297" y="681"/>
                    <a:pt x="361" y="681"/>
                  </a:cubicBezTo>
                  <a:cubicBezTo>
                    <a:pt x="482" y="681"/>
                    <a:pt x="604" y="617"/>
                    <a:pt x="665" y="488"/>
                  </a:cubicBezTo>
                  <a:cubicBezTo>
                    <a:pt x="731" y="347"/>
                    <a:pt x="703" y="197"/>
                    <a:pt x="609" y="104"/>
                  </a:cubicBezTo>
                  <a:cubicBezTo>
                    <a:pt x="553" y="48"/>
                    <a:pt x="497" y="10"/>
                    <a:pt x="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4217838" y="1867386"/>
              <a:ext cx="34587" cy="32670"/>
            </a:xfrm>
            <a:custGeom>
              <a:rect b="b" l="l" r="r" t="t"/>
              <a:pathLst>
                <a:path extrusionOk="0" h="682" w="722">
                  <a:moveTo>
                    <a:pt x="328" y="1"/>
                  </a:moveTo>
                  <a:cubicBezTo>
                    <a:pt x="291" y="1"/>
                    <a:pt x="263" y="1"/>
                    <a:pt x="244" y="10"/>
                  </a:cubicBezTo>
                  <a:cubicBezTo>
                    <a:pt x="206" y="20"/>
                    <a:pt x="169" y="48"/>
                    <a:pt x="141" y="66"/>
                  </a:cubicBezTo>
                  <a:lnTo>
                    <a:pt x="94" y="113"/>
                  </a:lnTo>
                  <a:cubicBezTo>
                    <a:pt x="66" y="141"/>
                    <a:pt x="47" y="188"/>
                    <a:pt x="29" y="207"/>
                  </a:cubicBezTo>
                  <a:cubicBezTo>
                    <a:pt x="1" y="310"/>
                    <a:pt x="1" y="422"/>
                    <a:pt x="57" y="516"/>
                  </a:cubicBezTo>
                  <a:cubicBezTo>
                    <a:pt x="75" y="562"/>
                    <a:pt x="113" y="609"/>
                    <a:pt x="169" y="628"/>
                  </a:cubicBezTo>
                  <a:cubicBezTo>
                    <a:pt x="227" y="663"/>
                    <a:pt x="293" y="681"/>
                    <a:pt x="358" y="681"/>
                  </a:cubicBezTo>
                  <a:cubicBezTo>
                    <a:pt x="482" y="681"/>
                    <a:pt x="604" y="617"/>
                    <a:pt x="665" y="488"/>
                  </a:cubicBezTo>
                  <a:cubicBezTo>
                    <a:pt x="721" y="347"/>
                    <a:pt x="702" y="197"/>
                    <a:pt x="599" y="104"/>
                  </a:cubicBezTo>
                  <a:cubicBezTo>
                    <a:pt x="543" y="48"/>
                    <a:pt x="487" y="10"/>
                    <a:pt x="4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3666883" y="1970951"/>
              <a:ext cx="293227" cy="27161"/>
            </a:xfrm>
            <a:custGeom>
              <a:rect b="b" l="l" r="r" t="t"/>
              <a:pathLst>
                <a:path extrusionOk="0" h="567" w="6121">
                  <a:moveTo>
                    <a:pt x="6093" y="1"/>
                  </a:moveTo>
                  <a:cubicBezTo>
                    <a:pt x="5709" y="10"/>
                    <a:pt x="5066" y="12"/>
                    <a:pt x="4460" y="12"/>
                  </a:cubicBezTo>
                  <a:cubicBezTo>
                    <a:pt x="3854" y="12"/>
                    <a:pt x="3285" y="10"/>
                    <a:pt x="3052" y="10"/>
                  </a:cubicBezTo>
                  <a:cubicBezTo>
                    <a:pt x="2671" y="10"/>
                    <a:pt x="2295" y="14"/>
                    <a:pt x="1917" y="14"/>
                  </a:cubicBezTo>
                  <a:cubicBezTo>
                    <a:pt x="1728" y="14"/>
                    <a:pt x="1539" y="13"/>
                    <a:pt x="1348" y="10"/>
                  </a:cubicBezTo>
                  <a:lnTo>
                    <a:pt x="20" y="10"/>
                  </a:lnTo>
                  <a:cubicBezTo>
                    <a:pt x="1" y="57"/>
                    <a:pt x="10" y="132"/>
                    <a:pt x="10" y="132"/>
                  </a:cubicBezTo>
                  <a:lnTo>
                    <a:pt x="10" y="562"/>
                  </a:lnTo>
                  <a:cubicBezTo>
                    <a:pt x="138" y="565"/>
                    <a:pt x="294" y="566"/>
                    <a:pt x="459" y="566"/>
                  </a:cubicBezTo>
                  <a:cubicBezTo>
                    <a:pt x="788" y="566"/>
                    <a:pt x="1152" y="562"/>
                    <a:pt x="1395" y="562"/>
                  </a:cubicBezTo>
                  <a:lnTo>
                    <a:pt x="3061" y="562"/>
                  </a:lnTo>
                  <a:cubicBezTo>
                    <a:pt x="3295" y="562"/>
                    <a:pt x="3887" y="564"/>
                    <a:pt x="4507" y="564"/>
                  </a:cubicBezTo>
                  <a:cubicBezTo>
                    <a:pt x="5127" y="564"/>
                    <a:pt x="5775" y="562"/>
                    <a:pt x="6121" y="553"/>
                  </a:cubicBezTo>
                  <a:lnTo>
                    <a:pt x="6121" y="244"/>
                  </a:lnTo>
                  <a:cubicBezTo>
                    <a:pt x="6102" y="225"/>
                    <a:pt x="6102" y="66"/>
                    <a:pt x="6093"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3735483" y="2047595"/>
              <a:ext cx="140793" cy="27161"/>
            </a:xfrm>
            <a:custGeom>
              <a:rect b="b" l="l" r="r" t="t"/>
              <a:pathLst>
                <a:path extrusionOk="0" h="567" w="2939">
                  <a:moveTo>
                    <a:pt x="2930" y="1"/>
                  </a:moveTo>
                  <a:cubicBezTo>
                    <a:pt x="2769" y="13"/>
                    <a:pt x="2519" y="16"/>
                    <a:pt x="2269" y="16"/>
                  </a:cubicBezTo>
                  <a:cubicBezTo>
                    <a:pt x="1934" y="16"/>
                    <a:pt x="1598" y="10"/>
                    <a:pt x="1470" y="10"/>
                  </a:cubicBezTo>
                  <a:cubicBezTo>
                    <a:pt x="1289" y="10"/>
                    <a:pt x="1104" y="18"/>
                    <a:pt x="920" y="18"/>
                  </a:cubicBezTo>
                  <a:cubicBezTo>
                    <a:pt x="828" y="18"/>
                    <a:pt x="737" y="16"/>
                    <a:pt x="646" y="10"/>
                  </a:cubicBezTo>
                  <a:lnTo>
                    <a:pt x="19" y="10"/>
                  </a:lnTo>
                  <a:cubicBezTo>
                    <a:pt x="1" y="57"/>
                    <a:pt x="1" y="132"/>
                    <a:pt x="1" y="132"/>
                  </a:cubicBezTo>
                  <a:lnTo>
                    <a:pt x="1" y="562"/>
                  </a:lnTo>
                  <a:cubicBezTo>
                    <a:pt x="63" y="565"/>
                    <a:pt x="139" y="566"/>
                    <a:pt x="219" y="566"/>
                  </a:cubicBezTo>
                  <a:cubicBezTo>
                    <a:pt x="379" y="566"/>
                    <a:pt x="556" y="562"/>
                    <a:pt x="674" y="562"/>
                  </a:cubicBezTo>
                  <a:lnTo>
                    <a:pt x="1479" y="562"/>
                  </a:lnTo>
                  <a:cubicBezTo>
                    <a:pt x="1591" y="562"/>
                    <a:pt x="1875" y="565"/>
                    <a:pt x="2170" y="565"/>
                  </a:cubicBezTo>
                  <a:cubicBezTo>
                    <a:pt x="2466" y="565"/>
                    <a:pt x="2775" y="562"/>
                    <a:pt x="2939" y="553"/>
                  </a:cubicBezTo>
                  <a:lnTo>
                    <a:pt x="2939" y="244"/>
                  </a:lnTo>
                  <a:cubicBezTo>
                    <a:pt x="2930" y="216"/>
                    <a:pt x="2930" y="57"/>
                    <a:pt x="2930"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a:off x="3736393" y="2811879"/>
              <a:ext cx="248387" cy="27161"/>
            </a:xfrm>
            <a:custGeom>
              <a:rect b="b" l="l" r="r" t="t"/>
              <a:pathLst>
                <a:path extrusionOk="0" h="567" w="5185">
                  <a:moveTo>
                    <a:pt x="5156" y="1"/>
                  </a:moveTo>
                  <a:cubicBezTo>
                    <a:pt x="4876" y="13"/>
                    <a:pt x="4433" y="16"/>
                    <a:pt x="3989" y="16"/>
                  </a:cubicBezTo>
                  <a:cubicBezTo>
                    <a:pt x="3397" y="16"/>
                    <a:pt x="2802" y="10"/>
                    <a:pt x="2583" y="10"/>
                  </a:cubicBezTo>
                  <a:cubicBezTo>
                    <a:pt x="2265" y="10"/>
                    <a:pt x="1938" y="19"/>
                    <a:pt x="1615" y="19"/>
                  </a:cubicBezTo>
                  <a:cubicBezTo>
                    <a:pt x="1453" y="19"/>
                    <a:pt x="1292" y="17"/>
                    <a:pt x="1133" y="10"/>
                  </a:cubicBezTo>
                  <a:lnTo>
                    <a:pt x="10" y="10"/>
                  </a:lnTo>
                  <a:cubicBezTo>
                    <a:pt x="0" y="57"/>
                    <a:pt x="0" y="132"/>
                    <a:pt x="0" y="132"/>
                  </a:cubicBezTo>
                  <a:lnTo>
                    <a:pt x="0" y="562"/>
                  </a:lnTo>
                  <a:cubicBezTo>
                    <a:pt x="109" y="566"/>
                    <a:pt x="242" y="567"/>
                    <a:pt x="381" y="567"/>
                  </a:cubicBezTo>
                  <a:cubicBezTo>
                    <a:pt x="658" y="567"/>
                    <a:pt x="964" y="562"/>
                    <a:pt x="1170" y="562"/>
                  </a:cubicBezTo>
                  <a:lnTo>
                    <a:pt x="2583" y="562"/>
                  </a:lnTo>
                  <a:cubicBezTo>
                    <a:pt x="2784" y="562"/>
                    <a:pt x="3285" y="565"/>
                    <a:pt x="3810" y="565"/>
                  </a:cubicBezTo>
                  <a:cubicBezTo>
                    <a:pt x="4335" y="565"/>
                    <a:pt x="4885" y="562"/>
                    <a:pt x="5185" y="553"/>
                  </a:cubicBezTo>
                  <a:lnTo>
                    <a:pt x="5185" y="244"/>
                  </a:lnTo>
                  <a:cubicBezTo>
                    <a:pt x="5166" y="226"/>
                    <a:pt x="5156" y="57"/>
                    <a:pt x="5156"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3891941" y="2047595"/>
              <a:ext cx="95523" cy="27161"/>
            </a:xfrm>
            <a:custGeom>
              <a:rect b="b" l="l" r="r" t="t"/>
              <a:pathLst>
                <a:path extrusionOk="0" h="567" w="1994">
                  <a:moveTo>
                    <a:pt x="1984" y="1"/>
                  </a:moveTo>
                  <a:cubicBezTo>
                    <a:pt x="1872" y="13"/>
                    <a:pt x="1703" y="16"/>
                    <a:pt x="1535" y="16"/>
                  </a:cubicBezTo>
                  <a:cubicBezTo>
                    <a:pt x="1310" y="16"/>
                    <a:pt x="1087" y="10"/>
                    <a:pt x="1002" y="10"/>
                  </a:cubicBezTo>
                  <a:cubicBezTo>
                    <a:pt x="877" y="10"/>
                    <a:pt x="752" y="18"/>
                    <a:pt x="630" y="18"/>
                  </a:cubicBezTo>
                  <a:cubicBezTo>
                    <a:pt x="569" y="18"/>
                    <a:pt x="509" y="16"/>
                    <a:pt x="450" y="10"/>
                  </a:cubicBezTo>
                  <a:lnTo>
                    <a:pt x="19" y="10"/>
                  </a:lnTo>
                  <a:cubicBezTo>
                    <a:pt x="0" y="57"/>
                    <a:pt x="19" y="132"/>
                    <a:pt x="19" y="132"/>
                  </a:cubicBezTo>
                  <a:lnTo>
                    <a:pt x="19" y="562"/>
                  </a:lnTo>
                  <a:cubicBezTo>
                    <a:pt x="60" y="565"/>
                    <a:pt x="110" y="566"/>
                    <a:pt x="162" y="566"/>
                  </a:cubicBezTo>
                  <a:cubicBezTo>
                    <a:pt x="268" y="566"/>
                    <a:pt x="384" y="562"/>
                    <a:pt x="459" y="562"/>
                  </a:cubicBezTo>
                  <a:lnTo>
                    <a:pt x="1002" y="562"/>
                  </a:lnTo>
                  <a:cubicBezTo>
                    <a:pt x="1077" y="562"/>
                    <a:pt x="1266" y="565"/>
                    <a:pt x="1466" y="565"/>
                  </a:cubicBezTo>
                  <a:cubicBezTo>
                    <a:pt x="1666" y="565"/>
                    <a:pt x="1877" y="562"/>
                    <a:pt x="1994" y="553"/>
                  </a:cubicBezTo>
                  <a:lnTo>
                    <a:pt x="1994" y="244"/>
                  </a:lnTo>
                  <a:cubicBezTo>
                    <a:pt x="1994" y="216"/>
                    <a:pt x="1984" y="57"/>
                    <a:pt x="1984"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3911198" y="2356470"/>
              <a:ext cx="140841" cy="27113"/>
            </a:xfrm>
            <a:custGeom>
              <a:rect b="b" l="l" r="r" t="t"/>
              <a:pathLst>
                <a:path extrusionOk="0" h="566" w="2940">
                  <a:moveTo>
                    <a:pt x="2920" y="0"/>
                  </a:moveTo>
                  <a:cubicBezTo>
                    <a:pt x="2733" y="10"/>
                    <a:pt x="2425" y="12"/>
                    <a:pt x="2134" y="12"/>
                  </a:cubicBezTo>
                  <a:cubicBezTo>
                    <a:pt x="1844" y="12"/>
                    <a:pt x="1573" y="10"/>
                    <a:pt x="1461" y="10"/>
                  </a:cubicBezTo>
                  <a:cubicBezTo>
                    <a:pt x="1280" y="10"/>
                    <a:pt x="1095" y="14"/>
                    <a:pt x="914" y="14"/>
                  </a:cubicBezTo>
                  <a:cubicBezTo>
                    <a:pt x="823" y="14"/>
                    <a:pt x="734" y="13"/>
                    <a:pt x="647" y="10"/>
                  </a:cubicBezTo>
                  <a:lnTo>
                    <a:pt x="10" y="10"/>
                  </a:lnTo>
                  <a:cubicBezTo>
                    <a:pt x="1" y="57"/>
                    <a:pt x="1" y="131"/>
                    <a:pt x="1" y="131"/>
                  </a:cubicBezTo>
                  <a:lnTo>
                    <a:pt x="1" y="562"/>
                  </a:lnTo>
                  <a:cubicBezTo>
                    <a:pt x="63" y="565"/>
                    <a:pt x="138" y="566"/>
                    <a:pt x="217" y="566"/>
                  </a:cubicBezTo>
                  <a:cubicBezTo>
                    <a:pt x="374" y="566"/>
                    <a:pt x="547" y="562"/>
                    <a:pt x="665" y="562"/>
                  </a:cubicBezTo>
                  <a:lnTo>
                    <a:pt x="1470" y="562"/>
                  </a:lnTo>
                  <a:cubicBezTo>
                    <a:pt x="1582" y="562"/>
                    <a:pt x="1868" y="564"/>
                    <a:pt x="2166" y="564"/>
                  </a:cubicBezTo>
                  <a:cubicBezTo>
                    <a:pt x="2464" y="564"/>
                    <a:pt x="2775" y="562"/>
                    <a:pt x="2939" y="552"/>
                  </a:cubicBezTo>
                  <a:lnTo>
                    <a:pt x="2939" y="244"/>
                  </a:lnTo>
                  <a:cubicBezTo>
                    <a:pt x="2939" y="225"/>
                    <a:pt x="2920" y="57"/>
                    <a:pt x="2920"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4067656" y="2356470"/>
              <a:ext cx="95091" cy="27113"/>
            </a:xfrm>
            <a:custGeom>
              <a:rect b="b" l="l" r="r" t="t"/>
              <a:pathLst>
                <a:path extrusionOk="0" h="566" w="1985">
                  <a:moveTo>
                    <a:pt x="1975" y="0"/>
                  </a:moveTo>
                  <a:cubicBezTo>
                    <a:pt x="1844" y="10"/>
                    <a:pt x="1636" y="12"/>
                    <a:pt x="1442" y="12"/>
                  </a:cubicBezTo>
                  <a:cubicBezTo>
                    <a:pt x="1248" y="12"/>
                    <a:pt x="1068" y="10"/>
                    <a:pt x="993" y="10"/>
                  </a:cubicBezTo>
                  <a:cubicBezTo>
                    <a:pt x="868" y="10"/>
                    <a:pt x="743" y="14"/>
                    <a:pt x="621" y="14"/>
                  </a:cubicBezTo>
                  <a:cubicBezTo>
                    <a:pt x="560" y="14"/>
                    <a:pt x="500" y="13"/>
                    <a:pt x="441" y="10"/>
                  </a:cubicBezTo>
                  <a:lnTo>
                    <a:pt x="10" y="10"/>
                  </a:lnTo>
                  <a:cubicBezTo>
                    <a:pt x="1" y="57"/>
                    <a:pt x="10" y="131"/>
                    <a:pt x="10" y="131"/>
                  </a:cubicBezTo>
                  <a:lnTo>
                    <a:pt x="10" y="562"/>
                  </a:lnTo>
                  <a:cubicBezTo>
                    <a:pt x="54" y="565"/>
                    <a:pt x="105" y="566"/>
                    <a:pt x="157" y="566"/>
                  </a:cubicBezTo>
                  <a:cubicBezTo>
                    <a:pt x="263" y="566"/>
                    <a:pt x="375" y="562"/>
                    <a:pt x="450" y="562"/>
                  </a:cubicBezTo>
                  <a:lnTo>
                    <a:pt x="993" y="562"/>
                  </a:lnTo>
                  <a:cubicBezTo>
                    <a:pt x="1068" y="562"/>
                    <a:pt x="1257" y="564"/>
                    <a:pt x="1457" y="564"/>
                  </a:cubicBezTo>
                  <a:cubicBezTo>
                    <a:pt x="1657" y="564"/>
                    <a:pt x="1868" y="562"/>
                    <a:pt x="1985" y="552"/>
                  </a:cubicBezTo>
                  <a:lnTo>
                    <a:pt x="1985" y="244"/>
                  </a:lnTo>
                  <a:cubicBezTo>
                    <a:pt x="1985" y="225"/>
                    <a:pt x="1985" y="57"/>
                    <a:pt x="1975"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3938552" y="2587312"/>
              <a:ext cx="95523" cy="27161"/>
            </a:xfrm>
            <a:custGeom>
              <a:rect b="b" l="l" r="r" t="t"/>
              <a:pathLst>
                <a:path extrusionOk="0" h="567" w="1994">
                  <a:moveTo>
                    <a:pt x="1975" y="1"/>
                  </a:moveTo>
                  <a:cubicBezTo>
                    <a:pt x="1849" y="10"/>
                    <a:pt x="1643" y="12"/>
                    <a:pt x="1449" y="12"/>
                  </a:cubicBezTo>
                  <a:cubicBezTo>
                    <a:pt x="1255" y="12"/>
                    <a:pt x="1072" y="10"/>
                    <a:pt x="993" y="10"/>
                  </a:cubicBezTo>
                  <a:cubicBezTo>
                    <a:pt x="868" y="10"/>
                    <a:pt x="743" y="14"/>
                    <a:pt x="624" y="14"/>
                  </a:cubicBezTo>
                  <a:cubicBezTo>
                    <a:pt x="564" y="14"/>
                    <a:pt x="506" y="13"/>
                    <a:pt x="450" y="10"/>
                  </a:cubicBezTo>
                  <a:lnTo>
                    <a:pt x="10" y="10"/>
                  </a:lnTo>
                  <a:cubicBezTo>
                    <a:pt x="1" y="57"/>
                    <a:pt x="10" y="132"/>
                    <a:pt x="10" y="132"/>
                  </a:cubicBezTo>
                  <a:lnTo>
                    <a:pt x="10" y="562"/>
                  </a:lnTo>
                  <a:cubicBezTo>
                    <a:pt x="54" y="565"/>
                    <a:pt x="105" y="566"/>
                    <a:pt x="158" y="566"/>
                  </a:cubicBezTo>
                  <a:cubicBezTo>
                    <a:pt x="264" y="566"/>
                    <a:pt x="378" y="562"/>
                    <a:pt x="459" y="562"/>
                  </a:cubicBezTo>
                  <a:lnTo>
                    <a:pt x="993" y="562"/>
                  </a:lnTo>
                  <a:cubicBezTo>
                    <a:pt x="1072" y="562"/>
                    <a:pt x="1264" y="564"/>
                    <a:pt x="1465" y="564"/>
                  </a:cubicBezTo>
                  <a:cubicBezTo>
                    <a:pt x="1666" y="564"/>
                    <a:pt x="1877" y="562"/>
                    <a:pt x="1994" y="553"/>
                  </a:cubicBezTo>
                  <a:lnTo>
                    <a:pt x="1994" y="244"/>
                  </a:lnTo>
                  <a:cubicBezTo>
                    <a:pt x="1975" y="207"/>
                    <a:pt x="1975" y="57"/>
                    <a:pt x="1975"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3938552" y="2637083"/>
              <a:ext cx="95523" cy="27113"/>
            </a:xfrm>
            <a:custGeom>
              <a:rect b="b" l="l" r="r" t="t"/>
              <a:pathLst>
                <a:path extrusionOk="0" h="566" w="1994">
                  <a:moveTo>
                    <a:pt x="1975" y="0"/>
                  </a:moveTo>
                  <a:cubicBezTo>
                    <a:pt x="1867" y="12"/>
                    <a:pt x="1700" y="16"/>
                    <a:pt x="1532" y="16"/>
                  </a:cubicBezTo>
                  <a:cubicBezTo>
                    <a:pt x="1309" y="16"/>
                    <a:pt x="1084" y="10"/>
                    <a:pt x="993" y="10"/>
                  </a:cubicBezTo>
                  <a:cubicBezTo>
                    <a:pt x="868" y="10"/>
                    <a:pt x="743" y="18"/>
                    <a:pt x="624" y="18"/>
                  </a:cubicBezTo>
                  <a:cubicBezTo>
                    <a:pt x="564" y="18"/>
                    <a:pt x="506" y="16"/>
                    <a:pt x="450" y="10"/>
                  </a:cubicBezTo>
                  <a:lnTo>
                    <a:pt x="10" y="10"/>
                  </a:lnTo>
                  <a:cubicBezTo>
                    <a:pt x="1" y="57"/>
                    <a:pt x="10" y="131"/>
                    <a:pt x="10" y="131"/>
                  </a:cubicBezTo>
                  <a:lnTo>
                    <a:pt x="10" y="562"/>
                  </a:lnTo>
                  <a:cubicBezTo>
                    <a:pt x="54" y="565"/>
                    <a:pt x="105" y="566"/>
                    <a:pt x="158" y="566"/>
                  </a:cubicBezTo>
                  <a:cubicBezTo>
                    <a:pt x="264" y="566"/>
                    <a:pt x="378" y="562"/>
                    <a:pt x="459" y="562"/>
                  </a:cubicBezTo>
                  <a:lnTo>
                    <a:pt x="993" y="562"/>
                  </a:lnTo>
                  <a:cubicBezTo>
                    <a:pt x="1072" y="562"/>
                    <a:pt x="1264" y="564"/>
                    <a:pt x="1465" y="564"/>
                  </a:cubicBezTo>
                  <a:cubicBezTo>
                    <a:pt x="1666" y="564"/>
                    <a:pt x="1877" y="562"/>
                    <a:pt x="1994" y="552"/>
                  </a:cubicBezTo>
                  <a:lnTo>
                    <a:pt x="1994" y="244"/>
                  </a:lnTo>
                  <a:cubicBezTo>
                    <a:pt x="1975" y="225"/>
                    <a:pt x="1975" y="57"/>
                    <a:pt x="1975"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4005332" y="2047595"/>
              <a:ext cx="172650" cy="27161"/>
            </a:xfrm>
            <a:custGeom>
              <a:rect b="b" l="l" r="r" t="t"/>
              <a:pathLst>
                <a:path extrusionOk="0" h="567" w="3604">
                  <a:moveTo>
                    <a:pt x="3594" y="1"/>
                  </a:moveTo>
                  <a:cubicBezTo>
                    <a:pt x="3398" y="13"/>
                    <a:pt x="3090" y="16"/>
                    <a:pt x="2780" y="16"/>
                  </a:cubicBezTo>
                  <a:cubicBezTo>
                    <a:pt x="2368" y="16"/>
                    <a:pt x="1953" y="10"/>
                    <a:pt x="1798" y="10"/>
                  </a:cubicBezTo>
                  <a:cubicBezTo>
                    <a:pt x="1573" y="10"/>
                    <a:pt x="1349" y="18"/>
                    <a:pt x="1127" y="18"/>
                  </a:cubicBezTo>
                  <a:cubicBezTo>
                    <a:pt x="1016" y="18"/>
                    <a:pt x="906" y="16"/>
                    <a:pt x="796" y="10"/>
                  </a:cubicBezTo>
                  <a:lnTo>
                    <a:pt x="10" y="10"/>
                  </a:lnTo>
                  <a:cubicBezTo>
                    <a:pt x="1" y="57"/>
                    <a:pt x="1" y="132"/>
                    <a:pt x="1" y="132"/>
                  </a:cubicBezTo>
                  <a:lnTo>
                    <a:pt x="1" y="562"/>
                  </a:lnTo>
                  <a:cubicBezTo>
                    <a:pt x="76" y="565"/>
                    <a:pt x="168" y="566"/>
                    <a:pt x="266" y="566"/>
                  </a:cubicBezTo>
                  <a:cubicBezTo>
                    <a:pt x="462" y="566"/>
                    <a:pt x="678" y="562"/>
                    <a:pt x="815" y="562"/>
                  </a:cubicBezTo>
                  <a:lnTo>
                    <a:pt x="1798" y="562"/>
                  </a:lnTo>
                  <a:cubicBezTo>
                    <a:pt x="1938" y="562"/>
                    <a:pt x="2287" y="565"/>
                    <a:pt x="2652" y="565"/>
                  </a:cubicBezTo>
                  <a:cubicBezTo>
                    <a:pt x="3017" y="565"/>
                    <a:pt x="3398" y="562"/>
                    <a:pt x="3604" y="553"/>
                  </a:cubicBezTo>
                  <a:lnTo>
                    <a:pt x="3604" y="244"/>
                  </a:lnTo>
                  <a:cubicBezTo>
                    <a:pt x="3604" y="216"/>
                    <a:pt x="3604" y="57"/>
                    <a:pt x="3594"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3858311" y="2124287"/>
              <a:ext cx="397707" cy="29556"/>
            </a:xfrm>
            <a:custGeom>
              <a:rect b="b" l="l" r="r" t="t"/>
              <a:pathLst>
                <a:path extrusionOk="0" h="617" w="8302">
                  <a:moveTo>
                    <a:pt x="8264" y="0"/>
                  </a:moveTo>
                  <a:cubicBezTo>
                    <a:pt x="7629" y="17"/>
                    <a:pt x="6496" y="20"/>
                    <a:pt x="5558" y="20"/>
                  </a:cubicBezTo>
                  <a:cubicBezTo>
                    <a:pt x="4932" y="20"/>
                    <a:pt x="4393" y="19"/>
                    <a:pt x="4146" y="19"/>
                  </a:cubicBezTo>
                  <a:cubicBezTo>
                    <a:pt x="3628" y="19"/>
                    <a:pt x="3115" y="23"/>
                    <a:pt x="2600" y="23"/>
                  </a:cubicBezTo>
                  <a:cubicBezTo>
                    <a:pt x="2342" y="23"/>
                    <a:pt x="2084" y="22"/>
                    <a:pt x="1825" y="19"/>
                  </a:cubicBezTo>
                  <a:lnTo>
                    <a:pt x="29" y="19"/>
                  </a:lnTo>
                  <a:cubicBezTo>
                    <a:pt x="1" y="66"/>
                    <a:pt x="1" y="140"/>
                    <a:pt x="1" y="140"/>
                  </a:cubicBezTo>
                  <a:lnTo>
                    <a:pt x="1" y="608"/>
                  </a:lnTo>
                  <a:cubicBezTo>
                    <a:pt x="178" y="615"/>
                    <a:pt x="393" y="617"/>
                    <a:pt x="617" y="617"/>
                  </a:cubicBezTo>
                  <a:cubicBezTo>
                    <a:pt x="1065" y="617"/>
                    <a:pt x="1554" y="608"/>
                    <a:pt x="1872" y="608"/>
                  </a:cubicBezTo>
                  <a:lnTo>
                    <a:pt x="4146" y="608"/>
                  </a:lnTo>
                  <a:cubicBezTo>
                    <a:pt x="4504" y="608"/>
                    <a:pt x="5498" y="614"/>
                    <a:pt x="6462" y="614"/>
                  </a:cubicBezTo>
                  <a:cubicBezTo>
                    <a:pt x="7186" y="614"/>
                    <a:pt x="7892" y="611"/>
                    <a:pt x="8301" y="599"/>
                  </a:cubicBezTo>
                  <a:cubicBezTo>
                    <a:pt x="8301" y="496"/>
                    <a:pt x="8301" y="374"/>
                    <a:pt x="8282" y="271"/>
                  </a:cubicBezTo>
                  <a:cubicBezTo>
                    <a:pt x="8282" y="234"/>
                    <a:pt x="8273" y="75"/>
                    <a:pt x="8264"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3858311" y="2176692"/>
              <a:ext cx="397707" cy="29412"/>
            </a:xfrm>
            <a:custGeom>
              <a:rect b="b" l="l" r="r" t="t"/>
              <a:pathLst>
                <a:path extrusionOk="0" h="614" w="8302">
                  <a:moveTo>
                    <a:pt x="8264" y="1"/>
                  </a:moveTo>
                  <a:cubicBezTo>
                    <a:pt x="7735" y="10"/>
                    <a:pt x="6860" y="13"/>
                    <a:pt x="6040" y="13"/>
                  </a:cubicBezTo>
                  <a:cubicBezTo>
                    <a:pt x="5220" y="13"/>
                    <a:pt x="4455" y="10"/>
                    <a:pt x="4146" y="10"/>
                  </a:cubicBezTo>
                  <a:cubicBezTo>
                    <a:pt x="3628" y="10"/>
                    <a:pt x="3115" y="14"/>
                    <a:pt x="2600" y="14"/>
                  </a:cubicBezTo>
                  <a:cubicBezTo>
                    <a:pt x="2342" y="14"/>
                    <a:pt x="2084" y="13"/>
                    <a:pt x="1825" y="10"/>
                  </a:cubicBezTo>
                  <a:lnTo>
                    <a:pt x="29" y="10"/>
                  </a:lnTo>
                  <a:cubicBezTo>
                    <a:pt x="1" y="57"/>
                    <a:pt x="1" y="141"/>
                    <a:pt x="1" y="141"/>
                  </a:cubicBezTo>
                  <a:lnTo>
                    <a:pt x="1" y="609"/>
                  </a:lnTo>
                  <a:cubicBezTo>
                    <a:pt x="178" y="612"/>
                    <a:pt x="393" y="613"/>
                    <a:pt x="617" y="613"/>
                  </a:cubicBezTo>
                  <a:cubicBezTo>
                    <a:pt x="1065" y="613"/>
                    <a:pt x="1554" y="609"/>
                    <a:pt x="1872" y="609"/>
                  </a:cubicBezTo>
                  <a:lnTo>
                    <a:pt x="4146" y="609"/>
                  </a:lnTo>
                  <a:cubicBezTo>
                    <a:pt x="4397" y="609"/>
                    <a:pt x="4959" y="611"/>
                    <a:pt x="5605" y="611"/>
                  </a:cubicBezTo>
                  <a:cubicBezTo>
                    <a:pt x="6573" y="611"/>
                    <a:pt x="7728" y="607"/>
                    <a:pt x="8301" y="590"/>
                  </a:cubicBezTo>
                  <a:cubicBezTo>
                    <a:pt x="8301" y="487"/>
                    <a:pt x="8301" y="375"/>
                    <a:pt x="8282" y="263"/>
                  </a:cubicBezTo>
                  <a:cubicBezTo>
                    <a:pt x="8282" y="235"/>
                    <a:pt x="8273" y="66"/>
                    <a:pt x="82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3857880" y="2229145"/>
              <a:ext cx="297682" cy="29412"/>
            </a:xfrm>
            <a:custGeom>
              <a:rect b="b" l="l" r="r" t="t"/>
              <a:pathLst>
                <a:path extrusionOk="0" h="614" w="6214">
                  <a:moveTo>
                    <a:pt x="6186" y="1"/>
                  </a:moveTo>
                  <a:cubicBezTo>
                    <a:pt x="5853" y="13"/>
                    <a:pt x="5324" y="16"/>
                    <a:pt x="4792" y="16"/>
                  </a:cubicBezTo>
                  <a:cubicBezTo>
                    <a:pt x="4082" y="16"/>
                    <a:pt x="3365" y="10"/>
                    <a:pt x="3098" y="10"/>
                  </a:cubicBezTo>
                  <a:cubicBezTo>
                    <a:pt x="2717" y="10"/>
                    <a:pt x="2332" y="18"/>
                    <a:pt x="1946" y="18"/>
                  </a:cubicBezTo>
                  <a:cubicBezTo>
                    <a:pt x="1753" y="18"/>
                    <a:pt x="1560" y="16"/>
                    <a:pt x="1367" y="10"/>
                  </a:cubicBezTo>
                  <a:lnTo>
                    <a:pt x="28" y="10"/>
                  </a:lnTo>
                  <a:cubicBezTo>
                    <a:pt x="0" y="57"/>
                    <a:pt x="10" y="141"/>
                    <a:pt x="10" y="141"/>
                  </a:cubicBezTo>
                  <a:lnTo>
                    <a:pt x="10" y="609"/>
                  </a:lnTo>
                  <a:cubicBezTo>
                    <a:pt x="141" y="612"/>
                    <a:pt x="301" y="613"/>
                    <a:pt x="469" y="613"/>
                  </a:cubicBezTo>
                  <a:cubicBezTo>
                    <a:pt x="806" y="613"/>
                    <a:pt x="1176" y="609"/>
                    <a:pt x="1413" y="609"/>
                  </a:cubicBezTo>
                  <a:lnTo>
                    <a:pt x="3116" y="609"/>
                  </a:lnTo>
                  <a:cubicBezTo>
                    <a:pt x="3355" y="609"/>
                    <a:pt x="3954" y="611"/>
                    <a:pt x="4581" y="611"/>
                  </a:cubicBezTo>
                  <a:cubicBezTo>
                    <a:pt x="5208" y="611"/>
                    <a:pt x="5863" y="609"/>
                    <a:pt x="6214" y="600"/>
                  </a:cubicBezTo>
                  <a:lnTo>
                    <a:pt x="6214" y="272"/>
                  </a:lnTo>
                  <a:cubicBezTo>
                    <a:pt x="6205" y="225"/>
                    <a:pt x="6205" y="57"/>
                    <a:pt x="6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3857880" y="2749606"/>
              <a:ext cx="297682" cy="29556"/>
            </a:xfrm>
            <a:custGeom>
              <a:rect b="b" l="l" r="r" t="t"/>
              <a:pathLst>
                <a:path extrusionOk="0" h="617" w="6214">
                  <a:moveTo>
                    <a:pt x="6186" y="0"/>
                  </a:moveTo>
                  <a:cubicBezTo>
                    <a:pt x="5720" y="17"/>
                    <a:pt x="4870" y="20"/>
                    <a:pt x="4163" y="20"/>
                  </a:cubicBezTo>
                  <a:cubicBezTo>
                    <a:pt x="3692" y="20"/>
                    <a:pt x="3285" y="19"/>
                    <a:pt x="3098" y="19"/>
                  </a:cubicBezTo>
                  <a:cubicBezTo>
                    <a:pt x="2717" y="19"/>
                    <a:pt x="2332" y="23"/>
                    <a:pt x="1946" y="23"/>
                  </a:cubicBezTo>
                  <a:cubicBezTo>
                    <a:pt x="1753" y="23"/>
                    <a:pt x="1560" y="22"/>
                    <a:pt x="1367" y="19"/>
                  </a:cubicBezTo>
                  <a:lnTo>
                    <a:pt x="28" y="19"/>
                  </a:lnTo>
                  <a:cubicBezTo>
                    <a:pt x="0" y="66"/>
                    <a:pt x="10" y="141"/>
                    <a:pt x="10" y="141"/>
                  </a:cubicBezTo>
                  <a:lnTo>
                    <a:pt x="10" y="608"/>
                  </a:lnTo>
                  <a:cubicBezTo>
                    <a:pt x="141" y="615"/>
                    <a:pt x="301" y="617"/>
                    <a:pt x="469" y="617"/>
                  </a:cubicBezTo>
                  <a:cubicBezTo>
                    <a:pt x="806" y="617"/>
                    <a:pt x="1176" y="608"/>
                    <a:pt x="1413" y="608"/>
                  </a:cubicBezTo>
                  <a:lnTo>
                    <a:pt x="3116" y="608"/>
                  </a:lnTo>
                  <a:cubicBezTo>
                    <a:pt x="3389" y="608"/>
                    <a:pt x="4132" y="615"/>
                    <a:pt x="4850" y="615"/>
                  </a:cubicBezTo>
                  <a:cubicBezTo>
                    <a:pt x="5389" y="615"/>
                    <a:pt x="5913" y="611"/>
                    <a:pt x="6214" y="599"/>
                  </a:cubicBezTo>
                  <a:lnTo>
                    <a:pt x="6214" y="272"/>
                  </a:lnTo>
                  <a:cubicBezTo>
                    <a:pt x="6205" y="234"/>
                    <a:pt x="6205" y="66"/>
                    <a:pt x="6186"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3938121" y="2430431"/>
              <a:ext cx="397228" cy="29364"/>
            </a:xfrm>
            <a:custGeom>
              <a:rect b="b" l="l" r="r" t="t"/>
              <a:pathLst>
                <a:path extrusionOk="0" h="613" w="8292">
                  <a:moveTo>
                    <a:pt x="8254" y="0"/>
                  </a:moveTo>
                  <a:cubicBezTo>
                    <a:pt x="7730" y="10"/>
                    <a:pt x="6855" y="12"/>
                    <a:pt x="6034" y="12"/>
                  </a:cubicBezTo>
                  <a:cubicBezTo>
                    <a:pt x="5213" y="12"/>
                    <a:pt x="4445" y="10"/>
                    <a:pt x="4136" y="10"/>
                  </a:cubicBezTo>
                  <a:cubicBezTo>
                    <a:pt x="3625" y="10"/>
                    <a:pt x="3109" y="14"/>
                    <a:pt x="2595" y="14"/>
                  </a:cubicBezTo>
                  <a:cubicBezTo>
                    <a:pt x="2338" y="14"/>
                    <a:pt x="2081" y="13"/>
                    <a:pt x="1825" y="10"/>
                  </a:cubicBezTo>
                  <a:lnTo>
                    <a:pt x="19" y="10"/>
                  </a:lnTo>
                  <a:cubicBezTo>
                    <a:pt x="0" y="57"/>
                    <a:pt x="0" y="141"/>
                    <a:pt x="0" y="141"/>
                  </a:cubicBezTo>
                  <a:lnTo>
                    <a:pt x="0" y="609"/>
                  </a:lnTo>
                  <a:cubicBezTo>
                    <a:pt x="175" y="612"/>
                    <a:pt x="388" y="613"/>
                    <a:pt x="612" y="613"/>
                  </a:cubicBezTo>
                  <a:cubicBezTo>
                    <a:pt x="1061" y="613"/>
                    <a:pt x="1554" y="609"/>
                    <a:pt x="1872" y="609"/>
                  </a:cubicBezTo>
                  <a:lnTo>
                    <a:pt x="4136" y="609"/>
                  </a:lnTo>
                  <a:cubicBezTo>
                    <a:pt x="4455" y="609"/>
                    <a:pt x="5257" y="611"/>
                    <a:pt x="6098" y="611"/>
                  </a:cubicBezTo>
                  <a:cubicBezTo>
                    <a:pt x="6939" y="611"/>
                    <a:pt x="7819" y="609"/>
                    <a:pt x="8291" y="599"/>
                  </a:cubicBezTo>
                  <a:cubicBezTo>
                    <a:pt x="8291" y="487"/>
                    <a:pt x="8291" y="375"/>
                    <a:pt x="8282" y="272"/>
                  </a:cubicBezTo>
                  <a:cubicBezTo>
                    <a:pt x="8282" y="234"/>
                    <a:pt x="8273" y="66"/>
                    <a:pt x="8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3938121" y="2482885"/>
              <a:ext cx="397228" cy="29556"/>
            </a:xfrm>
            <a:custGeom>
              <a:rect b="b" l="l" r="r" t="t"/>
              <a:pathLst>
                <a:path extrusionOk="0" h="617" w="8292">
                  <a:moveTo>
                    <a:pt x="8254" y="0"/>
                  </a:moveTo>
                  <a:cubicBezTo>
                    <a:pt x="7625" y="17"/>
                    <a:pt x="6491" y="20"/>
                    <a:pt x="5551" y="20"/>
                  </a:cubicBezTo>
                  <a:cubicBezTo>
                    <a:pt x="4924" y="20"/>
                    <a:pt x="4384" y="19"/>
                    <a:pt x="4136" y="19"/>
                  </a:cubicBezTo>
                  <a:cubicBezTo>
                    <a:pt x="3625" y="19"/>
                    <a:pt x="3109" y="23"/>
                    <a:pt x="2595" y="23"/>
                  </a:cubicBezTo>
                  <a:cubicBezTo>
                    <a:pt x="2338" y="23"/>
                    <a:pt x="2081" y="22"/>
                    <a:pt x="1825" y="19"/>
                  </a:cubicBezTo>
                  <a:lnTo>
                    <a:pt x="19" y="19"/>
                  </a:lnTo>
                  <a:cubicBezTo>
                    <a:pt x="0" y="66"/>
                    <a:pt x="0" y="141"/>
                    <a:pt x="0" y="141"/>
                  </a:cubicBezTo>
                  <a:lnTo>
                    <a:pt x="0" y="609"/>
                  </a:lnTo>
                  <a:cubicBezTo>
                    <a:pt x="175" y="615"/>
                    <a:pt x="388" y="617"/>
                    <a:pt x="612" y="617"/>
                  </a:cubicBezTo>
                  <a:cubicBezTo>
                    <a:pt x="1061" y="617"/>
                    <a:pt x="1554" y="609"/>
                    <a:pt x="1872" y="609"/>
                  </a:cubicBezTo>
                  <a:lnTo>
                    <a:pt x="4136" y="609"/>
                  </a:lnTo>
                  <a:cubicBezTo>
                    <a:pt x="4500" y="609"/>
                    <a:pt x="5496" y="615"/>
                    <a:pt x="6460" y="615"/>
                  </a:cubicBezTo>
                  <a:cubicBezTo>
                    <a:pt x="7182" y="615"/>
                    <a:pt x="7886" y="611"/>
                    <a:pt x="8291" y="599"/>
                  </a:cubicBezTo>
                  <a:cubicBezTo>
                    <a:pt x="8291" y="496"/>
                    <a:pt x="8291" y="375"/>
                    <a:pt x="8282" y="272"/>
                  </a:cubicBezTo>
                  <a:cubicBezTo>
                    <a:pt x="8282" y="225"/>
                    <a:pt x="8273" y="66"/>
                    <a:pt x="8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3937642" y="2535338"/>
              <a:ext cx="297298" cy="29364"/>
            </a:xfrm>
            <a:custGeom>
              <a:rect b="b" l="l" r="r" t="t"/>
              <a:pathLst>
                <a:path extrusionOk="0" h="613" w="6206">
                  <a:moveTo>
                    <a:pt x="6186" y="0"/>
                  </a:moveTo>
                  <a:cubicBezTo>
                    <a:pt x="5793" y="10"/>
                    <a:pt x="5138" y="12"/>
                    <a:pt x="4523" y="12"/>
                  </a:cubicBezTo>
                  <a:cubicBezTo>
                    <a:pt x="3908" y="12"/>
                    <a:pt x="3332" y="10"/>
                    <a:pt x="3098" y="10"/>
                  </a:cubicBezTo>
                  <a:cubicBezTo>
                    <a:pt x="2718" y="10"/>
                    <a:pt x="2329" y="14"/>
                    <a:pt x="1943" y="14"/>
                  </a:cubicBezTo>
                  <a:cubicBezTo>
                    <a:pt x="1750" y="14"/>
                    <a:pt x="1557" y="13"/>
                    <a:pt x="1367" y="10"/>
                  </a:cubicBezTo>
                  <a:lnTo>
                    <a:pt x="20" y="10"/>
                  </a:lnTo>
                  <a:cubicBezTo>
                    <a:pt x="1" y="56"/>
                    <a:pt x="10" y="141"/>
                    <a:pt x="10" y="141"/>
                  </a:cubicBezTo>
                  <a:lnTo>
                    <a:pt x="10" y="608"/>
                  </a:lnTo>
                  <a:cubicBezTo>
                    <a:pt x="138" y="612"/>
                    <a:pt x="296" y="613"/>
                    <a:pt x="464" y="613"/>
                  </a:cubicBezTo>
                  <a:cubicBezTo>
                    <a:pt x="798" y="613"/>
                    <a:pt x="1171" y="608"/>
                    <a:pt x="1414" y="608"/>
                  </a:cubicBezTo>
                  <a:lnTo>
                    <a:pt x="3108" y="608"/>
                  </a:lnTo>
                  <a:cubicBezTo>
                    <a:pt x="3299" y="608"/>
                    <a:pt x="3720" y="610"/>
                    <a:pt x="4202" y="610"/>
                  </a:cubicBezTo>
                  <a:cubicBezTo>
                    <a:pt x="4925" y="610"/>
                    <a:pt x="5784" y="607"/>
                    <a:pt x="6205" y="590"/>
                  </a:cubicBezTo>
                  <a:lnTo>
                    <a:pt x="6205" y="262"/>
                  </a:lnTo>
                  <a:cubicBezTo>
                    <a:pt x="6205" y="234"/>
                    <a:pt x="6196" y="56"/>
                    <a:pt x="6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3937642" y="2686375"/>
              <a:ext cx="157847" cy="29412"/>
            </a:xfrm>
            <a:custGeom>
              <a:rect b="b" l="l" r="r" t="t"/>
              <a:pathLst>
                <a:path extrusionOk="0" h="614" w="3295">
                  <a:moveTo>
                    <a:pt x="3286" y="1"/>
                  </a:moveTo>
                  <a:cubicBezTo>
                    <a:pt x="3105" y="13"/>
                    <a:pt x="2823" y="16"/>
                    <a:pt x="2541" y="16"/>
                  </a:cubicBezTo>
                  <a:cubicBezTo>
                    <a:pt x="2164" y="16"/>
                    <a:pt x="1787" y="10"/>
                    <a:pt x="1648" y="10"/>
                  </a:cubicBezTo>
                  <a:cubicBezTo>
                    <a:pt x="1442" y="10"/>
                    <a:pt x="1240" y="18"/>
                    <a:pt x="1034" y="18"/>
                  </a:cubicBezTo>
                  <a:cubicBezTo>
                    <a:pt x="932" y="18"/>
                    <a:pt x="828" y="16"/>
                    <a:pt x="722" y="10"/>
                  </a:cubicBezTo>
                  <a:lnTo>
                    <a:pt x="10" y="10"/>
                  </a:lnTo>
                  <a:cubicBezTo>
                    <a:pt x="1" y="57"/>
                    <a:pt x="1" y="141"/>
                    <a:pt x="1" y="141"/>
                  </a:cubicBezTo>
                  <a:lnTo>
                    <a:pt x="1" y="609"/>
                  </a:lnTo>
                  <a:cubicBezTo>
                    <a:pt x="70" y="612"/>
                    <a:pt x="153" y="613"/>
                    <a:pt x="241" y="613"/>
                  </a:cubicBezTo>
                  <a:cubicBezTo>
                    <a:pt x="417" y="613"/>
                    <a:pt x="612" y="609"/>
                    <a:pt x="750" y="609"/>
                  </a:cubicBezTo>
                  <a:lnTo>
                    <a:pt x="1648" y="609"/>
                  </a:lnTo>
                  <a:cubicBezTo>
                    <a:pt x="1774" y="609"/>
                    <a:pt x="2090" y="611"/>
                    <a:pt x="2422" y="611"/>
                  </a:cubicBezTo>
                  <a:cubicBezTo>
                    <a:pt x="2755" y="611"/>
                    <a:pt x="3103" y="609"/>
                    <a:pt x="3295" y="600"/>
                  </a:cubicBezTo>
                  <a:lnTo>
                    <a:pt x="3295" y="272"/>
                  </a:lnTo>
                  <a:cubicBezTo>
                    <a:pt x="3295" y="225"/>
                    <a:pt x="3286" y="57"/>
                    <a:pt x="32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4108471" y="2686375"/>
              <a:ext cx="190566" cy="29412"/>
            </a:xfrm>
            <a:custGeom>
              <a:rect b="b" l="l" r="r" t="t"/>
              <a:pathLst>
                <a:path extrusionOk="0" h="614" w="3978">
                  <a:moveTo>
                    <a:pt x="3968" y="1"/>
                  </a:moveTo>
                  <a:cubicBezTo>
                    <a:pt x="3751" y="13"/>
                    <a:pt x="3411" y="16"/>
                    <a:pt x="3069" y="16"/>
                  </a:cubicBezTo>
                  <a:cubicBezTo>
                    <a:pt x="2614" y="16"/>
                    <a:pt x="2155" y="10"/>
                    <a:pt x="1984" y="10"/>
                  </a:cubicBezTo>
                  <a:cubicBezTo>
                    <a:pt x="1735" y="10"/>
                    <a:pt x="1485" y="18"/>
                    <a:pt x="1241" y="18"/>
                  </a:cubicBezTo>
                  <a:cubicBezTo>
                    <a:pt x="1119" y="18"/>
                    <a:pt x="998" y="16"/>
                    <a:pt x="880" y="10"/>
                  </a:cubicBezTo>
                  <a:lnTo>
                    <a:pt x="10" y="10"/>
                  </a:lnTo>
                  <a:cubicBezTo>
                    <a:pt x="0" y="57"/>
                    <a:pt x="0" y="141"/>
                    <a:pt x="0" y="141"/>
                  </a:cubicBezTo>
                  <a:lnTo>
                    <a:pt x="0" y="609"/>
                  </a:lnTo>
                  <a:cubicBezTo>
                    <a:pt x="81" y="612"/>
                    <a:pt x="182" y="613"/>
                    <a:pt x="289" y="613"/>
                  </a:cubicBezTo>
                  <a:cubicBezTo>
                    <a:pt x="504" y="613"/>
                    <a:pt x="743" y="609"/>
                    <a:pt x="899" y="609"/>
                  </a:cubicBezTo>
                  <a:lnTo>
                    <a:pt x="1984" y="609"/>
                  </a:lnTo>
                  <a:cubicBezTo>
                    <a:pt x="2139" y="609"/>
                    <a:pt x="2522" y="611"/>
                    <a:pt x="2925" y="611"/>
                  </a:cubicBezTo>
                  <a:cubicBezTo>
                    <a:pt x="3327" y="611"/>
                    <a:pt x="3748" y="609"/>
                    <a:pt x="3977" y="600"/>
                  </a:cubicBezTo>
                  <a:lnTo>
                    <a:pt x="3977" y="272"/>
                  </a:lnTo>
                  <a:cubicBezTo>
                    <a:pt x="3977" y="225"/>
                    <a:pt x="3968" y="57"/>
                    <a:pt x="3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3737303" y="2104982"/>
              <a:ext cx="10347" cy="675138"/>
            </a:xfrm>
            <a:custGeom>
              <a:rect b="b" l="l" r="r" t="t"/>
              <a:pathLst>
                <a:path extrusionOk="0" h="14094" w="216">
                  <a:moveTo>
                    <a:pt x="56" y="1"/>
                  </a:moveTo>
                  <a:cubicBezTo>
                    <a:pt x="28" y="1"/>
                    <a:pt x="0" y="19"/>
                    <a:pt x="0" y="57"/>
                  </a:cubicBezTo>
                  <a:cubicBezTo>
                    <a:pt x="28" y="3688"/>
                    <a:pt x="37" y="7328"/>
                    <a:pt x="66" y="10968"/>
                  </a:cubicBezTo>
                  <a:cubicBezTo>
                    <a:pt x="66" y="11473"/>
                    <a:pt x="66" y="11988"/>
                    <a:pt x="75" y="12484"/>
                  </a:cubicBezTo>
                  <a:cubicBezTo>
                    <a:pt x="75" y="13017"/>
                    <a:pt x="47" y="13551"/>
                    <a:pt x="112" y="14065"/>
                  </a:cubicBezTo>
                  <a:cubicBezTo>
                    <a:pt x="112" y="14084"/>
                    <a:pt x="126" y="14094"/>
                    <a:pt x="140" y="14094"/>
                  </a:cubicBezTo>
                  <a:cubicBezTo>
                    <a:pt x="154" y="14094"/>
                    <a:pt x="168" y="14084"/>
                    <a:pt x="168" y="14065"/>
                  </a:cubicBezTo>
                  <a:cubicBezTo>
                    <a:pt x="215" y="13616"/>
                    <a:pt x="187" y="13130"/>
                    <a:pt x="178" y="12662"/>
                  </a:cubicBezTo>
                  <a:cubicBezTo>
                    <a:pt x="178" y="12222"/>
                    <a:pt x="178" y="11763"/>
                    <a:pt x="168" y="11324"/>
                  </a:cubicBezTo>
                  <a:cubicBezTo>
                    <a:pt x="168" y="10416"/>
                    <a:pt x="159" y="9518"/>
                    <a:pt x="159" y="8619"/>
                  </a:cubicBezTo>
                  <a:cubicBezTo>
                    <a:pt x="140" y="6804"/>
                    <a:pt x="131" y="4979"/>
                    <a:pt x="122" y="3164"/>
                  </a:cubicBezTo>
                  <a:cubicBezTo>
                    <a:pt x="112" y="2125"/>
                    <a:pt x="112" y="1095"/>
                    <a:pt x="112" y="57"/>
                  </a:cubicBezTo>
                  <a:cubicBezTo>
                    <a:pt x="112" y="19"/>
                    <a:pt x="84" y="1"/>
                    <a:pt x="56"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3859222" y="2285431"/>
              <a:ext cx="7665" cy="428679"/>
            </a:xfrm>
            <a:custGeom>
              <a:rect b="b" l="l" r="r" t="t"/>
              <a:pathLst>
                <a:path extrusionOk="0" h="8949" w="160">
                  <a:moveTo>
                    <a:pt x="113" y="0"/>
                  </a:moveTo>
                  <a:cubicBezTo>
                    <a:pt x="89" y="0"/>
                    <a:pt x="66" y="14"/>
                    <a:pt x="66" y="42"/>
                  </a:cubicBezTo>
                  <a:cubicBezTo>
                    <a:pt x="28" y="2344"/>
                    <a:pt x="28" y="4646"/>
                    <a:pt x="10" y="6958"/>
                  </a:cubicBezTo>
                  <a:cubicBezTo>
                    <a:pt x="10" y="7613"/>
                    <a:pt x="0" y="8258"/>
                    <a:pt x="10" y="8913"/>
                  </a:cubicBezTo>
                  <a:cubicBezTo>
                    <a:pt x="10" y="8937"/>
                    <a:pt x="28" y="8949"/>
                    <a:pt x="47" y="8949"/>
                  </a:cubicBezTo>
                  <a:cubicBezTo>
                    <a:pt x="66" y="8949"/>
                    <a:pt x="85" y="8937"/>
                    <a:pt x="85" y="8913"/>
                  </a:cubicBezTo>
                  <a:cubicBezTo>
                    <a:pt x="150" y="6602"/>
                    <a:pt x="141" y="4300"/>
                    <a:pt x="150" y="1998"/>
                  </a:cubicBezTo>
                  <a:cubicBezTo>
                    <a:pt x="150" y="1343"/>
                    <a:pt x="159" y="697"/>
                    <a:pt x="159" y="42"/>
                  </a:cubicBezTo>
                  <a:cubicBezTo>
                    <a:pt x="159" y="14"/>
                    <a:pt x="136" y="0"/>
                    <a:pt x="113"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4312882" y="1193972"/>
              <a:ext cx="1465941" cy="1136774"/>
            </a:xfrm>
            <a:custGeom>
              <a:rect b="b" l="l" r="r" t="t"/>
              <a:pathLst>
                <a:path extrusionOk="0" h="23731" w="30601">
                  <a:moveTo>
                    <a:pt x="26581" y="1"/>
                  </a:moveTo>
                  <a:cubicBezTo>
                    <a:pt x="23066" y="1"/>
                    <a:pt x="18079" y="53"/>
                    <a:pt x="15844" y="53"/>
                  </a:cubicBezTo>
                  <a:cubicBezTo>
                    <a:pt x="15545" y="53"/>
                    <a:pt x="15294" y="52"/>
                    <a:pt x="15104" y="50"/>
                  </a:cubicBezTo>
                  <a:cubicBezTo>
                    <a:pt x="14796" y="48"/>
                    <a:pt x="14336" y="47"/>
                    <a:pt x="13766" y="47"/>
                  </a:cubicBezTo>
                  <a:cubicBezTo>
                    <a:pt x="9773" y="47"/>
                    <a:pt x="393" y="97"/>
                    <a:pt x="328" y="97"/>
                  </a:cubicBezTo>
                  <a:cubicBezTo>
                    <a:pt x="0" y="116"/>
                    <a:pt x="57" y="649"/>
                    <a:pt x="47" y="649"/>
                  </a:cubicBezTo>
                  <a:cubicBezTo>
                    <a:pt x="47" y="733"/>
                    <a:pt x="29" y="15996"/>
                    <a:pt x="38" y="23660"/>
                  </a:cubicBezTo>
                  <a:cubicBezTo>
                    <a:pt x="74" y="23716"/>
                    <a:pt x="3846" y="23731"/>
                    <a:pt x="7680" y="23731"/>
                  </a:cubicBezTo>
                  <a:cubicBezTo>
                    <a:pt x="10886" y="23731"/>
                    <a:pt x="14136" y="23721"/>
                    <a:pt x="15282" y="23716"/>
                  </a:cubicBezTo>
                  <a:cubicBezTo>
                    <a:pt x="15463" y="23716"/>
                    <a:pt x="15692" y="23715"/>
                    <a:pt x="15961" y="23715"/>
                  </a:cubicBezTo>
                  <a:cubicBezTo>
                    <a:pt x="17192" y="23715"/>
                    <a:pt x="19263" y="23721"/>
                    <a:pt x="21452" y="23721"/>
                  </a:cubicBezTo>
                  <a:cubicBezTo>
                    <a:pt x="25272" y="23721"/>
                    <a:pt x="29454" y="23703"/>
                    <a:pt x="30170" y="23604"/>
                  </a:cubicBezTo>
                  <a:cubicBezTo>
                    <a:pt x="30207" y="23604"/>
                    <a:pt x="30226" y="23576"/>
                    <a:pt x="30264" y="23567"/>
                  </a:cubicBezTo>
                  <a:cubicBezTo>
                    <a:pt x="30367" y="23557"/>
                    <a:pt x="30460" y="23520"/>
                    <a:pt x="30544" y="23464"/>
                  </a:cubicBezTo>
                  <a:cubicBezTo>
                    <a:pt x="30582" y="19870"/>
                    <a:pt x="30600" y="16267"/>
                    <a:pt x="30554" y="12711"/>
                  </a:cubicBezTo>
                  <a:cubicBezTo>
                    <a:pt x="30535" y="9951"/>
                    <a:pt x="30554" y="7228"/>
                    <a:pt x="30591" y="4495"/>
                  </a:cubicBezTo>
                  <a:lnTo>
                    <a:pt x="30516" y="1061"/>
                  </a:lnTo>
                  <a:cubicBezTo>
                    <a:pt x="30516" y="939"/>
                    <a:pt x="30488" y="172"/>
                    <a:pt x="30413" y="88"/>
                  </a:cubicBezTo>
                  <a:cubicBezTo>
                    <a:pt x="30393" y="21"/>
                    <a:pt x="28774" y="1"/>
                    <a:pt x="265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4313313" y="1193972"/>
              <a:ext cx="1462827" cy="70273"/>
            </a:xfrm>
            <a:custGeom>
              <a:rect b="b" l="l" r="r" t="t"/>
              <a:pathLst>
                <a:path extrusionOk="0" h="1467" w="30536">
                  <a:moveTo>
                    <a:pt x="26581" y="1"/>
                  </a:moveTo>
                  <a:cubicBezTo>
                    <a:pt x="23067" y="1"/>
                    <a:pt x="18079" y="53"/>
                    <a:pt x="15844" y="53"/>
                  </a:cubicBezTo>
                  <a:cubicBezTo>
                    <a:pt x="15545" y="53"/>
                    <a:pt x="15295" y="52"/>
                    <a:pt x="15104" y="50"/>
                  </a:cubicBezTo>
                  <a:cubicBezTo>
                    <a:pt x="14798" y="48"/>
                    <a:pt x="14338" y="47"/>
                    <a:pt x="13769" y="47"/>
                  </a:cubicBezTo>
                  <a:cubicBezTo>
                    <a:pt x="9780" y="47"/>
                    <a:pt x="394" y="97"/>
                    <a:pt x="328" y="97"/>
                  </a:cubicBezTo>
                  <a:cubicBezTo>
                    <a:pt x="1" y="116"/>
                    <a:pt x="57" y="649"/>
                    <a:pt x="48" y="649"/>
                  </a:cubicBezTo>
                  <a:lnTo>
                    <a:pt x="48" y="1454"/>
                  </a:lnTo>
                  <a:cubicBezTo>
                    <a:pt x="1526" y="1463"/>
                    <a:pt x="3469" y="1466"/>
                    <a:pt x="5484" y="1466"/>
                  </a:cubicBezTo>
                  <a:cubicBezTo>
                    <a:pt x="9514" y="1466"/>
                    <a:pt x="13829" y="1454"/>
                    <a:pt x="15282" y="1454"/>
                  </a:cubicBezTo>
                  <a:cubicBezTo>
                    <a:pt x="15472" y="1453"/>
                    <a:pt x="15705" y="1453"/>
                    <a:pt x="15976" y="1453"/>
                  </a:cubicBezTo>
                  <a:cubicBezTo>
                    <a:pt x="17429" y="1453"/>
                    <a:pt x="19967" y="1462"/>
                    <a:pt x="22642" y="1462"/>
                  </a:cubicBezTo>
                  <a:cubicBezTo>
                    <a:pt x="25501" y="1462"/>
                    <a:pt x="28517" y="1452"/>
                    <a:pt x="30535" y="1407"/>
                  </a:cubicBezTo>
                  <a:cubicBezTo>
                    <a:pt x="30535" y="1295"/>
                    <a:pt x="30535" y="1173"/>
                    <a:pt x="30517" y="1061"/>
                  </a:cubicBezTo>
                  <a:cubicBezTo>
                    <a:pt x="30517" y="939"/>
                    <a:pt x="30489" y="172"/>
                    <a:pt x="30414" y="88"/>
                  </a:cubicBezTo>
                  <a:cubicBezTo>
                    <a:pt x="30394" y="21"/>
                    <a:pt x="28774" y="1"/>
                    <a:pt x="26581" y="1"/>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5577047" y="1591659"/>
              <a:ext cx="203548" cy="741100"/>
            </a:xfrm>
            <a:custGeom>
              <a:rect b="b" l="l" r="r" t="t"/>
              <a:pathLst>
                <a:path extrusionOk="0" h="15471" w="4249">
                  <a:moveTo>
                    <a:pt x="4172" y="0"/>
                  </a:moveTo>
                  <a:cubicBezTo>
                    <a:pt x="4139" y="0"/>
                    <a:pt x="4109" y="24"/>
                    <a:pt x="4109" y="67"/>
                  </a:cubicBezTo>
                  <a:lnTo>
                    <a:pt x="4109" y="6000"/>
                  </a:lnTo>
                  <a:lnTo>
                    <a:pt x="4109" y="11933"/>
                  </a:lnTo>
                  <a:cubicBezTo>
                    <a:pt x="4109" y="13019"/>
                    <a:pt x="4090" y="14114"/>
                    <a:pt x="4118" y="15208"/>
                  </a:cubicBezTo>
                  <a:cubicBezTo>
                    <a:pt x="2761" y="15265"/>
                    <a:pt x="1395" y="15311"/>
                    <a:pt x="38" y="15414"/>
                  </a:cubicBezTo>
                  <a:cubicBezTo>
                    <a:pt x="0" y="15414"/>
                    <a:pt x="0" y="15470"/>
                    <a:pt x="38" y="15470"/>
                  </a:cubicBezTo>
                  <a:cubicBezTo>
                    <a:pt x="1395" y="15461"/>
                    <a:pt x="2761" y="15396"/>
                    <a:pt x="4118" y="15330"/>
                  </a:cubicBezTo>
                  <a:cubicBezTo>
                    <a:pt x="4127" y="15330"/>
                    <a:pt x="4146" y="15330"/>
                    <a:pt x="4146" y="15321"/>
                  </a:cubicBezTo>
                  <a:cubicBezTo>
                    <a:pt x="4150" y="15323"/>
                    <a:pt x="4156" y="15324"/>
                    <a:pt x="4162" y="15324"/>
                  </a:cubicBezTo>
                  <a:cubicBezTo>
                    <a:pt x="4180" y="15324"/>
                    <a:pt x="4202" y="15312"/>
                    <a:pt x="4202" y="15283"/>
                  </a:cubicBezTo>
                  <a:cubicBezTo>
                    <a:pt x="4240" y="14291"/>
                    <a:pt x="4211" y="13299"/>
                    <a:pt x="4221" y="12317"/>
                  </a:cubicBezTo>
                  <a:cubicBezTo>
                    <a:pt x="4221" y="11334"/>
                    <a:pt x="4221" y="10352"/>
                    <a:pt x="4240" y="9369"/>
                  </a:cubicBezTo>
                  <a:cubicBezTo>
                    <a:pt x="4240" y="7395"/>
                    <a:pt x="4249" y="5411"/>
                    <a:pt x="4249" y="3436"/>
                  </a:cubicBezTo>
                  <a:lnTo>
                    <a:pt x="4249" y="95"/>
                  </a:lnTo>
                  <a:cubicBezTo>
                    <a:pt x="4249" y="31"/>
                    <a:pt x="4209" y="0"/>
                    <a:pt x="4172"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5774272" y="1323213"/>
              <a:ext cx="8575" cy="228687"/>
            </a:xfrm>
            <a:custGeom>
              <a:rect b="b" l="l" r="r" t="t"/>
              <a:pathLst>
                <a:path extrusionOk="0" h="4774" w="179">
                  <a:moveTo>
                    <a:pt x="56" y="0"/>
                  </a:moveTo>
                  <a:cubicBezTo>
                    <a:pt x="28" y="0"/>
                    <a:pt x="1" y="17"/>
                    <a:pt x="1" y="57"/>
                  </a:cubicBezTo>
                  <a:cubicBezTo>
                    <a:pt x="29" y="833"/>
                    <a:pt x="57" y="1610"/>
                    <a:pt x="57" y="2387"/>
                  </a:cubicBezTo>
                  <a:cubicBezTo>
                    <a:pt x="57" y="3154"/>
                    <a:pt x="38" y="3940"/>
                    <a:pt x="1" y="4717"/>
                  </a:cubicBezTo>
                  <a:cubicBezTo>
                    <a:pt x="1" y="4754"/>
                    <a:pt x="31" y="4773"/>
                    <a:pt x="62" y="4773"/>
                  </a:cubicBezTo>
                  <a:cubicBezTo>
                    <a:pt x="92" y="4773"/>
                    <a:pt x="123" y="4754"/>
                    <a:pt x="123" y="4717"/>
                  </a:cubicBezTo>
                  <a:cubicBezTo>
                    <a:pt x="169" y="3940"/>
                    <a:pt x="179" y="3154"/>
                    <a:pt x="179" y="2387"/>
                  </a:cubicBezTo>
                  <a:cubicBezTo>
                    <a:pt x="179" y="1610"/>
                    <a:pt x="179" y="833"/>
                    <a:pt x="123" y="57"/>
                  </a:cubicBezTo>
                  <a:cubicBezTo>
                    <a:pt x="123" y="22"/>
                    <a:pt x="88" y="0"/>
                    <a:pt x="56"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5716019" y="1217876"/>
              <a:ext cx="30995" cy="27975"/>
            </a:xfrm>
            <a:custGeom>
              <a:rect b="b" l="l" r="r" t="t"/>
              <a:pathLst>
                <a:path extrusionOk="0" h="584" w="647">
                  <a:moveTo>
                    <a:pt x="309" y="0"/>
                  </a:moveTo>
                  <a:cubicBezTo>
                    <a:pt x="281" y="0"/>
                    <a:pt x="253" y="10"/>
                    <a:pt x="234" y="10"/>
                  </a:cubicBezTo>
                  <a:cubicBezTo>
                    <a:pt x="197" y="19"/>
                    <a:pt x="178" y="29"/>
                    <a:pt x="141" y="57"/>
                  </a:cubicBezTo>
                  <a:cubicBezTo>
                    <a:pt x="122" y="66"/>
                    <a:pt x="103" y="75"/>
                    <a:pt x="94" y="94"/>
                  </a:cubicBezTo>
                  <a:cubicBezTo>
                    <a:pt x="85" y="103"/>
                    <a:pt x="57" y="141"/>
                    <a:pt x="47" y="160"/>
                  </a:cubicBezTo>
                  <a:cubicBezTo>
                    <a:pt x="0" y="244"/>
                    <a:pt x="10" y="337"/>
                    <a:pt x="57" y="422"/>
                  </a:cubicBezTo>
                  <a:cubicBezTo>
                    <a:pt x="85" y="459"/>
                    <a:pt x="122" y="487"/>
                    <a:pt x="159" y="534"/>
                  </a:cubicBezTo>
                  <a:cubicBezTo>
                    <a:pt x="213" y="567"/>
                    <a:pt x="272" y="584"/>
                    <a:pt x="331" y="584"/>
                  </a:cubicBezTo>
                  <a:cubicBezTo>
                    <a:pt x="435" y="584"/>
                    <a:pt x="536" y="530"/>
                    <a:pt x="590" y="422"/>
                  </a:cubicBezTo>
                  <a:cubicBezTo>
                    <a:pt x="646" y="300"/>
                    <a:pt x="618" y="178"/>
                    <a:pt x="543" y="94"/>
                  </a:cubicBezTo>
                  <a:cubicBezTo>
                    <a:pt x="506" y="47"/>
                    <a:pt x="450" y="10"/>
                    <a:pt x="375"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5674773" y="1217876"/>
              <a:ext cx="30515" cy="27975"/>
            </a:xfrm>
            <a:custGeom>
              <a:rect b="b" l="l" r="r" t="t"/>
              <a:pathLst>
                <a:path extrusionOk="0" h="584" w="637">
                  <a:moveTo>
                    <a:pt x="300" y="0"/>
                  </a:moveTo>
                  <a:cubicBezTo>
                    <a:pt x="272" y="0"/>
                    <a:pt x="253" y="10"/>
                    <a:pt x="225" y="10"/>
                  </a:cubicBezTo>
                  <a:cubicBezTo>
                    <a:pt x="197" y="19"/>
                    <a:pt x="169" y="29"/>
                    <a:pt x="131" y="57"/>
                  </a:cubicBezTo>
                  <a:cubicBezTo>
                    <a:pt x="113" y="66"/>
                    <a:pt x="103" y="75"/>
                    <a:pt x="85" y="94"/>
                  </a:cubicBezTo>
                  <a:cubicBezTo>
                    <a:pt x="75" y="103"/>
                    <a:pt x="57" y="141"/>
                    <a:pt x="47" y="160"/>
                  </a:cubicBezTo>
                  <a:cubicBezTo>
                    <a:pt x="0" y="244"/>
                    <a:pt x="10" y="337"/>
                    <a:pt x="57" y="422"/>
                  </a:cubicBezTo>
                  <a:cubicBezTo>
                    <a:pt x="75" y="459"/>
                    <a:pt x="113" y="487"/>
                    <a:pt x="160" y="534"/>
                  </a:cubicBezTo>
                  <a:cubicBezTo>
                    <a:pt x="210" y="567"/>
                    <a:pt x="267" y="584"/>
                    <a:pt x="324" y="584"/>
                  </a:cubicBezTo>
                  <a:cubicBezTo>
                    <a:pt x="426" y="584"/>
                    <a:pt x="527" y="530"/>
                    <a:pt x="581" y="422"/>
                  </a:cubicBezTo>
                  <a:cubicBezTo>
                    <a:pt x="637" y="300"/>
                    <a:pt x="618" y="178"/>
                    <a:pt x="534" y="94"/>
                  </a:cubicBezTo>
                  <a:cubicBezTo>
                    <a:pt x="496" y="47"/>
                    <a:pt x="440" y="10"/>
                    <a:pt x="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5633096" y="1217876"/>
              <a:ext cx="30947" cy="27975"/>
            </a:xfrm>
            <a:custGeom>
              <a:rect b="b" l="l" r="r" t="t"/>
              <a:pathLst>
                <a:path extrusionOk="0" h="584" w="646">
                  <a:moveTo>
                    <a:pt x="309" y="0"/>
                  </a:moveTo>
                  <a:cubicBezTo>
                    <a:pt x="281" y="0"/>
                    <a:pt x="253" y="10"/>
                    <a:pt x="234" y="10"/>
                  </a:cubicBezTo>
                  <a:cubicBezTo>
                    <a:pt x="197" y="19"/>
                    <a:pt x="178" y="29"/>
                    <a:pt x="141" y="57"/>
                  </a:cubicBezTo>
                  <a:cubicBezTo>
                    <a:pt x="112" y="66"/>
                    <a:pt x="103" y="75"/>
                    <a:pt x="94" y="94"/>
                  </a:cubicBezTo>
                  <a:cubicBezTo>
                    <a:pt x="84" y="103"/>
                    <a:pt x="56" y="141"/>
                    <a:pt x="47" y="160"/>
                  </a:cubicBezTo>
                  <a:cubicBezTo>
                    <a:pt x="0" y="244"/>
                    <a:pt x="10" y="337"/>
                    <a:pt x="56" y="422"/>
                  </a:cubicBezTo>
                  <a:cubicBezTo>
                    <a:pt x="84" y="459"/>
                    <a:pt x="122" y="487"/>
                    <a:pt x="159" y="534"/>
                  </a:cubicBezTo>
                  <a:cubicBezTo>
                    <a:pt x="213" y="567"/>
                    <a:pt x="272" y="584"/>
                    <a:pt x="330" y="584"/>
                  </a:cubicBezTo>
                  <a:cubicBezTo>
                    <a:pt x="434" y="584"/>
                    <a:pt x="532" y="530"/>
                    <a:pt x="580" y="422"/>
                  </a:cubicBezTo>
                  <a:cubicBezTo>
                    <a:pt x="646" y="300"/>
                    <a:pt x="618" y="178"/>
                    <a:pt x="543" y="94"/>
                  </a:cubicBezTo>
                  <a:cubicBezTo>
                    <a:pt x="506" y="47"/>
                    <a:pt x="449" y="10"/>
                    <a:pt x="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4689894" y="2487675"/>
              <a:ext cx="832493" cy="528269"/>
            </a:xfrm>
            <a:custGeom>
              <a:rect b="b" l="l" r="r" t="t"/>
              <a:pathLst>
                <a:path extrusionOk="0" h="11028" w="17378">
                  <a:moveTo>
                    <a:pt x="14924" y="0"/>
                  </a:moveTo>
                  <a:cubicBezTo>
                    <a:pt x="12885" y="0"/>
                    <a:pt x="10066" y="23"/>
                    <a:pt x="8883" y="23"/>
                  </a:cubicBezTo>
                  <a:cubicBezTo>
                    <a:pt x="8757" y="23"/>
                    <a:pt x="8649" y="23"/>
                    <a:pt x="8563" y="22"/>
                  </a:cubicBezTo>
                  <a:cubicBezTo>
                    <a:pt x="8286" y="18"/>
                    <a:pt x="7786" y="17"/>
                    <a:pt x="7164" y="17"/>
                  </a:cubicBezTo>
                  <a:cubicBezTo>
                    <a:pt x="4673" y="17"/>
                    <a:pt x="217" y="41"/>
                    <a:pt x="188" y="41"/>
                  </a:cubicBezTo>
                  <a:cubicBezTo>
                    <a:pt x="0" y="41"/>
                    <a:pt x="38" y="303"/>
                    <a:pt x="38" y="303"/>
                  </a:cubicBezTo>
                  <a:cubicBezTo>
                    <a:pt x="38" y="340"/>
                    <a:pt x="28" y="7433"/>
                    <a:pt x="38" y="10989"/>
                  </a:cubicBezTo>
                  <a:cubicBezTo>
                    <a:pt x="71" y="11023"/>
                    <a:pt x="1585" y="11028"/>
                    <a:pt x="2945" y="11028"/>
                  </a:cubicBezTo>
                  <a:cubicBezTo>
                    <a:pt x="3489" y="11028"/>
                    <a:pt x="4008" y="11027"/>
                    <a:pt x="4399" y="11027"/>
                  </a:cubicBezTo>
                  <a:cubicBezTo>
                    <a:pt x="5830" y="11027"/>
                    <a:pt x="7253" y="11027"/>
                    <a:pt x="8684" y="11017"/>
                  </a:cubicBezTo>
                  <a:cubicBezTo>
                    <a:pt x="9152" y="11017"/>
                    <a:pt x="10170" y="11019"/>
                    <a:pt x="11345" y="11019"/>
                  </a:cubicBezTo>
                  <a:cubicBezTo>
                    <a:pt x="13694" y="11019"/>
                    <a:pt x="16670" y="11011"/>
                    <a:pt x="17125" y="10961"/>
                  </a:cubicBezTo>
                  <a:cubicBezTo>
                    <a:pt x="17153" y="10961"/>
                    <a:pt x="17163" y="10943"/>
                    <a:pt x="17191" y="10943"/>
                  </a:cubicBezTo>
                  <a:cubicBezTo>
                    <a:pt x="17247" y="10933"/>
                    <a:pt x="17303" y="10924"/>
                    <a:pt x="17340" y="10896"/>
                  </a:cubicBezTo>
                  <a:cubicBezTo>
                    <a:pt x="17359" y="9230"/>
                    <a:pt x="17378" y="7555"/>
                    <a:pt x="17350" y="5908"/>
                  </a:cubicBezTo>
                  <a:cubicBezTo>
                    <a:pt x="17303" y="4645"/>
                    <a:pt x="17312" y="3363"/>
                    <a:pt x="17340" y="2099"/>
                  </a:cubicBezTo>
                  <a:cubicBezTo>
                    <a:pt x="17331" y="1566"/>
                    <a:pt x="17312" y="1042"/>
                    <a:pt x="17303" y="499"/>
                  </a:cubicBezTo>
                  <a:cubicBezTo>
                    <a:pt x="17303" y="443"/>
                    <a:pt x="17284" y="87"/>
                    <a:pt x="17247" y="41"/>
                  </a:cubicBezTo>
                  <a:cubicBezTo>
                    <a:pt x="17233" y="10"/>
                    <a:pt x="16241" y="0"/>
                    <a:pt x="14924"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4689463" y="2487867"/>
              <a:ext cx="829810" cy="63375"/>
            </a:xfrm>
            <a:custGeom>
              <a:rect b="b" l="l" r="r" t="t"/>
              <a:pathLst>
                <a:path extrusionOk="0" h="1323" w="17322">
                  <a:moveTo>
                    <a:pt x="14868" y="0"/>
                  </a:moveTo>
                  <a:cubicBezTo>
                    <a:pt x="12865" y="0"/>
                    <a:pt x="10138" y="19"/>
                    <a:pt x="8937" y="19"/>
                  </a:cubicBezTo>
                  <a:cubicBezTo>
                    <a:pt x="8787" y="19"/>
                    <a:pt x="8661" y="19"/>
                    <a:pt x="8562" y="18"/>
                  </a:cubicBezTo>
                  <a:cubicBezTo>
                    <a:pt x="8363" y="17"/>
                    <a:pt x="8051" y="16"/>
                    <a:pt x="7661" y="16"/>
                  </a:cubicBezTo>
                  <a:cubicBezTo>
                    <a:pt x="5325" y="16"/>
                    <a:pt x="219" y="37"/>
                    <a:pt x="187" y="37"/>
                  </a:cubicBezTo>
                  <a:cubicBezTo>
                    <a:pt x="0" y="37"/>
                    <a:pt x="37" y="299"/>
                    <a:pt x="37" y="299"/>
                  </a:cubicBezTo>
                  <a:lnTo>
                    <a:pt x="37" y="1300"/>
                  </a:lnTo>
                  <a:cubicBezTo>
                    <a:pt x="889" y="1319"/>
                    <a:pt x="3079" y="1319"/>
                    <a:pt x="4211" y="1319"/>
                  </a:cubicBezTo>
                  <a:lnTo>
                    <a:pt x="8665" y="1319"/>
                  </a:lnTo>
                  <a:cubicBezTo>
                    <a:pt x="9595" y="1319"/>
                    <a:pt x="12608" y="1323"/>
                    <a:pt x="14863" y="1323"/>
                  </a:cubicBezTo>
                  <a:cubicBezTo>
                    <a:pt x="15990" y="1323"/>
                    <a:pt x="16928" y="1322"/>
                    <a:pt x="17321" y="1319"/>
                  </a:cubicBezTo>
                  <a:cubicBezTo>
                    <a:pt x="17312" y="1047"/>
                    <a:pt x="17312" y="776"/>
                    <a:pt x="17303" y="495"/>
                  </a:cubicBezTo>
                  <a:cubicBezTo>
                    <a:pt x="17303" y="439"/>
                    <a:pt x="17275" y="83"/>
                    <a:pt x="17246" y="37"/>
                  </a:cubicBezTo>
                  <a:cubicBezTo>
                    <a:pt x="17232" y="9"/>
                    <a:pt x="16213" y="0"/>
                    <a:pt x="14868"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5466770" y="2503962"/>
              <a:ext cx="34540" cy="32622"/>
            </a:xfrm>
            <a:custGeom>
              <a:rect b="b" l="l" r="r" t="t"/>
              <a:pathLst>
                <a:path extrusionOk="0" h="681" w="721">
                  <a:moveTo>
                    <a:pt x="328" y="0"/>
                  </a:moveTo>
                  <a:cubicBezTo>
                    <a:pt x="291" y="0"/>
                    <a:pt x="272" y="0"/>
                    <a:pt x="244" y="9"/>
                  </a:cubicBezTo>
                  <a:cubicBezTo>
                    <a:pt x="206" y="19"/>
                    <a:pt x="178" y="47"/>
                    <a:pt x="141" y="66"/>
                  </a:cubicBezTo>
                  <a:lnTo>
                    <a:pt x="94" y="112"/>
                  </a:lnTo>
                  <a:cubicBezTo>
                    <a:pt x="66" y="140"/>
                    <a:pt x="47" y="187"/>
                    <a:pt x="38" y="206"/>
                  </a:cubicBezTo>
                  <a:cubicBezTo>
                    <a:pt x="0" y="309"/>
                    <a:pt x="0" y="421"/>
                    <a:pt x="57" y="515"/>
                  </a:cubicBezTo>
                  <a:cubicBezTo>
                    <a:pt x="85" y="562"/>
                    <a:pt x="113" y="608"/>
                    <a:pt x="178" y="627"/>
                  </a:cubicBezTo>
                  <a:cubicBezTo>
                    <a:pt x="233" y="662"/>
                    <a:pt x="296" y="680"/>
                    <a:pt x="360" y="680"/>
                  </a:cubicBezTo>
                  <a:cubicBezTo>
                    <a:pt x="482" y="680"/>
                    <a:pt x="603" y="616"/>
                    <a:pt x="665" y="487"/>
                  </a:cubicBezTo>
                  <a:cubicBezTo>
                    <a:pt x="721" y="346"/>
                    <a:pt x="702" y="197"/>
                    <a:pt x="609" y="103"/>
                  </a:cubicBezTo>
                  <a:cubicBezTo>
                    <a:pt x="543" y="47"/>
                    <a:pt x="487" y="9"/>
                    <a:pt x="412"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5417906" y="2503962"/>
              <a:ext cx="34540" cy="32622"/>
            </a:xfrm>
            <a:custGeom>
              <a:rect b="b" l="l" r="r" t="t"/>
              <a:pathLst>
                <a:path extrusionOk="0" h="681" w="721">
                  <a:moveTo>
                    <a:pt x="328" y="0"/>
                  </a:moveTo>
                  <a:cubicBezTo>
                    <a:pt x="291" y="0"/>
                    <a:pt x="272" y="0"/>
                    <a:pt x="244" y="9"/>
                  </a:cubicBezTo>
                  <a:cubicBezTo>
                    <a:pt x="216" y="19"/>
                    <a:pt x="178" y="47"/>
                    <a:pt x="141" y="66"/>
                  </a:cubicBezTo>
                  <a:lnTo>
                    <a:pt x="94" y="112"/>
                  </a:lnTo>
                  <a:cubicBezTo>
                    <a:pt x="75" y="140"/>
                    <a:pt x="47" y="187"/>
                    <a:pt x="38" y="206"/>
                  </a:cubicBezTo>
                  <a:cubicBezTo>
                    <a:pt x="0" y="309"/>
                    <a:pt x="0" y="421"/>
                    <a:pt x="57" y="515"/>
                  </a:cubicBezTo>
                  <a:cubicBezTo>
                    <a:pt x="85" y="562"/>
                    <a:pt x="131" y="608"/>
                    <a:pt x="178" y="627"/>
                  </a:cubicBezTo>
                  <a:cubicBezTo>
                    <a:pt x="233" y="662"/>
                    <a:pt x="296" y="680"/>
                    <a:pt x="360" y="680"/>
                  </a:cubicBezTo>
                  <a:cubicBezTo>
                    <a:pt x="482" y="680"/>
                    <a:pt x="603" y="616"/>
                    <a:pt x="665" y="487"/>
                  </a:cubicBezTo>
                  <a:cubicBezTo>
                    <a:pt x="721" y="346"/>
                    <a:pt x="702" y="197"/>
                    <a:pt x="609" y="103"/>
                  </a:cubicBezTo>
                  <a:cubicBezTo>
                    <a:pt x="553" y="47"/>
                    <a:pt x="487" y="9"/>
                    <a:pt x="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5369043" y="2503962"/>
              <a:ext cx="35019" cy="32622"/>
            </a:xfrm>
            <a:custGeom>
              <a:rect b="b" l="l" r="r" t="t"/>
              <a:pathLst>
                <a:path extrusionOk="0" h="681" w="731">
                  <a:moveTo>
                    <a:pt x="328" y="0"/>
                  </a:moveTo>
                  <a:cubicBezTo>
                    <a:pt x="291" y="0"/>
                    <a:pt x="272" y="0"/>
                    <a:pt x="244" y="9"/>
                  </a:cubicBezTo>
                  <a:cubicBezTo>
                    <a:pt x="216" y="19"/>
                    <a:pt x="178" y="47"/>
                    <a:pt x="141" y="66"/>
                  </a:cubicBezTo>
                  <a:lnTo>
                    <a:pt x="94" y="112"/>
                  </a:lnTo>
                  <a:cubicBezTo>
                    <a:pt x="75" y="140"/>
                    <a:pt x="47" y="187"/>
                    <a:pt x="38" y="206"/>
                  </a:cubicBezTo>
                  <a:cubicBezTo>
                    <a:pt x="0" y="309"/>
                    <a:pt x="0" y="421"/>
                    <a:pt x="66" y="515"/>
                  </a:cubicBezTo>
                  <a:cubicBezTo>
                    <a:pt x="94" y="562"/>
                    <a:pt x="131" y="608"/>
                    <a:pt x="178" y="627"/>
                  </a:cubicBezTo>
                  <a:cubicBezTo>
                    <a:pt x="233" y="662"/>
                    <a:pt x="296" y="680"/>
                    <a:pt x="360" y="680"/>
                  </a:cubicBezTo>
                  <a:cubicBezTo>
                    <a:pt x="482" y="680"/>
                    <a:pt x="603" y="616"/>
                    <a:pt x="665" y="487"/>
                  </a:cubicBezTo>
                  <a:cubicBezTo>
                    <a:pt x="730" y="346"/>
                    <a:pt x="702" y="197"/>
                    <a:pt x="609" y="103"/>
                  </a:cubicBezTo>
                  <a:cubicBezTo>
                    <a:pt x="553" y="47"/>
                    <a:pt x="496" y="9"/>
                    <a:pt x="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5023409" y="2717080"/>
              <a:ext cx="162350" cy="142654"/>
            </a:xfrm>
            <a:custGeom>
              <a:rect b="b" l="l" r="r" t="t"/>
              <a:pathLst>
                <a:path extrusionOk="0" h="2978" w="3389">
                  <a:moveTo>
                    <a:pt x="1676" y="1"/>
                  </a:moveTo>
                  <a:cubicBezTo>
                    <a:pt x="1649" y="1"/>
                    <a:pt x="1623" y="7"/>
                    <a:pt x="1601" y="24"/>
                  </a:cubicBezTo>
                  <a:cubicBezTo>
                    <a:pt x="1610" y="267"/>
                    <a:pt x="1610" y="539"/>
                    <a:pt x="1610" y="773"/>
                  </a:cubicBezTo>
                  <a:cubicBezTo>
                    <a:pt x="1274" y="779"/>
                    <a:pt x="930" y="790"/>
                    <a:pt x="589" y="790"/>
                  </a:cubicBezTo>
                  <a:cubicBezTo>
                    <a:pt x="435" y="790"/>
                    <a:pt x="282" y="788"/>
                    <a:pt x="132" y="782"/>
                  </a:cubicBezTo>
                  <a:cubicBezTo>
                    <a:pt x="94" y="782"/>
                    <a:pt x="85" y="782"/>
                    <a:pt x="75" y="810"/>
                  </a:cubicBezTo>
                  <a:cubicBezTo>
                    <a:pt x="57" y="838"/>
                    <a:pt x="47" y="866"/>
                    <a:pt x="47" y="894"/>
                  </a:cubicBezTo>
                  <a:cubicBezTo>
                    <a:pt x="1" y="1287"/>
                    <a:pt x="1" y="1690"/>
                    <a:pt x="47" y="2083"/>
                  </a:cubicBezTo>
                  <a:cubicBezTo>
                    <a:pt x="57" y="2130"/>
                    <a:pt x="132" y="2130"/>
                    <a:pt x="178" y="2130"/>
                  </a:cubicBezTo>
                  <a:cubicBezTo>
                    <a:pt x="665" y="2130"/>
                    <a:pt x="1152" y="2120"/>
                    <a:pt x="1638" y="2083"/>
                  </a:cubicBezTo>
                  <a:cubicBezTo>
                    <a:pt x="1648" y="2354"/>
                    <a:pt x="1648" y="2588"/>
                    <a:pt x="1676" y="2869"/>
                  </a:cubicBezTo>
                  <a:cubicBezTo>
                    <a:pt x="1684" y="2909"/>
                    <a:pt x="1734" y="2977"/>
                    <a:pt x="1771" y="2977"/>
                  </a:cubicBezTo>
                  <a:cubicBezTo>
                    <a:pt x="1777" y="2977"/>
                    <a:pt x="1783" y="2976"/>
                    <a:pt x="1788" y="2972"/>
                  </a:cubicBezTo>
                  <a:cubicBezTo>
                    <a:pt x="2144" y="2682"/>
                    <a:pt x="2471" y="2364"/>
                    <a:pt x="2677" y="2176"/>
                  </a:cubicBezTo>
                  <a:cubicBezTo>
                    <a:pt x="2799" y="2074"/>
                    <a:pt x="3098" y="1821"/>
                    <a:pt x="3201" y="1699"/>
                  </a:cubicBezTo>
                  <a:cubicBezTo>
                    <a:pt x="3313" y="1587"/>
                    <a:pt x="3388" y="1437"/>
                    <a:pt x="3285" y="1325"/>
                  </a:cubicBezTo>
                  <a:cubicBezTo>
                    <a:pt x="2892" y="857"/>
                    <a:pt x="2377" y="483"/>
                    <a:pt x="1863" y="71"/>
                  </a:cubicBezTo>
                  <a:cubicBezTo>
                    <a:pt x="1810" y="38"/>
                    <a:pt x="1739" y="1"/>
                    <a:pt x="1676"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4760267" y="2628508"/>
              <a:ext cx="215668" cy="307103"/>
            </a:xfrm>
            <a:custGeom>
              <a:rect b="b" l="l" r="r" t="t"/>
              <a:pathLst>
                <a:path extrusionOk="0" h="6411" w="4502">
                  <a:moveTo>
                    <a:pt x="2017" y="0"/>
                  </a:moveTo>
                  <a:cubicBezTo>
                    <a:pt x="1368" y="0"/>
                    <a:pt x="155" y="35"/>
                    <a:pt x="113" y="76"/>
                  </a:cubicBezTo>
                  <a:cubicBezTo>
                    <a:pt x="66" y="123"/>
                    <a:pt x="47" y="189"/>
                    <a:pt x="47" y="264"/>
                  </a:cubicBezTo>
                  <a:cubicBezTo>
                    <a:pt x="75" y="2247"/>
                    <a:pt x="1" y="3698"/>
                    <a:pt x="47" y="6215"/>
                  </a:cubicBezTo>
                  <a:cubicBezTo>
                    <a:pt x="47" y="6309"/>
                    <a:pt x="103" y="6393"/>
                    <a:pt x="197" y="6393"/>
                  </a:cubicBezTo>
                  <a:cubicBezTo>
                    <a:pt x="885" y="6402"/>
                    <a:pt x="1499" y="6411"/>
                    <a:pt x="2090" y="6411"/>
                  </a:cubicBezTo>
                  <a:cubicBezTo>
                    <a:pt x="2753" y="6411"/>
                    <a:pt x="3389" y="6400"/>
                    <a:pt x="4071" y="6365"/>
                  </a:cubicBezTo>
                  <a:cubicBezTo>
                    <a:pt x="4092" y="6365"/>
                    <a:pt x="4163" y="6369"/>
                    <a:pt x="4238" y="6369"/>
                  </a:cubicBezTo>
                  <a:cubicBezTo>
                    <a:pt x="4332" y="6369"/>
                    <a:pt x="4434" y="6363"/>
                    <a:pt x="4455" y="6337"/>
                  </a:cubicBezTo>
                  <a:cubicBezTo>
                    <a:pt x="4474" y="6290"/>
                    <a:pt x="4502" y="6243"/>
                    <a:pt x="4502" y="6178"/>
                  </a:cubicBezTo>
                  <a:cubicBezTo>
                    <a:pt x="4502" y="5382"/>
                    <a:pt x="4474" y="4418"/>
                    <a:pt x="4474" y="3539"/>
                  </a:cubicBezTo>
                  <a:cubicBezTo>
                    <a:pt x="4455" y="2734"/>
                    <a:pt x="4474" y="1873"/>
                    <a:pt x="4446" y="1078"/>
                  </a:cubicBezTo>
                  <a:cubicBezTo>
                    <a:pt x="3978" y="722"/>
                    <a:pt x="3491" y="357"/>
                    <a:pt x="3014" y="2"/>
                  </a:cubicBezTo>
                  <a:lnTo>
                    <a:pt x="2218" y="2"/>
                  </a:lnTo>
                  <a:cubicBezTo>
                    <a:pt x="2161" y="1"/>
                    <a:pt x="2093" y="0"/>
                    <a:pt x="20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4904604" y="2629466"/>
              <a:ext cx="69989" cy="75925"/>
            </a:xfrm>
            <a:custGeom>
              <a:rect b="b" l="l" r="r" t="t"/>
              <a:pathLst>
                <a:path extrusionOk="0" h="1585" w="1461">
                  <a:moveTo>
                    <a:pt x="1" y="0"/>
                  </a:moveTo>
                  <a:lnTo>
                    <a:pt x="1" y="0"/>
                  </a:lnTo>
                  <a:cubicBezTo>
                    <a:pt x="57" y="524"/>
                    <a:pt x="132" y="1039"/>
                    <a:pt x="235" y="1554"/>
                  </a:cubicBezTo>
                  <a:cubicBezTo>
                    <a:pt x="262" y="1576"/>
                    <a:pt x="290" y="1585"/>
                    <a:pt x="319" y="1585"/>
                  </a:cubicBezTo>
                  <a:cubicBezTo>
                    <a:pt x="340" y="1585"/>
                    <a:pt x="361" y="1580"/>
                    <a:pt x="384" y="1572"/>
                  </a:cubicBezTo>
                  <a:cubicBezTo>
                    <a:pt x="450" y="1563"/>
                    <a:pt x="506" y="1526"/>
                    <a:pt x="553" y="1507"/>
                  </a:cubicBezTo>
                  <a:cubicBezTo>
                    <a:pt x="843" y="1338"/>
                    <a:pt x="1133" y="1198"/>
                    <a:pt x="1442" y="1058"/>
                  </a:cubicBezTo>
                  <a:cubicBezTo>
                    <a:pt x="1461" y="1048"/>
                    <a:pt x="1442" y="1011"/>
                    <a:pt x="1404" y="992"/>
                  </a:cubicBezTo>
                  <a:cubicBezTo>
                    <a:pt x="1039" y="665"/>
                    <a:pt x="656" y="356"/>
                    <a:pt x="244" y="94"/>
                  </a:cubicBezTo>
                  <a:cubicBezTo>
                    <a:pt x="179" y="47"/>
                    <a:pt x="85" y="19"/>
                    <a:pt x="1"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4783117" y="2733894"/>
              <a:ext cx="168626" cy="22754"/>
            </a:xfrm>
            <a:custGeom>
              <a:rect b="b" l="l" r="r" t="t"/>
              <a:pathLst>
                <a:path extrusionOk="0" h="475" w="3520">
                  <a:moveTo>
                    <a:pt x="3510" y="1"/>
                  </a:moveTo>
                  <a:cubicBezTo>
                    <a:pt x="3240" y="18"/>
                    <a:pt x="2759" y="21"/>
                    <a:pt x="2358" y="21"/>
                  </a:cubicBezTo>
                  <a:cubicBezTo>
                    <a:pt x="2091" y="21"/>
                    <a:pt x="1859" y="19"/>
                    <a:pt x="1751" y="19"/>
                  </a:cubicBezTo>
                  <a:lnTo>
                    <a:pt x="10" y="19"/>
                  </a:lnTo>
                  <a:cubicBezTo>
                    <a:pt x="1" y="47"/>
                    <a:pt x="1" y="113"/>
                    <a:pt x="1" y="113"/>
                  </a:cubicBezTo>
                  <a:lnTo>
                    <a:pt x="1" y="469"/>
                  </a:lnTo>
                  <a:lnTo>
                    <a:pt x="1751" y="469"/>
                  </a:lnTo>
                  <a:cubicBezTo>
                    <a:pt x="1906" y="469"/>
                    <a:pt x="2327" y="475"/>
                    <a:pt x="2736" y="475"/>
                  </a:cubicBezTo>
                  <a:cubicBezTo>
                    <a:pt x="3043" y="475"/>
                    <a:pt x="3343" y="471"/>
                    <a:pt x="3519" y="459"/>
                  </a:cubicBezTo>
                  <a:lnTo>
                    <a:pt x="3519" y="197"/>
                  </a:lnTo>
                  <a:cubicBezTo>
                    <a:pt x="3519" y="188"/>
                    <a:pt x="3510" y="66"/>
                    <a:pt x="3510"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4783117" y="2777820"/>
              <a:ext cx="168626" cy="22562"/>
            </a:xfrm>
            <a:custGeom>
              <a:rect b="b" l="l" r="r" t="t"/>
              <a:pathLst>
                <a:path extrusionOk="0" h="471" w="3520">
                  <a:moveTo>
                    <a:pt x="3510" y="1"/>
                  </a:moveTo>
                  <a:cubicBezTo>
                    <a:pt x="3285" y="10"/>
                    <a:pt x="2913" y="12"/>
                    <a:pt x="2564" y="12"/>
                  </a:cubicBezTo>
                  <a:cubicBezTo>
                    <a:pt x="2214" y="12"/>
                    <a:pt x="1886" y="10"/>
                    <a:pt x="1751" y="10"/>
                  </a:cubicBezTo>
                  <a:lnTo>
                    <a:pt x="10" y="10"/>
                  </a:lnTo>
                  <a:cubicBezTo>
                    <a:pt x="1" y="48"/>
                    <a:pt x="1" y="104"/>
                    <a:pt x="1" y="104"/>
                  </a:cubicBezTo>
                  <a:lnTo>
                    <a:pt x="1" y="469"/>
                  </a:lnTo>
                  <a:lnTo>
                    <a:pt x="1751" y="469"/>
                  </a:lnTo>
                  <a:cubicBezTo>
                    <a:pt x="1886" y="469"/>
                    <a:pt x="2226" y="471"/>
                    <a:pt x="2582" y="471"/>
                  </a:cubicBezTo>
                  <a:cubicBezTo>
                    <a:pt x="2939" y="471"/>
                    <a:pt x="3313" y="469"/>
                    <a:pt x="3519" y="459"/>
                  </a:cubicBezTo>
                  <a:lnTo>
                    <a:pt x="3519" y="197"/>
                  </a:lnTo>
                  <a:cubicBezTo>
                    <a:pt x="3519" y="188"/>
                    <a:pt x="3510" y="57"/>
                    <a:pt x="3510"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4783117" y="2821316"/>
              <a:ext cx="168626" cy="22754"/>
            </a:xfrm>
            <a:custGeom>
              <a:rect b="b" l="l" r="r" t="t"/>
              <a:pathLst>
                <a:path extrusionOk="0" h="475" w="3520">
                  <a:moveTo>
                    <a:pt x="3510" y="0"/>
                  </a:moveTo>
                  <a:cubicBezTo>
                    <a:pt x="3240" y="17"/>
                    <a:pt x="2759" y="21"/>
                    <a:pt x="2358" y="21"/>
                  </a:cubicBezTo>
                  <a:cubicBezTo>
                    <a:pt x="2091" y="21"/>
                    <a:pt x="1859" y="19"/>
                    <a:pt x="1751" y="19"/>
                  </a:cubicBezTo>
                  <a:lnTo>
                    <a:pt x="10" y="19"/>
                  </a:lnTo>
                  <a:cubicBezTo>
                    <a:pt x="1" y="47"/>
                    <a:pt x="1" y="113"/>
                    <a:pt x="1" y="113"/>
                  </a:cubicBezTo>
                  <a:lnTo>
                    <a:pt x="1" y="468"/>
                  </a:lnTo>
                  <a:lnTo>
                    <a:pt x="1751" y="468"/>
                  </a:lnTo>
                  <a:cubicBezTo>
                    <a:pt x="1906" y="468"/>
                    <a:pt x="2327" y="474"/>
                    <a:pt x="2736" y="474"/>
                  </a:cubicBezTo>
                  <a:cubicBezTo>
                    <a:pt x="3043" y="474"/>
                    <a:pt x="3343" y="471"/>
                    <a:pt x="3519" y="459"/>
                  </a:cubicBezTo>
                  <a:lnTo>
                    <a:pt x="3519" y="197"/>
                  </a:lnTo>
                  <a:cubicBezTo>
                    <a:pt x="3519" y="178"/>
                    <a:pt x="3510" y="47"/>
                    <a:pt x="3510"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4783117" y="2865242"/>
              <a:ext cx="121104" cy="22514"/>
            </a:xfrm>
            <a:custGeom>
              <a:rect b="b" l="l" r="r" t="t"/>
              <a:pathLst>
                <a:path extrusionOk="0" h="470" w="2528">
                  <a:moveTo>
                    <a:pt x="2518" y="1"/>
                  </a:moveTo>
                  <a:cubicBezTo>
                    <a:pt x="2359" y="10"/>
                    <a:pt x="2092" y="12"/>
                    <a:pt x="1842" y="12"/>
                  </a:cubicBezTo>
                  <a:cubicBezTo>
                    <a:pt x="1592" y="12"/>
                    <a:pt x="1358" y="10"/>
                    <a:pt x="1264" y="10"/>
                  </a:cubicBezTo>
                  <a:lnTo>
                    <a:pt x="10" y="10"/>
                  </a:lnTo>
                  <a:cubicBezTo>
                    <a:pt x="1" y="47"/>
                    <a:pt x="10" y="103"/>
                    <a:pt x="1" y="103"/>
                  </a:cubicBezTo>
                  <a:lnTo>
                    <a:pt x="1" y="468"/>
                  </a:lnTo>
                  <a:lnTo>
                    <a:pt x="1264" y="468"/>
                  </a:lnTo>
                  <a:cubicBezTo>
                    <a:pt x="1343" y="468"/>
                    <a:pt x="1514" y="470"/>
                    <a:pt x="1710" y="470"/>
                  </a:cubicBezTo>
                  <a:cubicBezTo>
                    <a:pt x="2004" y="470"/>
                    <a:pt x="2353" y="467"/>
                    <a:pt x="2527" y="450"/>
                  </a:cubicBezTo>
                  <a:lnTo>
                    <a:pt x="2527" y="197"/>
                  </a:lnTo>
                  <a:cubicBezTo>
                    <a:pt x="2518" y="178"/>
                    <a:pt x="2518" y="47"/>
                    <a:pt x="2518"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5563586" y="2378409"/>
              <a:ext cx="163691" cy="394142"/>
            </a:xfrm>
            <a:custGeom>
              <a:rect b="b" l="l" r="r" t="t"/>
              <a:pathLst>
                <a:path extrusionOk="0" h="8228" w="3417">
                  <a:moveTo>
                    <a:pt x="3277" y="1"/>
                  </a:moveTo>
                  <a:cubicBezTo>
                    <a:pt x="3250" y="1"/>
                    <a:pt x="3224" y="20"/>
                    <a:pt x="3229" y="57"/>
                  </a:cubicBezTo>
                  <a:cubicBezTo>
                    <a:pt x="3257" y="1124"/>
                    <a:pt x="3276" y="3819"/>
                    <a:pt x="3285" y="4895"/>
                  </a:cubicBezTo>
                  <a:cubicBezTo>
                    <a:pt x="3304" y="5962"/>
                    <a:pt x="3276" y="7029"/>
                    <a:pt x="3276" y="8095"/>
                  </a:cubicBezTo>
                  <a:cubicBezTo>
                    <a:pt x="3220" y="8079"/>
                    <a:pt x="3157" y="8075"/>
                    <a:pt x="3093" y="8075"/>
                  </a:cubicBezTo>
                  <a:cubicBezTo>
                    <a:pt x="3051" y="8075"/>
                    <a:pt x="3008" y="8077"/>
                    <a:pt x="2967" y="8077"/>
                  </a:cubicBezTo>
                  <a:lnTo>
                    <a:pt x="2565" y="8077"/>
                  </a:lnTo>
                  <a:cubicBezTo>
                    <a:pt x="2284" y="8077"/>
                    <a:pt x="2003" y="8077"/>
                    <a:pt x="1723" y="8095"/>
                  </a:cubicBezTo>
                  <a:cubicBezTo>
                    <a:pt x="1442" y="8095"/>
                    <a:pt x="1161" y="8095"/>
                    <a:pt x="880" y="8105"/>
                  </a:cubicBezTo>
                  <a:cubicBezTo>
                    <a:pt x="772" y="8105"/>
                    <a:pt x="660" y="8103"/>
                    <a:pt x="548" y="8103"/>
                  </a:cubicBezTo>
                  <a:cubicBezTo>
                    <a:pt x="380" y="8103"/>
                    <a:pt x="210" y="8107"/>
                    <a:pt x="48" y="8124"/>
                  </a:cubicBezTo>
                  <a:cubicBezTo>
                    <a:pt x="1" y="8142"/>
                    <a:pt x="1" y="8208"/>
                    <a:pt x="48" y="8208"/>
                  </a:cubicBezTo>
                  <a:cubicBezTo>
                    <a:pt x="156" y="8223"/>
                    <a:pt x="268" y="8227"/>
                    <a:pt x="380" y="8227"/>
                  </a:cubicBezTo>
                  <a:cubicBezTo>
                    <a:pt x="548" y="8227"/>
                    <a:pt x="718" y="8217"/>
                    <a:pt x="880" y="8217"/>
                  </a:cubicBezTo>
                  <a:cubicBezTo>
                    <a:pt x="1161" y="8217"/>
                    <a:pt x="1442" y="8208"/>
                    <a:pt x="1723" y="8208"/>
                  </a:cubicBezTo>
                  <a:cubicBezTo>
                    <a:pt x="2003" y="8208"/>
                    <a:pt x="2284" y="8198"/>
                    <a:pt x="2565" y="8198"/>
                  </a:cubicBezTo>
                  <a:lnTo>
                    <a:pt x="2967" y="8198"/>
                  </a:lnTo>
                  <a:cubicBezTo>
                    <a:pt x="3016" y="8198"/>
                    <a:pt x="3067" y="8201"/>
                    <a:pt x="3119" y="8201"/>
                  </a:cubicBezTo>
                  <a:cubicBezTo>
                    <a:pt x="3195" y="8201"/>
                    <a:pt x="3270" y="8195"/>
                    <a:pt x="3332" y="8161"/>
                  </a:cubicBezTo>
                  <a:cubicBezTo>
                    <a:pt x="3351" y="8161"/>
                    <a:pt x="3351" y="8152"/>
                    <a:pt x="3351" y="8142"/>
                  </a:cubicBezTo>
                  <a:cubicBezTo>
                    <a:pt x="3360" y="8124"/>
                    <a:pt x="3379" y="8114"/>
                    <a:pt x="3379" y="8095"/>
                  </a:cubicBezTo>
                  <a:cubicBezTo>
                    <a:pt x="3416" y="7038"/>
                    <a:pt x="3416" y="5962"/>
                    <a:pt x="3407" y="4895"/>
                  </a:cubicBezTo>
                  <a:cubicBezTo>
                    <a:pt x="3398" y="3838"/>
                    <a:pt x="3370" y="1124"/>
                    <a:pt x="3332" y="57"/>
                  </a:cubicBezTo>
                  <a:cubicBezTo>
                    <a:pt x="3332" y="20"/>
                    <a:pt x="3304" y="1"/>
                    <a:pt x="3277"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5707061" y="2366769"/>
              <a:ext cx="28743" cy="26825"/>
            </a:xfrm>
            <a:custGeom>
              <a:rect b="b" l="l" r="r" t="t"/>
              <a:pathLst>
                <a:path extrusionOk="0" h="560" w="600">
                  <a:moveTo>
                    <a:pt x="290" y="1"/>
                  </a:moveTo>
                  <a:cubicBezTo>
                    <a:pt x="199" y="1"/>
                    <a:pt x="109" y="37"/>
                    <a:pt x="56" y="113"/>
                  </a:cubicBezTo>
                  <a:cubicBezTo>
                    <a:pt x="10" y="178"/>
                    <a:pt x="0" y="263"/>
                    <a:pt x="28" y="347"/>
                  </a:cubicBezTo>
                  <a:cubicBezTo>
                    <a:pt x="38" y="366"/>
                    <a:pt x="38" y="394"/>
                    <a:pt x="47" y="403"/>
                  </a:cubicBezTo>
                  <a:cubicBezTo>
                    <a:pt x="56" y="440"/>
                    <a:pt x="84" y="478"/>
                    <a:pt x="122" y="497"/>
                  </a:cubicBezTo>
                  <a:cubicBezTo>
                    <a:pt x="172" y="539"/>
                    <a:pt x="236" y="559"/>
                    <a:pt x="300" y="559"/>
                  </a:cubicBezTo>
                  <a:cubicBezTo>
                    <a:pt x="391" y="559"/>
                    <a:pt x="480" y="518"/>
                    <a:pt x="524" y="440"/>
                  </a:cubicBezTo>
                  <a:cubicBezTo>
                    <a:pt x="599" y="309"/>
                    <a:pt x="590" y="122"/>
                    <a:pt x="449" y="38"/>
                  </a:cubicBezTo>
                  <a:cubicBezTo>
                    <a:pt x="400" y="14"/>
                    <a:pt x="345" y="1"/>
                    <a:pt x="290"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5550124" y="2756312"/>
              <a:ext cx="29222" cy="26682"/>
            </a:xfrm>
            <a:custGeom>
              <a:rect b="b" l="l" r="r" t="t"/>
              <a:pathLst>
                <a:path extrusionOk="0" h="557" w="610">
                  <a:moveTo>
                    <a:pt x="291" y="1"/>
                  </a:moveTo>
                  <a:cubicBezTo>
                    <a:pt x="199" y="1"/>
                    <a:pt x="110" y="37"/>
                    <a:pt x="57" y="113"/>
                  </a:cubicBezTo>
                  <a:cubicBezTo>
                    <a:pt x="10" y="178"/>
                    <a:pt x="1" y="263"/>
                    <a:pt x="29" y="347"/>
                  </a:cubicBezTo>
                  <a:cubicBezTo>
                    <a:pt x="38" y="366"/>
                    <a:pt x="38" y="394"/>
                    <a:pt x="48" y="403"/>
                  </a:cubicBezTo>
                  <a:cubicBezTo>
                    <a:pt x="57" y="440"/>
                    <a:pt x="85" y="468"/>
                    <a:pt x="123" y="497"/>
                  </a:cubicBezTo>
                  <a:cubicBezTo>
                    <a:pt x="171" y="538"/>
                    <a:pt x="233" y="556"/>
                    <a:pt x="295" y="556"/>
                  </a:cubicBezTo>
                  <a:cubicBezTo>
                    <a:pt x="388" y="556"/>
                    <a:pt x="480" y="514"/>
                    <a:pt x="525" y="440"/>
                  </a:cubicBezTo>
                  <a:cubicBezTo>
                    <a:pt x="609" y="309"/>
                    <a:pt x="591" y="122"/>
                    <a:pt x="450" y="38"/>
                  </a:cubicBezTo>
                  <a:cubicBezTo>
                    <a:pt x="401" y="14"/>
                    <a:pt x="346" y="1"/>
                    <a:pt x="291"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4391350" y="2756312"/>
              <a:ext cx="282017" cy="26682"/>
            </a:xfrm>
            <a:custGeom>
              <a:rect b="b" l="l" r="r" t="t"/>
              <a:pathLst>
                <a:path extrusionOk="0" h="557" w="5887">
                  <a:moveTo>
                    <a:pt x="290" y="1"/>
                  </a:moveTo>
                  <a:cubicBezTo>
                    <a:pt x="199" y="1"/>
                    <a:pt x="109" y="37"/>
                    <a:pt x="56" y="113"/>
                  </a:cubicBezTo>
                  <a:cubicBezTo>
                    <a:pt x="9" y="178"/>
                    <a:pt x="0" y="263"/>
                    <a:pt x="19" y="347"/>
                  </a:cubicBezTo>
                  <a:cubicBezTo>
                    <a:pt x="38" y="366"/>
                    <a:pt x="38" y="394"/>
                    <a:pt x="47" y="403"/>
                  </a:cubicBezTo>
                  <a:cubicBezTo>
                    <a:pt x="56" y="440"/>
                    <a:pt x="84" y="468"/>
                    <a:pt x="122" y="497"/>
                  </a:cubicBezTo>
                  <a:cubicBezTo>
                    <a:pt x="170" y="538"/>
                    <a:pt x="232" y="556"/>
                    <a:pt x="294" y="556"/>
                  </a:cubicBezTo>
                  <a:cubicBezTo>
                    <a:pt x="387" y="556"/>
                    <a:pt x="479" y="514"/>
                    <a:pt x="524" y="440"/>
                  </a:cubicBezTo>
                  <a:cubicBezTo>
                    <a:pt x="552" y="403"/>
                    <a:pt x="562" y="366"/>
                    <a:pt x="562" y="319"/>
                  </a:cubicBezTo>
                  <a:cubicBezTo>
                    <a:pt x="611" y="322"/>
                    <a:pt x="662" y="323"/>
                    <a:pt x="713" y="323"/>
                  </a:cubicBezTo>
                  <a:cubicBezTo>
                    <a:pt x="815" y="323"/>
                    <a:pt x="917" y="319"/>
                    <a:pt x="1011" y="319"/>
                  </a:cubicBezTo>
                  <a:lnTo>
                    <a:pt x="2723" y="319"/>
                  </a:lnTo>
                  <a:cubicBezTo>
                    <a:pt x="3144" y="319"/>
                    <a:pt x="4857" y="319"/>
                    <a:pt x="5278" y="328"/>
                  </a:cubicBezTo>
                  <a:lnTo>
                    <a:pt x="5278" y="347"/>
                  </a:lnTo>
                  <a:cubicBezTo>
                    <a:pt x="5287" y="366"/>
                    <a:pt x="5287" y="394"/>
                    <a:pt x="5297" y="403"/>
                  </a:cubicBezTo>
                  <a:cubicBezTo>
                    <a:pt x="5315" y="440"/>
                    <a:pt x="5334" y="468"/>
                    <a:pt x="5371" y="497"/>
                  </a:cubicBezTo>
                  <a:cubicBezTo>
                    <a:pt x="5424" y="538"/>
                    <a:pt x="5486" y="556"/>
                    <a:pt x="5548" y="556"/>
                  </a:cubicBezTo>
                  <a:cubicBezTo>
                    <a:pt x="5641" y="556"/>
                    <a:pt x="5733" y="514"/>
                    <a:pt x="5783" y="440"/>
                  </a:cubicBezTo>
                  <a:cubicBezTo>
                    <a:pt x="5886" y="309"/>
                    <a:pt x="5858" y="122"/>
                    <a:pt x="5718" y="38"/>
                  </a:cubicBezTo>
                  <a:cubicBezTo>
                    <a:pt x="5672" y="14"/>
                    <a:pt x="5619" y="1"/>
                    <a:pt x="5566" y="1"/>
                  </a:cubicBezTo>
                  <a:cubicBezTo>
                    <a:pt x="5476" y="1"/>
                    <a:pt x="5387" y="37"/>
                    <a:pt x="5334" y="113"/>
                  </a:cubicBezTo>
                  <a:cubicBezTo>
                    <a:pt x="5315" y="141"/>
                    <a:pt x="5297" y="188"/>
                    <a:pt x="5287" y="235"/>
                  </a:cubicBezTo>
                  <a:cubicBezTo>
                    <a:pt x="4866" y="235"/>
                    <a:pt x="3163" y="225"/>
                    <a:pt x="2742" y="225"/>
                  </a:cubicBezTo>
                  <a:lnTo>
                    <a:pt x="1039" y="225"/>
                  </a:lnTo>
                  <a:cubicBezTo>
                    <a:pt x="889" y="225"/>
                    <a:pt x="730" y="216"/>
                    <a:pt x="562" y="216"/>
                  </a:cubicBezTo>
                  <a:cubicBezTo>
                    <a:pt x="552" y="141"/>
                    <a:pt x="515" y="75"/>
                    <a:pt x="449" y="38"/>
                  </a:cubicBezTo>
                  <a:cubicBezTo>
                    <a:pt x="400" y="14"/>
                    <a:pt x="345" y="1"/>
                    <a:pt x="290"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31"/>
            <p:cNvGrpSpPr/>
            <p:nvPr/>
          </p:nvGrpSpPr>
          <p:grpSpPr>
            <a:xfrm>
              <a:off x="4558346" y="1381206"/>
              <a:ext cx="1030553" cy="880244"/>
              <a:chOff x="7571207" y="2066322"/>
              <a:chExt cx="660188" cy="563861"/>
            </a:xfrm>
          </p:grpSpPr>
          <p:sp>
            <p:nvSpPr>
              <p:cNvPr id="319" name="Google Shape;319;p31"/>
              <p:cNvSpPr/>
              <p:nvPr/>
            </p:nvSpPr>
            <p:spPr>
              <a:xfrm>
                <a:off x="7571207" y="2066322"/>
                <a:ext cx="660188" cy="563861"/>
              </a:xfrm>
              <a:custGeom>
                <a:rect b="b" l="l" r="r" t="t"/>
                <a:pathLst>
                  <a:path extrusionOk="0" h="8121" w="9508">
                    <a:moveTo>
                      <a:pt x="4438" y="1"/>
                    </a:moveTo>
                    <a:cubicBezTo>
                      <a:pt x="3207" y="1"/>
                      <a:pt x="1976" y="49"/>
                      <a:pt x="749" y="143"/>
                    </a:cubicBezTo>
                    <a:cubicBezTo>
                      <a:pt x="609" y="152"/>
                      <a:pt x="468" y="171"/>
                      <a:pt x="337" y="237"/>
                    </a:cubicBezTo>
                    <a:cubicBezTo>
                      <a:pt x="206" y="311"/>
                      <a:pt x="150" y="470"/>
                      <a:pt x="141" y="611"/>
                    </a:cubicBezTo>
                    <a:cubicBezTo>
                      <a:pt x="131" y="2351"/>
                      <a:pt x="113" y="4083"/>
                      <a:pt x="103" y="5833"/>
                    </a:cubicBezTo>
                    <a:cubicBezTo>
                      <a:pt x="111" y="6087"/>
                      <a:pt x="593" y="6116"/>
                      <a:pt x="1059" y="6116"/>
                    </a:cubicBezTo>
                    <a:cubicBezTo>
                      <a:pt x="1192" y="6116"/>
                      <a:pt x="1323" y="6113"/>
                      <a:pt x="1442" y="6113"/>
                    </a:cubicBezTo>
                    <a:cubicBezTo>
                      <a:pt x="1357" y="6188"/>
                      <a:pt x="1273" y="6300"/>
                      <a:pt x="1189" y="6394"/>
                    </a:cubicBezTo>
                    <a:cubicBezTo>
                      <a:pt x="1067" y="6534"/>
                      <a:pt x="0" y="8106"/>
                      <a:pt x="0" y="8106"/>
                    </a:cubicBezTo>
                    <a:cubicBezTo>
                      <a:pt x="40" y="8116"/>
                      <a:pt x="79" y="8120"/>
                      <a:pt x="118" y="8120"/>
                    </a:cubicBezTo>
                    <a:cubicBezTo>
                      <a:pt x="347" y="8120"/>
                      <a:pt x="567" y="7970"/>
                      <a:pt x="758" y="7826"/>
                    </a:cubicBezTo>
                    <a:cubicBezTo>
                      <a:pt x="1311" y="7433"/>
                      <a:pt x="1872" y="7021"/>
                      <a:pt x="2424" y="6609"/>
                    </a:cubicBezTo>
                    <a:cubicBezTo>
                      <a:pt x="2611" y="6469"/>
                      <a:pt x="2808" y="6319"/>
                      <a:pt x="2948" y="6132"/>
                    </a:cubicBezTo>
                    <a:lnTo>
                      <a:pt x="8984" y="6235"/>
                    </a:lnTo>
                    <a:cubicBezTo>
                      <a:pt x="9124" y="6235"/>
                      <a:pt x="9265" y="6235"/>
                      <a:pt x="9377" y="6160"/>
                    </a:cubicBezTo>
                    <a:cubicBezTo>
                      <a:pt x="9499" y="6085"/>
                      <a:pt x="9508" y="2539"/>
                      <a:pt x="9461" y="901"/>
                    </a:cubicBezTo>
                    <a:cubicBezTo>
                      <a:pt x="9452" y="639"/>
                      <a:pt x="9414" y="274"/>
                      <a:pt x="9162" y="237"/>
                    </a:cubicBezTo>
                    <a:cubicBezTo>
                      <a:pt x="7591" y="79"/>
                      <a:pt x="6014" y="1"/>
                      <a:pt x="4438"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7688136" y="2146933"/>
                <a:ext cx="149563" cy="195730"/>
              </a:xfrm>
              <a:custGeom>
                <a:rect b="b" l="l" r="r" t="t"/>
                <a:pathLst>
                  <a:path extrusionOk="0" h="2819" w="2154">
                    <a:moveTo>
                      <a:pt x="1034" y="1"/>
                    </a:moveTo>
                    <a:cubicBezTo>
                      <a:pt x="1017" y="1"/>
                      <a:pt x="1000" y="1"/>
                      <a:pt x="983" y="2"/>
                    </a:cubicBezTo>
                    <a:cubicBezTo>
                      <a:pt x="469" y="39"/>
                      <a:pt x="10" y="489"/>
                      <a:pt x="1" y="1003"/>
                    </a:cubicBezTo>
                    <a:cubicBezTo>
                      <a:pt x="94" y="999"/>
                      <a:pt x="193" y="999"/>
                      <a:pt x="291" y="999"/>
                    </a:cubicBezTo>
                    <a:cubicBezTo>
                      <a:pt x="389" y="999"/>
                      <a:pt x="487" y="999"/>
                      <a:pt x="581" y="994"/>
                    </a:cubicBezTo>
                    <a:cubicBezTo>
                      <a:pt x="600" y="816"/>
                      <a:pt x="675" y="648"/>
                      <a:pt x="843" y="563"/>
                    </a:cubicBezTo>
                    <a:cubicBezTo>
                      <a:pt x="916" y="525"/>
                      <a:pt x="1000" y="506"/>
                      <a:pt x="1082" y="506"/>
                    </a:cubicBezTo>
                    <a:cubicBezTo>
                      <a:pt x="1178" y="506"/>
                      <a:pt x="1273" y="532"/>
                      <a:pt x="1348" y="582"/>
                    </a:cubicBezTo>
                    <a:cubicBezTo>
                      <a:pt x="1498" y="694"/>
                      <a:pt x="1582" y="882"/>
                      <a:pt x="1545" y="1050"/>
                    </a:cubicBezTo>
                    <a:cubicBezTo>
                      <a:pt x="1517" y="1218"/>
                      <a:pt x="1395" y="1368"/>
                      <a:pt x="1236" y="1452"/>
                    </a:cubicBezTo>
                    <a:cubicBezTo>
                      <a:pt x="1096" y="1518"/>
                      <a:pt x="899" y="1555"/>
                      <a:pt x="721" y="1565"/>
                    </a:cubicBezTo>
                    <a:cubicBezTo>
                      <a:pt x="693" y="1976"/>
                      <a:pt x="693" y="2398"/>
                      <a:pt x="712" y="2809"/>
                    </a:cubicBezTo>
                    <a:cubicBezTo>
                      <a:pt x="862" y="2809"/>
                      <a:pt x="1021" y="2809"/>
                      <a:pt x="1171" y="2819"/>
                    </a:cubicBezTo>
                    <a:cubicBezTo>
                      <a:pt x="1189" y="2575"/>
                      <a:pt x="1255" y="2332"/>
                      <a:pt x="1273" y="2098"/>
                    </a:cubicBezTo>
                    <a:cubicBezTo>
                      <a:pt x="1779" y="1976"/>
                      <a:pt x="2153" y="1406"/>
                      <a:pt x="2078" y="891"/>
                    </a:cubicBezTo>
                    <a:cubicBezTo>
                      <a:pt x="2006" y="393"/>
                      <a:pt x="1531" y="1"/>
                      <a:pt x="10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7733616" y="2359188"/>
                <a:ext cx="45549" cy="40410"/>
              </a:xfrm>
              <a:custGeom>
                <a:rect b="b" l="l" r="r" t="t"/>
                <a:pathLst>
                  <a:path extrusionOk="0" h="582" w="656">
                    <a:moveTo>
                      <a:pt x="307" y="0"/>
                    </a:moveTo>
                    <a:cubicBezTo>
                      <a:pt x="235" y="0"/>
                      <a:pt x="160" y="12"/>
                      <a:pt x="113" y="52"/>
                    </a:cubicBezTo>
                    <a:cubicBezTo>
                      <a:pt x="66" y="89"/>
                      <a:pt x="48" y="145"/>
                      <a:pt x="38" y="192"/>
                    </a:cubicBezTo>
                    <a:cubicBezTo>
                      <a:pt x="1" y="323"/>
                      <a:pt x="57" y="464"/>
                      <a:pt x="160" y="538"/>
                    </a:cubicBezTo>
                    <a:cubicBezTo>
                      <a:pt x="209" y="567"/>
                      <a:pt x="265" y="581"/>
                      <a:pt x="322" y="581"/>
                    </a:cubicBezTo>
                    <a:cubicBezTo>
                      <a:pt x="394" y="581"/>
                      <a:pt x="467" y="558"/>
                      <a:pt x="525" y="510"/>
                    </a:cubicBezTo>
                    <a:cubicBezTo>
                      <a:pt x="618" y="426"/>
                      <a:pt x="656" y="276"/>
                      <a:pt x="609" y="164"/>
                    </a:cubicBezTo>
                    <a:cubicBezTo>
                      <a:pt x="572" y="80"/>
                      <a:pt x="487" y="24"/>
                      <a:pt x="394" y="5"/>
                    </a:cubicBezTo>
                    <a:cubicBezTo>
                      <a:pt x="367" y="2"/>
                      <a:pt x="337" y="0"/>
                      <a:pt x="3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7879221" y="2158112"/>
                <a:ext cx="232677" cy="38396"/>
              </a:xfrm>
              <a:custGeom>
                <a:rect b="b" l="l" r="r" t="t"/>
                <a:pathLst>
                  <a:path extrusionOk="0" h="553" w="3351">
                    <a:moveTo>
                      <a:pt x="0" y="0"/>
                    </a:moveTo>
                    <a:lnTo>
                      <a:pt x="0" y="421"/>
                    </a:lnTo>
                    <a:lnTo>
                      <a:pt x="0" y="487"/>
                    </a:lnTo>
                    <a:lnTo>
                      <a:pt x="0" y="543"/>
                    </a:lnTo>
                    <a:lnTo>
                      <a:pt x="9" y="543"/>
                    </a:lnTo>
                    <a:cubicBezTo>
                      <a:pt x="112" y="543"/>
                      <a:pt x="1086" y="552"/>
                      <a:pt x="1291" y="552"/>
                    </a:cubicBezTo>
                    <a:lnTo>
                      <a:pt x="3275" y="552"/>
                    </a:lnTo>
                    <a:cubicBezTo>
                      <a:pt x="3322" y="543"/>
                      <a:pt x="3331" y="543"/>
                      <a:pt x="3341" y="543"/>
                    </a:cubicBezTo>
                    <a:cubicBezTo>
                      <a:pt x="3350" y="505"/>
                      <a:pt x="3341" y="468"/>
                      <a:pt x="3341" y="440"/>
                    </a:cubicBezTo>
                    <a:lnTo>
                      <a:pt x="3341" y="328"/>
                    </a:lnTo>
                    <a:lnTo>
                      <a:pt x="3341" y="122"/>
                    </a:lnTo>
                    <a:lnTo>
                      <a:pt x="3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7879221" y="2228933"/>
                <a:ext cx="181989" cy="38396"/>
              </a:xfrm>
              <a:custGeom>
                <a:rect b="b" l="l" r="r" t="t"/>
                <a:pathLst>
                  <a:path extrusionOk="0" h="553" w="2621">
                    <a:moveTo>
                      <a:pt x="0" y="0"/>
                    </a:moveTo>
                    <a:lnTo>
                      <a:pt x="0" y="421"/>
                    </a:lnTo>
                    <a:lnTo>
                      <a:pt x="0" y="477"/>
                    </a:lnTo>
                    <a:lnTo>
                      <a:pt x="0" y="543"/>
                    </a:lnTo>
                    <a:lnTo>
                      <a:pt x="9" y="543"/>
                    </a:lnTo>
                    <a:cubicBezTo>
                      <a:pt x="94" y="543"/>
                      <a:pt x="852" y="552"/>
                      <a:pt x="1011" y="552"/>
                    </a:cubicBezTo>
                    <a:lnTo>
                      <a:pt x="2555" y="552"/>
                    </a:lnTo>
                    <a:cubicBezTo>
                      <a:pt x="2583" y="552"/>
                      <a:pt x="2592" y="552"/>
                      <a:pt x="2601" y="543"/>
                    </a:cubicBezTo>
                    <a:cubicBezTo>
                      <a:pt x="2620" y="505"/>
                      <a:pt x="2601" y="468"/>
                      <a:pt x="2601" y="431"/>
                    </a:cubicBezTo>
                    <a:lnTo>
                      <a:pt x="2601" y="328"/>
                    </a:lnTo>
                    <a:lnTo>
                      <a:pt x="2601" y="122"/>
                    </a:lnTo>
                    <a:lnTo>
                      <a:pt x="26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7879221" y="2300379"/>
                <a:ext cx="232677" cy="38396"/>
              </a:xfrm>
              <a:custGeom>
                <a:rect b="b" l="l" r="r" t="t"/>
                <a:pathLst>
                  <a:path extrusionOk="0" h="553" w="3351">
                    <a:moveTo>
                      <a:pt x="0" y="0"/>
                    </a:moveTo>
                    <a:lnTo>
                      <a:pt x="0" y="422"/>
                    </a:lnTo>
                    <a:lnTo>
                      <a:pt x="0" y="478"/>
                    </a:lnTo>
                    <a:lnTo>
                      <a:pt x="0" y="543"/>
                    </a:lnTo>
                    <a:lnTo>
                      <a:pt x="9" y="543"/>
                    </a:lnTo>
                    <a:cubicBezTo>
                      <a:pt x="112" y="543"/>
                      <a:pt x="1086" y="553"/>
                      <a:pt x="1291" y="553"/>
                    </a:cubicBezTo>
                    <a:lnTo>
                      <a:pt x="3275" y="553"/>
                    </a:lnTo>
                    <a:cubicBezTo>
                      <a:pt x="3322" y="543"/>
                      <a:pt x="3331" y="543"/>
                      <a:pt x="3341" y="543"/>
                    </a:cubicBezTo>
                    <a:cubicBezTo>
                      <a:pt x="3350" y="506"/>
                      <a:pt x="3341" y="468"/>
                      <a:pt x="3341" y="431"/>
                    </a:cubicBezTo>
                    <a:lnTo>
                      <a:pt x="3341" y="328"/>
                    </a:lnTo>
                    <a:lnTo>
                      <a:pt x="3341" y="122"/>
                    </a:lnTo>
                    <a:lnTo>
                      <a:pt x="33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7877902" y="2371200"/>
                <a:ext cx="157965" cy="38396"/>
              </a:xfrm>
              <a:custGeom>
                <a:rect b="b" l="l" r="r" t="t"/>
                <a:pathLst>
                  <a:path extrusionOk="0" h="553" w="2275">
                    <a:moveTo>
                      <a:pt x="0" y="0"/>
                    </a:moveTo>
                    <a:lnTo>
                      <a:pt x="0" y="422"/>
                    </a:lnTo>
                    <a:lnTo>
                      <a:pt x="0" y="478"/>
                    </a:lnTo>
                    <a:lnTo>
                      <a:pt x="0" y="534"/>
                    </a:lnTo>
                    <a:lnTo>
                      <a:pt x="19" y="534"/>
                    </a:lnTo>
                    <a:cubicBezTo>
                      <a:pt x="85" y="534"/>
                      <a:pt x="740" y="553"/>
                      <a:pt x="880" y="553"/>
                    </a:cubicBezTo>
                    <a:lnTo>
                      <a:pt x="2218" y="553"/>
                    </a:lnTo>
                    <a:cubicBezTo>
                      <a:pt x="2246" y="553"/>
                      <a:pt x="2265" y="553"/>
                      <a:pt x="2265" y="534"/>
                    </a:cubicBezTo>
                    <a:cubicBezTo>
                      <a:pt x="2274" y="506"/>
                      <a:pt x="2265" y="468"/>
                      <a:pt x="2265" y="431"/>
                    </a:cubicBezTo>
                    <a:lnTo>
                      <a:pt x="2265" y="328"/>
                    </a:lnTo>
                    <a:lnTo>
                      <a:pt x="2265" y="113"/>
                    </a:lnTo>
                    <a:lnTo>
                      <a:pt x="22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31"/>
            <p:cNvSpPr/>
            <p:nvPr/>
          </p:nvSpPr>
          <p:spPr>
            <a:xfrm>
              <a:off x="5233915" y="2675350"/>
              <a:ext cx="215670" cy="49990"/>
            </a:xfrm>
            <a:custGeom>
              <a:rect b="b" l="l" r="r" t="t"/>
              <a:pathLst>
                <a:path extrusionOk="0" h="720" w="5008">
                  <a:moveTo>
                    <a:pt x="443" y="0"/>
                  </a:moveTo>
                  <a:cubicBezTo>
                    <a:pt x="308" y="0"/>
                    <a:pt x="172" y="2"/>
                    <a:pt x="38" y="8"/>
                  </a:cubicBezTo>
                  <a:lnTo>
                    <a:pt x="1" y="8"/>
                  </a:lnTo>
                  <a:cubicBezTo>
                    <a:pt x="10" y="242"/>
                    <a:pt x="10" y="476"/>
                    <a:pt x="10" y="692"/>
                  </a:cubicBezTo>
                  <a:cubicBezTo>
                    <a:pt x="20" y="692"/>
                    <a:pt x="48" y="692"/>
                    <a:pt x="66" y="710"/>
                  </a:cubicBezTo>
                  <a:cubicBezTo>
                    <a:pt x="469" y="720"/>
                    <a:pt x="862" y="720"/>
                    <a:pt x="1264" y="720"/>
                  </a:cubicBezTo>
                  <a:lnTo>
                    <a:pt x="4998" y="720"/>
                  </a:lnTo>
                  <a:cubicBezTo>
                    <a:pt x="5007" y="617"/>
                    <a:pt x="5007" y="504"/>
                    <a:pt x="4998" y="401"/>
                  </a:cubicBezTo>
                  <a:cubicBezTo>
                    <a:pt x="4998" y="336"/>
                    <a:pt x="4998" y="252"/>
                    <a:pt x="5007" y="167"/>
                  </a:cubicBezTo>
                  <a:cubicBezTo>
                    <a:pt x="5007" y="130"/>
                    <a:pt x="4998" y="102"/>
                    <a:pt x="4998" y="65"/>
                  </a:cubicBezTo>
                  <a:cubicBezTo>
                    <a:pt x="4998" y="65"/>
                    <a:pt x="4979" y="55"/>
                    <a:pt x="4970" y="55"/>
                  </a:cubicBezTo>
                  <a:cubicBezTo>
                    <a:pt x="4961" y="55"/>
                    <a:pt x="4932" y="36"/>
                    <a:pt x="4886" y="36"/>
                  </a:cubicBezTo>
                  <a:cubicBezTo>
                    <a:pt x="4689" y="27"/>
                    <a:pt x="4483" y="27"/>
                    <a:pt x="4277" y="27"/>
                  </a:cubicBezTo>
                  <a:lnTo>
                    <a:pt x="3697" y="27"/>
                  </a:lnTo>
                  <a:cubicBezTo>
                    <a:pt x="3285" y="27"/>
                    <a:pt x="2874" y="18"/>
                    <a:pt x="2471" y="18"/>
                  </a:cubicBezTo>
                  <a:cubicBezTo>
                    <a:pt x="2069" y="18"/>
                    <a:pt x="1657" y="18"/>
                    <a:pt x="1264" y="8"/>
                  </a:cubicBezTo>
                  <a:cubicBezTo>
                    <a:pt x="990" y="8"/>
                    <a:pt x="715" y="0"/>
                    <a:pt x="4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5233915" y="2770123"/>
              <a:ext cx="118946" cy="49434"/>
            </a:xfrm>
            <a:custGeom>
              <a:rect b="b" l="l" r="r" t="t"/>
              <a:pathLst>
                <a:path extrusionOk="0" h="712" w="2762">
                  <a:moveTo>
                    <a:pt x="1" y="0"/>
                  </a:moveTo>
                  <a:cubicBezTo>
                    <a:pt x="1" y="234"/>
                    <a:pt x="10" y="468"/>
                    <a:pt x="10" y="683"/>
                  </a:cubicBezTo>
                  <a:cubicBezTo>
                    <a:pt x="20" y="683"/>
                    <a:pt x="20" y="683"/>
                    <a:pt x="48" y="702"/>
                  </a:cubicBezTo>
                  <a:cubicBezTo>
                    <a:pt x="263" y="711"/>
                    <a:pt x="487" y="711"/>
                    <a:pt x="703" y="711"/>
                  </a:cubicBezTo>
                  <a:lnTo>
                    <a:pt x="2761" y="711"/>
                  </a:lnTo>
                  <a:lnTo>
                    <a:pt x="2761" y="393"/>
                  </a:lnTo>
                  <a:lnTo>
                    <a:pt x="2761" y="150"/>
                  </a:lnTo>
                  <a:lnTo>
                    <a:pt x="2761" y="47"/>
                  </a:lnTo>
                  <a:cubicBezTo>
                    <a:pt x="2761" y="47"/>
                    <a:pt x="2761" y="28"/>
                    <a:pt x="2752" y="28"/>
                  </a:cubicBezTo>
                  <a:cubicBezTo>
                    <a:pt x="2752" y="28"/>
                    <a:pt x="2724" y="19"/>
                    <a:pt x="2705" y="19"/>
                  </a:cubicBezTo>
                  <a:cubicBezTo>
                    <a:pt x="2649" y="14"/>
                    <a:pt x="2593" y="14"/>
                    <a:pt x="2536" y="14"/>
                  </a:cubicBezTo>
                  <a:cubicBezTo>
                    <a:pt x="2478" y="14"/>
                    <a:pt x="2420" y="14"/>
                    <a:pt x="2359" y="10"/>
                  </a:cubicBezTo>
                  <a:lnTo>
                    <a:pt x="2041" y="10"/>
                  </a:lnTo>
                  <a:cubicBezTo>
                    <a:pt x="1826" y="10"/>
                    <a:pt x="1592" y="10"/>
                    <a:pt x="1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5233915" y="2863368"/>
              <a:ext cx="176179" cy="50406"/>
            </a:xfrm>
            <a:custGeom>
              <a:rect b="b" l="l" r="r" t="t"/>
              <a:pathLst>
                <a:path extrusionOk="0" h="726" w="4091">
                  <a:moveTo>
                    <a:pt x="352" y="1"/>
                  </a:moveTo>
                  <a:cubicBezTo>
                    <a:pt x="240" y="1"/>
                    <a:pt x="129" y="2"/>
                    <a:pt x="20" y="5"/>
                  </a:cubicBezTo>
                  <a:lnTo>
                    <a:pt x="1" y="5"/>
                  </a:lnTo>
                  <a:cubicBezTo>
                    <a:pt x="10" y="239"/>
                    <a:pt x="10" y="473"/>
                    <a:pt x="10" y="697"/>
                  </a:cubicBezTo>
                  <a:cubicBezTo>
                    <a:pt x="20" y="697"/>
                    <a:pt x="38" y="697"/>
                    <a:pt x="57" y="707"/>
                  </a:cubicBezTo>
                  <a:cubicBezTo>
                    <a:pt x="375" y="725"/>
                    <a:pt x="712" y="725"/>
                    <a:pt x="1040" y="725"/>
                  </a:cubicBezTo>
                  <a:lnTo>
                    <a:pt x="4081" y="725"/>
                  </a:lnTo>
                  <a:cubicBezTo>
                    <a:pt x="4081" y="622"/>
                    <a:pt x="4090" y="510"/>
                    <a:pt x="4081" y="407"/>
                  </a:cubicBezTo>
                  <a:cubicBezTo>
                    <a:pt x="4081" y="342"/>
                    <a:pt x="4090" y="257"/>
                    <a:pt x="4090" y="173"/>
                  </a:cubicBezTo>
                  <a:cubicBezTo>
                    <a:pt x="4090" y="136"/>
                    <a:pt x="4090" y="108"/>
                    <a:pt x="4081" y="70"/>
                  </a:cubicBezTo>
                  <a:lnTo>
                    <a:pt x="4072" y="61"/>
                  </a:lnTo>
                  <a:cubicBezTo>
                    <a:pt x="4062" y="61"/>
                    <a:pt x="4034" y="42"/>
                    <a:pt x="3997" y="42"/>
                  </a:cubicBezTo>
                  <a:cubicBezTo>
                    <a:pt x="3917" y="38"/>
                    <a:pt x="3833" y="38"/>
                    <a:pt x="3749" y="38"/>
                  </a:cubicBezTo>
                  <a:cubicBezTo>
                    <a:pt x="3664" y="38"/>
                    <a:pt x="3580" y="38"/>
                    <a:pt x="3501" y="33"/>
                  </a:cubicBezTo>
                  <a:lnTo>
                    <a:pt x="3014" y="33"/>
                  </a:lnTo>
                  <a:cubicBezTo>
                    <a:pt x="2677" y="33"/>
                    <a:pt x="2350" y="33"/>
                    <a:pt x="2013" y="24"/>
                  </a:cubicBezTo>
                  <a:cubicBezTo>
                    <a:pt x="1685" y="24"/>
                    <a:pt x="1358" y="24"/>
                    <a:pt x="1030" y="5"/>
                  </a:cubicBezTo>
                  <a:cubicBezTo>
                    <a:pt x="806" y="5"/>
                    <a:pt x="577" y="1"/>
                    <a:pt x="3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03" name="Shape 5903"/>
        <p:cNvGrpSpPr/>
        <p:nvPr/>
      </p:nvGrpSpPr>
      <p:grpSpPr>
        <a:xfrm>
          <a:off x="0" y="0"/>
          <a:ext cx="0" cy="0"/>
          <a:chOff x="0" y="0"/>
          <a:chExt cx="0" cy="0"/>
        </a:xfrm>
      </p:grpSpPr>
      <p:sp>
        <p:nvSpPr>
          <p:cNvPr id="5904" name="Google Shape;5904;p58"/>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5" name="Google Shape;5905;p58"/>
          <p:cNvGrpSpPr/>
          <p:nvPr/>
        </p:nvGrpSpPr>
        <p:grpSpPr>
          <a:xfrm>
            <a:off x="832654" y="1819647"/>
            <a:ext cx="367261" cy="367261"/>
            <a:chOff x="-65145700" y="3727425"/>
            <a:chExt cx="317425" cy="317425"/>
          </a:xfrm>
        </p:grpSpPr>
        <p:sp>
          <p:nvSpPr>
            <p:cNvPr id="5906" name="Google Shape;5906;p58"/>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8"/>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58"/>
          <p:cNvGrpSpPr/>
          <p:nvPr/>
        </p:nvGrpSpPr>
        <p:grpSpPr>
          <a:xfrm>
            <a:off x="835851" y="2248561"/>
            <a:ext cx="360868" cy="367261"/>
            <a:chOff x="-65144125" y="4094450"/>
            <a:chExt cx="311900" cy="317425"/>
          </a:xfrm>
        </p:grpSpPr>
        <p:sp>
          <p:nvSpPr>
            <p:cNvPr id="5909" name="Google Shape;5909;p58"/>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8"/>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8"/>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2" name="Google Shape;5912;p58"/>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3" name="Google Shape;5913;p58"/>
          <p:cNvGrpSpPr/>
          <p:nvPr/>
        </p:nvGrpSpPr>
        <p:grpSpPr>
          <a:xfrm>
            <a:off x="3039420" y="1819256"/>
            <a:ext cx="370645" cy="368042"/>
            <a:chOff x="-63250675" y="3744075"/>
            <a:chExt cx="320350" cy="318100"/>
          </a:xfrm>
        </p:grpSpPr>
        <p:sp>
          <p:nvSpPr>
            <p:cNvPr id="5914" name="Google Shape;5914;p58"/>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8"/>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58"/>
          <p:cNvGrpSpPr/>
          <p:nvPr/>
        </p:nvGrpSpPr>
        <p:grpSpPr>
          <a:xfrm>
            <a:off x="3041112" y="2248561"/>
            <a:ext cx="367261" cy="367261"/>
            <a:chOff x="-63250675" y="4110200"/>
            <a:chExt cx="317425" cy="317425"/>
          </a:xfrm>
        </p:grpSpPr>
        <p:sp>
          <p:nvSpPr>
            <p:cNvPr id="5918" name="Google Shape;5918;p58"/>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8"/>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8"/>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8"/>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8"/>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8"/>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8"/>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8"/>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58"/>
          <p:cNvGrpSpPr/>
          <p:nvPr/>
        </p:nvGrpSpPr>
        <p:grpSpPr>
          <a:xfrm>
            <a:off x="1720159" y="2745656"/>
            <a:ext cx="359075" cy="358844"/>
            <a:chOff x="-61351725" y="3372400"/>
            <a:chExt cx="310350" cy="310150"/>
          </a:xfrm>
        </p:grpSpPr>
        <p:sp>
          <p:nvSpPr>
            <p:cNvPr id="5928" name="Google Shape;5928;p58"/>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8"/>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8"/>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58"/>
          <p:cNvGrpSpPr/>
          <p:nvPr/>
        </p:nvGrpSpPr>
        <p:grpSpPr>
          <a:xfrm>
            <a:off x="1716514" y="3208713"/>
            <a:ext cx="366364" cy="333534"/>
            <a:chOff x="-61354875" y="3751050"/>
            <a:chExt cx="316650" cy="288275"/>
          </a:xfrm>
        </p:grpSpPr>
        <p:sp>
          <p:nvSpPr>
            <p:cNvPr id="5932" name="Google Shape;5932;p58"/>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8"/>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8"/>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58"/>
          <p:cNvGrpSpPr/>
          <p:nvPr/>
        </p:nvGrpSpPr>
        <p:grpSpPr>
          <a:xfrm>
            <a:off x="1716514" y="3650352"/>
            <a:ext cx="366364" cy="367290"/>
            <a:chOff x="-61354875" y="4101525"/>
            <a:chExt cx="316650" cy="317450"/>
          </a:xfrm>
        </p:grpSpPr>
        <p:sp>
          <p:nvSpPr>
            <p:cNvPr id="5936" name="Google Shape;5936;p58"/>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58"/>
          <p:cNvGrpSpPr/>
          <p:nvPr/>
        </p:nvGrpSpPr>
        <p:grpSpPr>
          <a:xfrm>
            <a:off x="3932949" y="2742228"/>
            <a:ext cx="368157" cy="365699"/>
            <a:chOff x="-59470075" y="3308975"/>
            <a:chExt cx="318200" cy="316075"/>
          </a:xfrm>
        </p:grpSpPr>
        <p:sp>
          <p:nvSpPr>
            <p:cNvPr id="5939" name="Google Shape;5939;p58"/>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8"/>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8"/>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8"/>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8"/>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8"/>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8"/>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8"/>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8" name="Google Shape;5948;p58"/>
          <p:cNvGrpSpPr/>
          <p:nvPr/>
        </p:nvGrpSpPr>
        <p:grpSpPr>
          <a:xfrm>
            <a:off x="1278379" y="1377933"/>
            <a:ext cx="367261" cy="364686"/>
            <a:chOff x="-64781025" y="3361050"/>
            <a:chExt cx="317425" cy="315200"/>
          </a:xfrm>
        </p:grpSpPr>
        <p:sp>
          <p:nvSpPr>
            <p:cNvPr id="5949" name="Google Shape;5949;p58"/>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8"/>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8"/>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8"/>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3" name="Google Shape;5953;p58"/>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8"/>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8"/>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6" name="Google Shape;5956;p58"/>
          <p:cNvGrpSpPr/>
          <p:nvPr/>
        </p:nvGrpSpPr>
        <p:grpSpPr>
          <a:xfrm>
            <a:off x="3482779" y="1819372"/>
            <a:ext cx="382765" cy="367810"/>
            <a:chOff x="-62890750" y="3747425"/>
            <a:chExt cx="330825" cy="317900"/>
          </a:xfrm>
        </p:grpSpPr>
        <p:sp>
          <p:nvSpPr>
            <p:cNvPr id="5957" name="Google Shape;5957;p58"/>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8"/>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8"/>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8"/>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8"/>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8"/>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8"/>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8"/>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8"/>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8"/>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8"/>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8"/>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58"/>
          <p:cNvGrpSpPr/>
          <p:nvPr/>
        </p:nvGrpSpPr>
        <p:grpSpPr>
          <a:xfrm>
            <a:off x="3490531" y="2249009"/>
            <a:ext cx="367261" cy="366364"/>
            <a:chOff x="-62884425" y="4111775"/>
            <a:chExt cx="317425" cy="316650"/>
          </a:xfrm>
        </p:grpSpPr>
        <p:sp>
          <p:nvSpPr>
            <p:cNvPr id="5972" name="Google Shape;5972;p58"/>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58"/>
          <p:cNvGrpSpPr/>
          <p:nvPr/>
        </p:nvGrpSpPr>
        <p:grpSpPr>
          <a:xfrm>
            <a:off x="2163165" y="2745078"/>
            <a:ext cx="365438" cy="360001"/>
            <a:chOff x="-60991775" y="3376900"/>
            <a:chExt cx="315850" cy="311150"/>
          </a:xfrm>
        </p:grpSpPr>
        <p:sp>
          <p:nvSpPr>
            <p:cNvPr id="5975" name="Google Shape;5975;p58"/>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8"/>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58"/>
          <p:cNvGrpSpPr/>
          <p:nvPr/>
        </p:nvGrpSpPr>
        <p:grpSpPr>
          <a:xfrm>
            <a:off x="2162702" y="3195942"/>
            <a:ext cx="366364" cy="359075"/>
            <a:chOff x="-60988625" y="3740800"/>
            <a:chExt cx="316650" cy="310350"/>
          </a:xfrm>
        </p:grpSpPr>
        <p:sp>
          <p:nvSpPr>
            <p:cNvPr id="5979" name="Google Shape;5979;p58"/>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8"/>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8"/>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58"/>
          <p:cNvGrpSpPr/>
          <p:nvPr/>
        </p:nvGrpSpPr>
        <p:grpSpPr>
          <a:xfrm>
            <a:off x="2162702" y="3651393"/>
            <a:ext cx="366364" cy="365207"/>
            <a:chOff x="-60987850" y="4100950"/>
            <a:chExt cx="316650" cy="315650"/>
          </a:xfrm>
        </p:grpSpPr>
        <p:sp>
          <p:nvSpPr>
            <p:cNvPr id="5983" name="Google Shape;5983;p58"/>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8"/>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8"/>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8"/>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8"/>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58"/>
          <p:cNvGrpSpPr/>
          <p:nvPr/>
        </p:nvGrpSpPr>
        <p:grpSpPr>
          <a:xfrm>
            <a:off x="3932486" y="3196853"/>
            <a:ext cx="369083" cy="357253"/>
            <a:chOff x="-59447250" y="3706150"/>
            <a:chExt cx="319000" cy="308775"/>
          </a:xfrm>
        </p:grpSpPr>
        <p:sp>
          <p:nvSpPr>
            <p:cNvPr id="5989" name="Google Shape;5989;p58"/>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8"/>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8"/>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8"/>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58"/>
          <p:cNvGrpSpPr/>
          <p:nvPr/>
        </p:nvGrpSpPr>
        <p:grpSpPr>
          <a:xfrm>
            <a:off x="1721214" y="1378164"/>
            <a:ext cx="368186" cy="364224"/>
            <a:chOff x="-64406125" y="3362225"/>
            <a:chExt cx="318225" cy="314800"/>
          </a:xfrm>
        </p:grpSpPr>
        <p:sp>
          <p:nvSpPr>
            <p:cNvPr id="5994" name="Google Shape;5994;p58"/>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8"/>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6" name="Google Shape;5996;p58"/>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7" name="Google Shape;5997;p58"/>
          <p:cNvGrpSpPr/>
          <p:nvPr/>
        </p:nvGrpSpPr>
        <p:grpSpPr>
          <a:xfrm>
            <a:off x="1721677" y="2249009"/>
            <a:ext cx="367261" cy="366364"/>
            <a:chOff x="-64410850" y="4094450"/>
            <a:chExt cx="317425" cy="316650"/>
          </a:xfrm>
        </p:grpSpPr>
        <p:sp>
          <p:nvSpPr>
            <p:cNvPr id="5998" name="Google Shape;5998;p58"/>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8"/>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8"/>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1" name="Google Shape;6001;p58"/>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2" name="Google Shape;6002;p58"/>
          <p:cNvGrpSpPr/>
          <p:nvPr/>
        </p:nvGrpSpPr>
        <p:grpSpPr>
          <a:xfrm>
            <a:off x="3943225" y="1819083"/>
            <a:ext cx="365467" cy="368389"/>
            <a:chOff x="-62516625" y="3743175"/>
            <a:chExt cx="315875" cy="318400"/>
          </a:xfrm>
        </p:grpSpPr>
        <p:sp>
          <p:nvSpPr>
            <p:cNvPr id="6003" name="Google Shape;6003;p58"/>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8"/>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58"/>
          <p:cNvGrpSpPr/>
          <p:nvPr/>
        </p:nvGrpSpPr>
        <p:grpSpPr>
          <a:xfrm>
            <a:off x="3950065" y="2269054"/>
            <a:ext cx="351786" cy="326274"/>
            <a:chOff x="-62511900" y="4129100"/>
            <a:chExt cx="304050" cy="282000"/>
          </a:xfrm>
        </p:grpSpPr>
        <p:sp>
          <p:nvSpPr>
            <p:cNvPr id="6006" name="Google Shape;6006;p58"/>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8"/>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8"/>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8"/>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58"/>
          <p:cNvGrpSpPr/>
          <p:nvPr/>
        </p:nvGrpSpPr>
        <p:grpSpPr>
          <a:xfrm>
            <a:off x="2628187" y="2741448"/>
            <a:ext cx="310770" cy="367261"/>
            <a:chOff x="-60597975" y="3367475"/>
            <a:chExt cx="268600" cy="317425"/>
          </a:xfrm>
        </p:grpSpPr>
        <p:sp>
          <p:nvSpPr>
            <p:cNvPr id="6012" name="Google Shape;6012;p58"/>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8"/>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8"/>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8"/>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8"/>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7" name="Google Shape;6017;p58"/>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8" name="Google Shape;6018;p58"/>
          <p:cNvGrpSpPr/>
          <p:nvPr/>
        </p:nvGrpSpPr>
        <p:grpSpPr>
          <a:xfrm>
            <a:off x="2600390" y="3702764"/>
            <a:ext cx="366364" cy="262465"/>
            <a:chOff x="-60621600" y="4145650"/>
            <a:chExt cx="316650" cy="226850"/>
          </a:xfrm>
        </p:grpSpPr>
        <p:sp>
          <p:nvSpPr>
            <p:cNvPr id="6019" name="Google Shape;6019;p58"/>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8"/>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58"/>
          <p:cNvGrpSpPr/>
          <p:nvPr/>
        </p:nvGrpSpPr>
        <p:grpSpPr>
          <a:xfrm>
            <a:off x="3937042" y="3651263"/>
            <a:ext cx="359972" cy="365467"/>
            <a:chOff x="-59400775" y="4084200"/>
            <a:chExt cx="311125" cy="315875"/>
          </a:xfrm>
        </p:grpSpPr>
        <p:sp>
          <p:nvSpPr>
            <p:cNvPr id="6023" name="Google Shape;6023;p58"/>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8"/>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58"/>
          <p:cNvGrpSpPr/>
          <p:nvPr/>
        </p:nvGrpSpPr>
        <p:grpSpPr>
          <a:xfrm>
            <a:off x="2161136" y="1377094"/>
            <a:ext cx="365438" cy="366364"/>
            <a:chOff x="-64044600" y="3360375"/>
            <a:chExt cx="315850" cy="316650"/>
          </a:xfrm>
        </p:grpSpPr>
        <p:sp>
          <p:nvSpPr>
            <p:cNvPr id="6030" name="Google Shape;6030;p58"/>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8"/>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8"/>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58"/>
          <p:cNvGrpSpPr/>
          <p:nvPr/>
        </p:nvGrpSpPr>
        <p:grpSpPr>
          <a:xfrm>
            <a:off x="2187559" y="1819647"/>
            <a:ext cx="312592" cy="367261"/>
            <a:chOff x="-64022550" y="3727425"/>
            <a:chExt cx="270175" cy="317425"/>
          </a:xfrm>
        </p:grpSpPr>
        <p:sp>
          <p:nvSpPr>
            <p:cNvPr id="6034" name="Google Shape;6034;p58"/>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8"/>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8"/>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7" name="Google Shape;6037;p58"/>
          <p:cNvGrpSpPr/>
          <p:nvPr/>
        </p:nvGrpSpPr>
        <p:grpSpPr>
          <a:xfrm>
            <a:off x="2211697" y="2248547"/>
            <a:ext cx="264317" cy="367290"/>
            <a:chOff x="-64001300" y="4093650"/>
            <a:chExt cx="228450" cy="317450"/>
          </a:xfrm>
        </p:grpSpPr>
        <p:sp>
          <p:nvSpPr>
            <p:cNvPr id="6038" name="Google Shape;6038;p58"/>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8"/>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8"/>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58"/>
          <p:cNvGrpSpPr/>
          <p:nvPr/>
        </p:nvGrpSpPr>
        <p:grpSpPr>
          <a:xfrm>
            <a:off x="830701" y="2741838"/>
            <a:ext cx="359972" cy="366480"/>
            <a:chOff x="-62148800" y="3377700"/>
            <a:chExt cx="311125" cy="316750"/>
          </a:xfrm>
        </p:grpSpPr>
        <p:sp>
          <p:nvSpPr>
            <p:cNvPr id="6043" name="Google Shape;6043;p58"/>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8"/>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58"/>
          <p:cNvGrpSpPr/>
          <p:nvPr/>
        </p:nvGrpSpPr>
        <p:grpSpPr>
          <a:xfrm>
            <a:off x="826608" y="3191835"/>
            <a:ext cx="368157" cy="367290"/>
            <a:chOff x="-62154300" y="3743950"/>
            <a:chExt cx="318200" cy="317450"/>
          </a:xfrm>
        </p:grpSpPr>
        <p:sp>
          <p:nvSpPr>
            <p:cNvPr id="6046" name="Google Shape;6046;p58"/>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58"/>
          <p:cNvGrpSpPr/>
          <p:nvPr/>
        </p:nvGrpSpPr>
        <p:grpSpPr>
          <a:xfrm>
            <a:off x="826594" y="3650815"/>
            <a:ext cx="368186" cy="366364"/>
            <a:chOff x="-62151950" y="4111775"/>
            <a:chExt cx="318225" cy="316650"/>
          </a:xfrm>
        </p:grpSpPr>
        <p:sp>
          <p:nvSpPr>
            <p:cNvPr id="6049" name="Google Shape;6049;p58"/>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8"/>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8"/>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8"/>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8"/>
          <p:cNvGrpSpPr/>
          <p:nvPr/>
        </p:nvGrpSpPr>
        <p:grpSpPr>
          <a:xfrm>
            <a:off x="3045218" y="2741361"/>
            <a:ext cx="368157" cy="367434"/>
            <a:chOff x="-60254550" y="3367325"/>
            <a:chExt cx="318200" cy="317575"/>
          </a:xfrm>
        </p:grpSpPr>
        <p:sp>
          <p:nvSpPr>
            <p:cNvPr id="6054" name="Google Shape;6054;p58"/>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8"/>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8"/>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8"/>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58"/>
          <p:cNvGrpSpPr/>
          <p:nvPr/>
        </p:nvGrpSpPr>
        <p:grpSpPr>
          <a:xfrm>
            <a:off x="3046115" y="3192355"/>
            <a:ext cx="366364" cy="366248"/>
            <a:chOff x="-60255350" y="3733825"/>
            <a:chExt cx="316650" cy="316550"/>
          </a:xfrm>
        </p:grpSpPr>
        <p:sp>
          <p:nvSpPr>
            <p:cNvPr id="6059" name="Google Shape;6059;p58"/>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8"/>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8"/>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8"/>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8"/>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8"/>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8"/>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58"/>
          <p:cNvGrpSpPr/>
          <p:nvPr/>
        </p:nvGrpSpPr>
        <p:grpSpPr>
          <a:xfrm>
            <a:off x="3073912" y="3651263"/>
            <a:ext cx="310770" cy="365467"/>
            <a:chOff x="-60232500" y="4101525"/>
            <a:chExt cx="268600" cy="315875"/>
          </a:xfrm>
        </p:grpSpPr>
        <p:sp>
          <p:nvSpPr>
            <p:cNvPr id="6067" name="Google Shape;6067;p58"/>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8"/>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9" name="Google Shape;6069;p58"/>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0" name="Google Shape;6070;p58"/>
          <p:cNvGrpSpPr/>
          <p:nvPr/>
        </p:nvGrpSpPr>
        <p:grpSpPr>
          <a:xfrm>
            <a:off x="2606912" y="1377094"/>
            <a:ext cx="368186" cy="366364"/>
            <a:chOff x="-63679950" y="3360375"/>
            <a:chExt cx="318225" cy="316650"/>
          </a:xfrm>
        </p:grpSpPr>
        <p:sp>
          <p:nvSpPr>
            <p:cNvPr id="6071" name="Google Shape;6071;p58"/>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8"/>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8"/>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8"/>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5" name="Google Shape;6075;p58"/>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6" name="Google Shape;6076;p58"/>
          <p:cNvGrpSpPr/>
          <p:nvPr/>
        </p:nvGrpSpPr>
        <p:grpSpPr>
          <a:xfrm>
            <a:off x="2605539" y="2248431"/>
            <a:ext cx="370934" cy="367521"/>
            <a:chOff x="-63679950" y="4093450"/>
            <a:chExt cx="320600" cy="317650"/>
          </a:xfrm>
        </p:grpSpPr>
        <p:sp>
          <p:nvSpPr>
            <p:cNvPr id="6077" name="Google Shape;6077;p58"/>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8"/>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8"/>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58"/>
          <p:cNvGrpSpPr/>
          <p:nvPr/>
        </p:nvGrpSpPr>
        <p:grpSpPr>
          <a:xfrm>
            <a:off x="1265656" y="2741433"/>
            <a:ext cx="366364" cy="367290"/>
            <a:chOff x="-61784125" y="3377700"/>
            <a:chExt cx="316650" cy="317450"/>
          </a:xfrm>
        </p:grpSpPr>
        <p:sp>
          <p:nvSpPr>
            <p:cNvPr id="6081" name="Google Shape;6081;p58"/>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8"/>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8"/>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8"/>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8"/>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8"/>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8"/>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58"/>
          <p:cNvGrpSpPr/>
          <p:nvPr/>
        </p:nvGrpSpPr>
        <p:grpSpPr>
          <a:xfrm>
            <a:off x="1265656" y="3191835"/>
            <a:ext cx="366364" cy="367290"/>
            <a:chOff x="-61783350" y="3743950"/>
            <a:chExt cx="316650" cy="317450"/>
          </a:xfrm>
        </p:grpSpPr>
        <p:sp>
          <p:nvSpPr>
            <p:cNvPr id="6089" name="Google Shape;6089;p58"/>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8"/>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1" name="Google Shape;6091;p58"/>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8"/>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8"/>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4" name="Google Shape;6094;p58"/>
          <p:cNvGrpSpPr/>
          <p:nvPr/>
        </p:nvGrpSpPr>
        <p:grpSpPr>
          <a:xfrm>
            <a:off x="3487080" y="3651668"/>
            <a:ext cx="369112" cy="364657"/>
            <a:chOff x="-59869425" y="4102225"/>
            <a:chExt cx="319025" cy="315175"/>
          </a:xfrm>
        </p:grpSpPr>
        <p:sp>
          <p:nvSpPr>
            <p:cNvPr id="6095" name="Google Shape;6095;p58"/>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8"/>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8"/>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8"/>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58"/>
          <p:cNvGrpSpPr/>
          <p:nvPr/>
        </p:nvGrpSpPr>
        <p:grpSpPr>
          <a:xfrm>
            <a:off x="2605883" y="4120490"/>
            <a:ext cx="366364" cy="365467"/>
            <a:chOff x="-59029025" y="3711650"/>
            <a:chExt cx="316650" cy="315875"/>
          </a:xfrm>
        </p:grpSpPr>
        <p:sp>
          <p:nvSpPr>
            <p:cNvPr id="6100" name="Google Shape;6100;p58"/>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8"/>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8"/>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8"/>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8"/>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8"/>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7" name="Google Shape;6107;p58"/>
          <p:cNvGrpSpPr/>
          <p:nvPr/>
        </p:nvGrpSpPr>
        <p:grpSpPr>
          <a:xfrm>
            <a:off x="4841373" y="1398014"/>
            <a:ext cx="351940" cy="348188"/>
            <a:chOff x="581525" y="3254850"/>
            <a:chExt cx="297750" cy="294575"/>
          </a:xfrm>
        </p:grpSpPr>
        <p:sp>
          <p:nvSpPr>
            <p:cNvPr id="6108" name="Google Shape;6108;p5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58"/>
          <p:cNvGrpSpPr/>
          <p:nvPr/>
        </p:nvGrpSpPr>
        <p:grpSpPr>
          <a:xfrm>
            <a:off x="4840442" y="1836950"/>
            <a:ext cx="353802" cy="351497"/>
            <a:chOff x="580725" y="3617925"/>
            <a:chExt cx="299325" cy="297375"/>
          </a:xfrm>
        </p:grpSpPr>
        <p:sp>
          <p:nvSpPr>
            <p:cNvPr id="6112" name="Google Shape;6112;p5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8"/>
          <p:cNvGrpSpPr/>
          <p:nvPr/>
        </p:nvGrpSpPr>
        <p:grpSpPr>
          <a:xfrm>
            <a:off x="4842304" y="2284140"/>
            <a:ext cx="350079" cy="350079"/>
            <a:chOff x="583100" y="3982600"/>
            <a:chExt cx="296175" cy="296175"/>
          </a:xfrm>
        </p:grpSpPr>
        <p:sp>
          <p:nvSpPr>
            <p:cNvPr id="6118" name="Google Shape;6118;p5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58"/>
          <p:cNvGrpSpPr/>
          <p:nvPr/>
        </p:nvGrpSpPr>
        <p:grpSpPr>
          <a:xfrm>
            <a:off x="7074918" y="1397764"/>
            <a:ext cx="307231" cy="348690"/>
            <a:chOff x="2423775" y="3226875"/>
            <a:chExt cx="259925" cy="295000"/>
          </a:xfrm>
        </p:grpSpPr>
        <p:sp>
          <p:nvSpPr>
            <p:cNvPr id="6126" name="Google Shape;6126;p5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58"/>
          <p:cNvGrpSpPr/>
          <p:nvPr/>
        </p:nvGrpSpPr>
        <p:grpSpPr>
          <a:xfrm>
            <a:off x="7052106" y="1839049"/>
            <a:ext cx="352857" cy="347301"/>
            <a:chOff x="2404875" y="3592725"/>
            <a:chExt cx="298525" cy="293825"/>
          </a:xfrm>
        </p:grpSpPr>
        <p:sp>
          <p:nvSpPr>
            <p:cNvPr id="6130" name="Google Shape;6130;p5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58"/>
          <p:cNvGrpSpPr/>
          <p:nvPr/>
        </p:nvGrpSpPr>
        <p:grpSpPr>
          <a:xfrm>
            <a:off x="7053036" y="2284614"/>
            <a:ext cx="350995" cy="349133"/>
            <a:chOff x="2404875" y="3955825"/>
            <a:chExt cx="296950" cy="295375"/>
          </a:xfrm>
        </p:grpSpPr>
        <p:sp>
          <p:nvSpPr>
            <p:cNvPr id="6134" name="Google Shape;6134;p5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8" name="Google Shape;6138;p58"/>
          <p:cNvGrpSpPr/>
          <p:nvPr/>
        </p:nvGrpSpPr>
        <p:grpSpPr>
          <a:xfrm>
            <a:off x="5747016" y="2748808"/>
            <a:ext cx="349163" cy="350079"/>
            <a:chOff x="4263650" y="3235150"/>
            <a:chExt cx="295400" cy="296175"/>
          </a:xfrm>
        </p:grpSpPr>
        <p:sp>
          <p:nvSpPr>
            <p:cNvPr id="6139" name="Google Shape;6139;p5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58"/>
          <p:cNvGrpSpPr/>
          <p:nvPr/>
        </p:nvGrpSpPr>
        <p:grpSpPr>
          <a:xfrm>
            <a:off x="5744696" y="3207969"/>
            <a:ext cx="353802" cy="327739"/>
            <a:chOff x="4266025" y="3609275"/>
            <a:chExt cx="299325" cy="277275"/>
          </a:xfrm>
        </p:grpSpPr>
        <p:sp>
          <p:nvSpPr>
            <p:cNvPr id="6145" name="Google Shape;6145;p5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58"/>
          <p:cNvGrpSpPr/>
          <p:nvPr/>
        </p:nvGrpSpPr>
        <p:grpSpPr>
          <a:xfrm>
            <a:off x="5745154" y="3673356"/>
            <a:ext cx="352886" cy="349133"/>
            <a:chOff x="4263650" y="3963700"/>
            <a:chExt cx="298550" cy="295375"/>
          </a:xfrm>
        </p:grpSpPr>
        <p:sp>
          <p:nvSpPr>
            <p:cNvPr id="6148" name="Google Shape;6148;p5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58"/>
          <p:cNvGrpSpPr/>
          <p:nvPr/>
        </p:nvGrpSpPr>
        <p:grpSpPr>
          <a:xfrm>
            <a:off x="8023491" y="2748809"/>
            <a:ext cx="226264" cy="350079"/>
            <a:chOff x="6164975" y="3211525"/>
            <a:chExt cx="191425" cy="296175"/>
          </a:xfrm>
        </p:grpSpPr>
        <p:sp>
          <p:nvSpPr>
            <p:cNvPr id="6156" name="Google Shape;6156;p5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58"/>
          <p:cNvGrpSpPr/>
          <p:nvPr/>
        </p:nvGrpSpPr>
        <p:grpSpPr>
          <a:xfrm>
            <a:off x="5285528" y="1397084"/>
            <a:ext cx="352886" cy="350049"/>
            <a:chOff x="946175" y="3253275"/>
            <a:chExt cx="298550" cy="296150"/>
          </a:xfrm>
        </p:grpSpPr>
        <p:sp>
          <p:nvSpPr>
            <p:cNvPr id="6164" name="Google Shape;6164;p5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58"/>
          <p:cNvGrpSpPr/>
          <p:nvPr/>
        </p:nvGrpSpPr>
        <p:grpSpPr>
          <a:xfrm>
            <a:off x="5286459" y="1839048"/>
            <a:ext cx="351024" cy="347301"/>
            <a:chOff x="946175" y="3619500"/>
            <a:chExt cx="296975" cy="293825"/>
          </a:xfrm>
        </p:grpSpPr>
        <p:sp>
          <p:nvSpPr>
            <p:cNvPr id="6170" name="Google Shape;6170;p5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58"/>
          <p:cNvGrpSpPr/>
          <p:nvPr/>
        </p:nvGrpSpPr>
        <p:grpSpPr>
          <a:xfrm>
            <a:off x="5286001" y="2283682"/>
            <a:ext cx="351940" cy="350995"/>
            <a:chOff x="944600" y="3981825"/>
            <a:chExt cx="297750" cy="296950"/>
          </a:xfrm>
        </p:grpSpPr>
        <p:sp>
          <p:nvSpPr>
            <p:cNvPr id="6177" name="Google Shape;6177;p5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58"/>
          <p:cNvGrpSpPr/>
          <p:nvPr/>
        </p:nvGrpSpPr>
        <p:grpSpPr>
          <a:xfrm>
            <a:off x="7502937" y="1397542"/>
            <a:ext cx="350079" cy="349133"/>
            <a:chOff x="2768750" y="3227275"/>
            <a:chExt cx="296175" cy="295375"/>
          </a:xfrm>
        </p:grpSpPr>
        <p:sp>
          <p:nvSpPr>
            <p:cNvPr id="6182" name="Google Shape;6182;p5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58"/>
          <p:cNvGrpSpPr/>
          <p:nvPr/>
        </p:nvGrpSpPr>
        <p:grpSpPr>
          <a:xfrm>
            <a:off x="7523888" y="1838414"/>
            <a:ext cx="308177" cy="348572"/>
            <a:chOff x="2786075" y="3591800"/>
            <a:chExt cx="260725" cy="294900"/>
          </a:xfrm>
        </p:grpSpPr>
        <p:sp>
          <p:nvSpPr>
            <p:cNvPr id="6191" name="Google Shape;6191;p5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58"/>
          <p:cNvGrpSpPr/>
          <p:nvPr/>
        </p:nvGrpSpPr>
        <p:grpSpPr>
          <a:xfrm>
            <a:off x="7564387" y="2284141"/>
            <a:ext cx="227180" cy="350079"/>
            <a:chOff x="2819150" y="3955025"/>
            <a:chExt cx="192200" cy="296175"/>
          </a:xfrm>
        </p:grpSpPr>
        <p:sp>
          <p:nvSpPr>
            <p:cNvPr id="6197" name="Google Shape;6197;p5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58"/>
          <p:cNvGrpSpPr/>
          <p:nvPr/>
        </p:nvGrpSpPr>
        <p:grpSpPr>
          <a:xfrm>
            <a:off x="6188160" y="2749739"/>
            <a:ext cx="349133" cy="348217"/>
            <a:chOff x="4629125" y="3235150"/>
            <a:chExt cx="295375" cy="294600"/>
          </a:xfrm>
        </p:grpSpPr>
        <p:sp>
          <p:nvSpPr>
            <p:cNvPr id="6202" name="Google Shape;6202;p5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58"/>
          <p:cNvGrpSpPr/>
          <p:nvPr/>
        </p:nvGrpSpPr>
        <p:grpSpPr>
          <a:xfrm>
            <a:off x="6188145" y="3197272"/>
            <a:ext cx="349163" cy="349133"/>
            <a:chOff x="4628325" y="3599825"/>
            <a:chExt cx="295400" cy="295375"/>
          </a:xfrm>
        </p:grpSpPr>
        <p:sp>
          <p:nvSpPr>
            <p:cNvPr id="6208" name="Google Shape;6208;p5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58"/>
          <p:cNvGrpSpPr/>
          <p:nvPr/>
        </p:nvGrpSpPr>
        <p:grpSpPr>
          <a:xfrm>
            <a:off x="6209096" y="3672883"/>
            <a:ext cx="307261" cy="350079"/>
            <a:chOff x="4645650" y="3962900"/>
            <a:chExt cx="259950" cy="296175"/>
          </a:xfrm>
        </p:grpSpPr>
        <p:sp>
          <p:nvSpPr>
            <p:cNvPr id="6221" name="Google Shape;6221;p5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58"/>
          <p:cNvGrpSpPr/>
          <p:nvPr/>
        </p:nvGrpSpPr>
        <p:grpSpPr>
          <a:xfrm>
            <a:off x="7962056" y="3197745"/>
            <a:ext cx="349133" cy="348188"/>
            <a:chOff x="6143725" y="3582500"/>
            <a:chExt cx="295375" cy="294575"/>
          </a:xfrm>
        </p:grpSpPr>
        <p:sp>
          <p:nvSpPr>
            <p:cNvPr id="6228" name="Google Shape;6228;p5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58"/>
          <p:cNvGrpSpPr/>
          <p:nvPr/>
        </p:nvGrpSpPr>
        <p:grpSpPr>
          <a:xfrm>
            <a:off x="5730883" y="1397084"/>
            <a:ext cx="350995" cy="350049"/>
            <a:chOff x="1310075" y="3253275"/>
            <a:chExt cx="296950" cy="296150"/>
          </a:xfrm>
        </p:grpSpPr>
        <p:sp>
          <p:nvSpPr>
            <p:cNvPr id="6236" name="Google Shape;6236;p5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9" name="Google Shape;6239;p58"/>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0" name="Google Shape;6240;p58"/>
          <p:cNvGrpSpPr/>
          <p:nvPr/>
        </p:nvGrpSpPr>
        <p:grpSpPr>
          <a:xfrm>
            <a:off x="5730410" y="2283343"/>
            <a:ext cx="351941" cy="351675"/>
            <a:chOff x="1310075" y="3980250"/>
            <a:chExt cx="297750" cy="297525"/>
          </a:xfrm>
        </p:grpSpPr>
        <p:sp>
          <p:nvSpPr>
            <p:cNvPr id="6241" name="Google Shape;6241;p5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58"/>
          <p:cNvGrpSpPr/>
          <p:nvPr/>
        </p:nvGrpSpPr>
        <p:grpSpPr>
          <a:xfrm>
            <a:off x="7995198" y="1397542"/>
            <a:ext cx="266305" cy="349133"/>
            <a:chOff x="3167275" y="3227275"/>
            <a:chExt cx="225300" cy="295375"/>
          </a:xfrm>
        </p:grpSpPr>
        <p:sp>
          <p:nvSpPr>
            <p:cNvPr id="6246" name="Google Shape;6246;p5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1" name="Google Shape;6251;p58"/>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2" name="Google Shape;6252;p58"/>
          <p:cNvGrpSpPr/>
          <p:nvPr/>
        </p:nvGrpSpPr>
        <p:grpSpPr>
          <a:xfrm>
            <a:off x="7952380" y="2284599"/>
            <a:ext cx="351940" cy="349163"/>
            <a:chOff x="3133425" y="3955025"/>
            <a:chExt cx="297750" cy="295400"/>
          </a:xfrm>
        </p:grpSpPr>
        <p:sp>
          <p:nvSpPr>
            <p:cNvPr id="6253" name="Google Shape;6253;p5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58"/>
          <p:cNvGrpSpPr/>
          <p:nvPr/>
        </p:nvGrpSpPr>
        <p:grpSpPr>
          <a:xfrm>
            <a:off x="6632554" y="2748187"/>
            <a:ext cx="350079" cy="351320"/>
            <a:chOff x="4991425" y="3234750"/>
            <a:chExt cx="296175" cy="297225"/>
          </a:xfrm>
        </p:grpSpPr>
        <p:sp>
          <p:nvSpPr>
            <p:cNvPr id="6257" name="Google Shape;6257;p5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3" name="Google Shape;6263;p58"/>
          <p:cNvGrpSpPr/>
          <p:nvPr/>
        </p:nvGrpSpPr>
        <p:grpSpPr>
          <a:xfrm>
            <a:off x="6632554" y="3217750"/>
            <a:ext cx="350079" cy="308177"/>
            <a:chOff x="4991425" y="3617150"/>
            <a:chExt cx="296175" cy="260725"/>
          </a:xfrm>
        </p:grpSpPr>
        <p:sp>
          <p:nvSpPr>
            <p:cNvPr id="6264" name="Google Shape;6264;p5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58"/>
          <p:cNvGrpSpPr/>
          <p:nvPr/>
        </p:nvGrpSpPr>
        <p:grpSpPr>
          <a:xfrm>
            <a:off x="6709827" y="3673341"/>
            <a:ext cx="195532" cy="349163"/>
            <a:chOff x="5056800" y="3962900"/>
            <a:chExt cx="165425" cy="295400"/>
          </a:xfrm>
        </p:grpSpPr>
        <p:sp>
          <p:nvSpPr>
            <p:cNvPr id="6272" name="Google Shape;6272;p5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58"/>
          <p:cNvGrpSpPr/>
          <p:nvPr/>
        </p:nvGrpSpPr>
        <p:grpSpPr>
          <a:xfrm>
            <a:off x="7961125" y="3673357"/>
            <a:ext cx="350995" cy="349133"/>
            <a:chOff x="6168925" y="3936925"/>
            <a:chExt cx="296950" cy="295375"/>
          </a:xfrm>
        </p:grpSpPr>
        <p:sp>
          <p:nvSpPr>
            <p:cNvPr id="6276" name="Google Shape;6276;p5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58"/>
          <p:cNvGrpSpPr/>
          <p:nvPr/>
        </p:nvGrpSpPr>
        <p:grpSpPr>
          <a:xfrm>
            <a:off x="6174844" y="1390429"/>
            <a:ext cx="348188" cy="349133"/>
            <a:chOff x="1674750" y="3254050"/>
            <a:chExt cx="294575" cy="295375"/>
          </a:xfrm>
        </p:grpSpPr>
        <p:sp>
          <p:nvSpPr>
            <p:cNvPr id="6283" name="Google Shape;6283;p5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6" name="Google Shape;6286;p58"/>
          <p:cNvGrpSpPr/>
          <p:nvPr/>
        </p:nvGrpSpPr>
        <p:grpSpPr>
          <a:xfrm>
            <a:off x="6189239" y="1838132"/>
            <a:ext cx="319347" cy="349133"/>
            <a:chOff x="1687350" y="3618725"/>
            <a:chExt cx="270175" cy="295375"/>
          </a:xfrm>
        </p:grpSpPr>
        <p:sp>
          <p:nvSpPr>
            <p:cNvPr id="6287" name="Google Shape;6287;p5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58"/>
          <p:cNvGrpSpPr/>
          <p:nvPr/>
        </p:nvGrpSpPr>
        <p:grpSpPr>
          <a:xfrm>
            <a:off x="6172942" y="2284613"/>
            <a:ext cx="351940" cy="349133"/>
            <a:chOff x="1672375" y="3982600"/>
            <a:chExt cx="297750" cy="295375"/>
          </a:xfrm>
        </p:grpSpPr>
        <p:sp>
          <p:nvSpPr>
            <p:cNvPr id="6291" name="Google Shape;6291;p5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58"/>
          <p:cNvGrpSpPr/>
          <p:nvPr/>
        </p:nvGrpSpPr>
        <p:grpSpPr>
          <a:xfrm>
            <a:off x="4864934" y="2748808"/>
            <a:ext cx="350079" cy="350079"/>
            <a:chOff x="3497300" y="3227275"/>
            <a:chExt cx="296175" cy="296175"/>
          </a:xfrm>
        </p:grpSpPr>
        <p:sp>
          <p:nvSpPr>
            <p:cNvPr id="6295" name="Google Shape;6295;p5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58"/>
          <p:cNvGrpSpPr/>
          <p:nvPr/>
        </p:nvGrpSpPr>
        <p:grpSpPr>
          <a:xfrm>
            <a:off x="4865407" y="3198203"/>
            <a:ext cx="349133" cy="347272"/>
            <a:chOff x="3497300" y="3591950"/>
            <a:chExt cx="295375" cy="293800"/>
          </a:xfrm>
        </p:grpSpPr>
        <p:sp>
          <p:nvSpPr>
            <p:cNvPr id="6304" name="Google Shape;6304;p5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58"/>
          <p:cNvGrpSpPr/>
          <p:nvPr/>
        </p:nvGrpSpPr>
        <p:grpSpPr>
          <a:xfrm>
            <a:off x="4865407" y="3673341"/>
            <a:ext cx="349133" cy="349163"/>
            <a:chOff x="3497300" y="3955025"/>
            <a:chExt cx="295375" cy="295400"/>
          </a:xfrm>
        </p:grpSpPr>
        <p:sp>
          <p:nvSpPr>
            <p:cNvPr id="6313" name="Google Shape;6313;p5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58"/>
          <p:cNvGrpSpPr/>
          <p:nvPr/>
        </p:nvGrpSpPr>
        <p:grpSpPr>
          <a:xfrm>
            <a:off x="7089979" y="2749532"/>
            <a:ext cx="327739" cy="348631"/>
            <a:chOff x="5364750" y="3235150"/>
            <a:chExt cx="277275" cy="294950"/>
          </a:xfrm>
        </p:grpSpPr>
        <p:sp>
          <p:nvSpPr>
            <p:cNvPr id="6317" name="Google Shape;6317;p5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58"/>
          <p:cNvGrpSpPr/>
          <p:nvPr/>
        </p:nvGrpSpPr>
        <p:grpSpPr>
          <a:xfrm>
            <a:off x="7078337" y="3195868"/>
            <a:ext cx="351024" cy="351941"/>
            <a:chOff x="5355300" y="3598250"/>
            <a:chExt cx="296975" cy="297750"/>
          </a:xfrm>
        </p:grpSpPr>
        <p:sp>
          <p:nvSpPr>
            <p:cNvPr id="6326" name="Google Shape;6326;p5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58"/>
          <p:cNvGrpSpPr/>
          <p:nvPr/>
        </p:nvGrpSpPr>
        <p:grpSpPr>
          <a:xfrm>
            <a:off x="7082533" y="3734790"/>
            <a:ext cx="342632" cy="226264"/>
            <a:chOff x="5358450" y="4015675"/>
            <a:chExt cx="289875" cy="191425"/>
          </a:xfrm>
        </p:grpSpPr>
        <p:sp>
          <p:nvSpPr>
            <p:cNvPr id="6335" name="Google Shape;6335;p5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58"/>
          <p:cNvGrpSpPr/>
          <p:nvPr/>
        </p:nvGrpSpPr>
        <p:grpSpPr>
          <a:xfrm>
            <a:off x="6209015" y="4117322"/>
            <a:ext cx="351024" cy="325464"/>
            <a:chOff x="6543825" y="3202075"/>
            <a:chExt cx="296975" cy="275350"/>
          </a:xfrm>
        </p:grpSpPr>
        <p:sp>
          <p:nvSpPr>
            <p:cNvPr id="6340" name="Google Shape;6340;p5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58"/>
          <p:cNvGrpSpPr/>
          <p:nvPr/>
        </p:nvGrpSpPr>
        <p:grpSpPr>
          <a:xfrm>
            <a:off x="6615996" y="1397069"/>
            <a:ext cx="350079" cy="350079"/>
            <a:chOff x="2037825" y="3254050"/>
            <a:chExt cx="296175" cy="296175"/>
          </a:xfrm>
        </p:grpSpPr>
        <p:sp>
          <p:nvSpPr>
            <p:cNvPr id="6348" name="Google Shape;6348;p5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58"/>
          <p:cNvGrpSpPr/>
          <p:nvPr/>
        </p:nvGrpSpPr>
        <p:grpSpPr>
          <a:xfrm>
            <a:off x="6614135" y="1838236"/>
            <a:ext cx="353802" cy="348926"/>
            <a:chOff x="2034675" y="3617925"/>
            <a:chExt cx="299325" cy="295200"/>
          </a:xfrm>
        </p:grpSpPr>
        <p:sp>
          <p:nvSpPr>
            <p:cNvPr id="6355" name="Google Shape;6355;p5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58"/>
          <p:cNvGrpSpPr/>
          <p:nvPr/>
        </p:nvGrpSpPr>
        <p:grpSpPr>
          <a:xfrm>
            <a:off x="6615996" y="2284613"/>
            <a:ext cx="350079" cy="349133"/>
            <a:chOff x="2037825" y="3981825"/>
            <a:chExt cx="296175" cy="295375"/>
          </a:xfrm>
        </p:grpSpPr>
        <p:sp>
          <p:nvSpPr>
            <p:cNvPr id="6361" name="Google Shape;6361;p5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58"/>
          <p:cNvGrpSpPr/>
          <p:nvPr/>
        </p:nvGrpSpPr>
        <p:grpSpPr>
          <a:xfrm>
            <a:off x="5301014" y="2780929"/>
            <a:ext cx="350079" cy="285837"/>
            <a:chOff x="3860400" y="3254050"/>
            <a:chExt cx="296175" cy="241825"/>
          </a:xfrm>
        </p:grpSpPr>
        <p:sp>
          <p:nvSpPr>
            <p:cNvPr id="6365" name="Google Shape;6365;p5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58"/>
          <p:cNvGrpSpPr/>
          <p:nvPr/>
        </p:nvGrpSpPr>
        <p:grpSpPr>
          <a:xfrm>
            <a:off x="5300541" y="3196800"/>
            <a:ext cx="351024" cy="350079"/>
            <a:chOff x="3859600" y="3591950"/>
            <a:chExt cx="296975" cy="296175"/>
          </a:xfrm>
        </p:grpSpPr>
        <p:sp>
          <p:nvSpPr>
            <p:cNvPr id="6373" name="Google Shape;6373;p5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58"/>
          <p:cNvGrpSpPr/>
          <p:nvPr/>
        </p:nvGrpSpPr>
        <p:grpSpPr>
          <a:xfrm>
            <a:off x="5301014" y="3672883"/>
            <a:ext cx="350079" cy="350079"/>
            <a:chOff x="3860400" y="3955025"/>
            <a:chExt cx="296175" cy="296175"/>
          </a:xfrm>
        </p:grpSpPr>
        <p:sp>
          <p:nvSpPr>
            <p:cNvPr id="6377" name="Google Shape;6377;p5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58"/>
          <p:cNvGrpSpPr/>
          <p:nvPr/>
        </p:nvGrpSpPr>
        <p:grpSpPr>
          <a:xfrm>
            <a:off x="7516230" y="2749281"/>
            <a:ext cx="355664" cy="349133"/>
            <a:chOff x="5716825" y="3235950"/>
            <a:chExt cx="300900" cy="295375"/>
          </a:xfrm>
        </p:grpSpPr>
        <p:sp>
          <p:nvSpPr>
            <p:cNvPr id="6383" name="Google Shape;6383;p5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7" name="Google Shape;6387;p58"/>
          <p:cNvGrpSpPr/>
          <p:nvPr/>
        </p:nvGrpSpPr>
        <p:grpSpPr>
          <a:xfrm>
            <a:off x="7529261" y="3207969"/>
            <a:ext cx="329601" cy="327739"/>
            <a:chOff x="5727850" y="3609275"/>
            <a:chExt cx="278850" cy="277275"/>
          </a:xfrm>
        </p:grpSpPr>
        <p:sp>
          <p:nvSpPr>
            <p:cNvPr id="6388" name="Google Shape;6388;p5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58"/>
          <p:cNvGrpSpPr/>
          <p:nvPr/>
        </p:nvGrpSpPr>
        <p:grpSpPr>
          <a:xfrm>
            <a:off x="7540446" y="3673356"/>
            <a:ext cx="307231" cy="349133"/>
            <a:chOff x="5736525" y="3963700"/>
            <a:chExt cx="259925" cy="295375"/>
          </a:xfrm>
        </p:grpSpPr>
        <p:sp>
          <p:nvSpPr>
            <p:cNvPr id="6394" name="Google Shape;6394;p5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58"/>
          <p:cNvGrpSpPr/>
          <p:nvPr/>
        </p:nvGrpSpPr>
        <p:grpSpPr>
          <a:xfrm>
            <a:off x="6632026" y="4122683"/>
            <a:ext cx="351024" cy="350079"/>
            <a:chOff x="6553275" y="3604550"/>
            <a:chExt cx="296975" cy="296175"/>
          </a:xfrm>
        </p:grpSpPr>
        <p:sp>
          <p:nvSpPr>
            <p:cNvPr id="6402" name="Google Shape;6402;p5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8" name="Google Shape;6408;p58"/>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Business Icons</a:t>
            </a:r>
            <a:endParaRPr sz="2400">
              <a:solidFill>
                <a:schemeClr val="lt1"/>
              </a:solidFill>
            </a:endParaRPr>
          </a:p>
        </p:txBody>
      </p:sp>
      <p:sp>
        <p:nvSpPr>
          <p:cNvPr id="6409" name="Google Shape;6409;p58"/>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Teamwork Icons</a:t>
            </a:r>
            <a:endParaRPr sz="2400">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13" name="Shape 6413"/>
        <p:cNvGrpSpPr/>
        <p:nvPr/>
      </p:nvGrpSpPr>
      <p:grpSpPr>
        <a:xfrm>
          <a:off x="0" y="0"/>
          <a:ext cx="0" cy="0"/>
          <a:chOff x="0" y="0"/>
          <a:chExt cx="0" cy="0"/>
        </a:xfrm>
      </p:grpSpPr>
      <p:grpSp>
        <p:nvGrpSpPr>
          <p:cNvPr id="6414" name="Google Shape;6414;p59"/>
          <p:cNvGrpSpPr/>
          <p:nvPr/>
        </p:nvGrpSpPr>
        <p:grpSpPr>
          <a:xfrm>
            <a:off x="859032" y="1380546"/>
            <a:ext cx="294401" cy="353645"/>
            <a:chOff x="-35814600" y="3202075"/>
            <a:chExt cx="242625" cy="291450"/>
          </a:xfrm>
        </p:grpSpPr>
        <p:sp>
          <p:nvSpPr>
            <p:cNvPr id="6415" name="Google Shape;6415;p59"/>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9"/>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9"/>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9"/>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9"/>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9"/>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9"/>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59"/>
          <p:cNvGrpSpPr/>
          <p:nvPr/>
        </p:nvGrpSpPr>
        <p:grpSpPr>
          <a:xfrm>
            <a:off x="829410" y="1821466"/>
            <a:ext cx="353645" cy="353888"/>
            <a:chOff x="-35839800" y="3561025"/>
            <a:chExt cx="291450" cy="291650"/>
          </a:xfrm>
        </p:grpSpPr>
        <p:sp>
          <p:nvSpPr>
            <p:cNvPr id="6423" name="Google Shape;6423;p59"/>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9"/>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9"/>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9"/>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9"/>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9"/>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9"/>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0" name="Google Shape;6430;p59"/>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1" name="Google Shape;6431;p59"/>
          <p:cNvGrpSpPr/>
          <p:nvPr/>
        </p:nvGrpSpPr>
        <p:grpSpPr>
          <a:xfrm>
            <a:off x="3066955" y="1380546"/>
            <a:ext cx="353645" cy="353645"/>
            <a:chOff x="-34003850" y="3227275"/>
            <a:chExt cx="291450" cy="291450"/>
          </a:xfrm>
        </p:grpSpPr>
        <p:sp>
          <p:nvSpPr>
            <p:cNvPr id="6432" name="Google Shape;6432;p59"/>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9"/>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9"/>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9"/>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9"/>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59"/>
          <p:cNvGrpSpPr/>
          <p:nvPr/>
        </p:nvGrpSpPr>
        <p:grpSpPr>
          <a:xfrm>
            <a:off x="3066485" y="1821238"/>
            <a:ext cx="354586" cy="354343"/>
            <a:chOff x="-34004625" y="3585850"/>
            <a:chExt cx="292225" cy="292025"/>
          </a:xfrm>
        </p:grpSpPr>
        <p:sp>
          <p:nvSpPr>
            <p:cNvPr id="6438" name="Google Shape;6438;p59"/>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9"/>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9"/>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9"/>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9"/>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59"/>
          <p:cNvGrpSpPr/>
          <p:nvPr/>
        </p:nvGrpSpPr>
        <p:grpSpPr>
          <a:xfrm>
            <a:off x="3066000" y="2256439"/>
            <a:ext cx="355557" cy="354616"/>
            <a:chOff x="-34005425" y="3945575"/>
            <a:chExt cx="293025" cy="292250"/>
          </a:xfrm>
        </p:grpSpPr>
        <p:sp>
          <p:nvSpPr>
            <p:cNvPr id="6444" name="Google Shape;6444;p59"/>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9"/>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9"/>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59"/>
          <p:cNvGrpSpPr/>
          <p:nvPr/>
        </p:nvGrpSpPr>
        <p:grpSpPr>
          <a:xfrm>
            <a:off x="1713099" y="2729615"/>
            <a:ext cx="358408" cy="355557"/>
            <a:chOff x="-32174975" y="3192625"/>
            <a:chExt cx="295375" cy="293025"/>
          </a:xfrm>
        </p:grpSpPr>
        <p:sp>
          <p:nvSpPr>
            <p:cNvPr id="6448" name="Google Shape;6448;p59"/>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9"/>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9"/>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9"/>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2" name="Google Shape;6452;p59"/>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9"/>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4" name="Google Shape;6454;p59"/>
          <p:cNvGrpSpPr/>
          <p:nvPr/>
        </p:nvGrpSpPr>
        <p:grpSpPr>
          <a:xfrm>
            <a:off x="3952249" y="2730570"/>
            <a:ext cx="354586" cy="353645"/>
            <a:chOff x="-30345325" y="3184750"/>
            <a:chExt cx="292225" cy="291450"/>
          </a:xfrm>
        </p:grpSpPr>
        <p:sp>
          <p:nvSpPr>
            <p:cNvPr id="6455" name="Google Shape;6455;p59"/>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9"/>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9"/>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9"/>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9"/>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59"/>
          <p:cNvGrpSpPr/>
          <p:nvPr/>
        </p:nvGrpSpPr>
        <p:grpSpPr>
          <a:xfrm>
            <a:off x="1277001" y="1380546"/>
            <a:ext cx="353645" cy="353645"/>
            <a:chOff x="-35481425" y="3202075"/>
            <a:chExt cx="291450" cy="291450"/>
          </a:xfrm>
        </p:grpSpPr>
        <p:sp>
          <p:nvSpPr>
            <p:cNvPr id="6461" name="Google Shape;6461;p59"/>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9"/>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9"/>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9"/>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9"/>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9"/>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9"/>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59"/>
          <p:cNvGrpSpPr/>
          <p:nvPr/>
        </p:nvGrpSpPr>
        <p:grpSpPr>
          <a:xfrm>
            <a:off x="1276531" y="1822072"/>
            <a:ext cx="354586" cy="352675"/>
            <a:chOff x="-35482200" y="3561225"/>
            <a:chExt cx="292225" cy="290650"/>
          </a:xfrm>
        </p:grpSpPr>
        <p:sp>
          <p:nvSpPr>
            <p:cNvPr id="6469" name="Google Shape;6469;p59"/>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9"/>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9"/>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59"/>
          <p:cNvGrpSpPr/>
          <p:nvPr/>
        </p:nvGrpSpPr>
        <p:grpSpPr>
          <a:xfrm>
            <a:off x="1277001" y="2256940"/>
            <a:ext cx="353645" cy="353615"/>
            <a:chOff x="-35481425" y="3919600"/>
            <a:chExt cx="291450" cy="291425"/>
          </a:xfrm>
        </p:grpSpPr>
        <p:sp>
          <p:nvSpPr>
            <p:cNvPr id="6473" name="Google Shape;6473;p59"/>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9"/>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9"/>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9"/>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9"/>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9"/>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9"/>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9"/>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59"/>
          <p:cNvGrpSpPr/>
          <p:nvPr/>
        </p:nvGrpSpPr>
        <p:grpSpPr>
          <a:xfrm>
            <a:off x="3512636" y="1381031"/>
            <a:ext cx="357468" cy="352675"/>
            <a:chOff x="-33645475" y="3228075"/>
            <a:chExt cx="294600" cy="290650"/>
          </a:xfrm>
        </p:grpSpPr>
        <p:sp>
          <p:nvSpPr>
            <p:cNvPr id="6482" name="Google Shape;6482;p59"/>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9"/>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9"/>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9"/>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9"/>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9"/>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9"/>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9" name="Google Shape;6489;p59"/>
          <p:cNvGrpSpPr/>
          <p:nvPr/>
        </p:nvGrpSpPr>
        <p:grpSpPr>
          <a:xfrm>
            <a:off x="3513606" y="1821116"/>
            <a:ext cx="355526" cy="354586"/>
            <a:chOff x="-33646250" y="3586425"/>
            <a:chExt cx="293000" cy="292225"/>
          </a:xfrm>
        </p:grpSpPr>
        <p:sp>
          <p:nvSpPr>
            <p:cNvPr id="6490" name="Google Shape;6490;p59"/>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9"/>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2" name="Google Shape;6492;p59"/>
          <p:cNvGrpSpPr/>
          <p:nvPr/>
        </p:nvGrpSpPr>
        <p:grpSpPr>
          <a:xfrm>
            <a:off x="3514076" y="2255969"/>
            <a:ext cx="354586" cy="355557"/>
            <a:chOff x="-33645475" y="3944800"/>
            <a:chExt cx="292225" cy="293025"/>
          </a:xfrm>
        </p:grpSpPr>
        <p:sp>
          <p:nvSpPr>
            <p:cNvPr id="6493" name="Google Shape;6493;p59"/>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9"/>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9"/>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9"/>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9"/>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9"/>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9"/>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9"/>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9"/>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9"/>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3" name="Google Shape;6503;p59"/>
          <p:cNvGrpSpPr/>
          <p:nvPr/>
        </p:nvGrpSpPr>
        <p:grpSpPr>
          <a:xfrm>
            <a:off x="2167295" y="2729706"/>
            <a:ext cx="352675" cy="355375"/>
            <a:chOff x="-31809525" y="3192625"/>
            <a:chExt cx="290650" cy="292875"/>
          </a:xfrm>
        </p:grpSpPr>
        <p:sp>
          <p:nvSpPr>
            <p:cNvPr id="6504" name="Google Shape;6504;p59"/>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9"/>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9"/>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9"/>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59"/>
          <p:cNvGrpSpPr/>
          <p:nvPr/>
        </p:nvGrpSpPr>
        <p:grpSpPr>
          <a:xfrm>
            <a:off x="2166810" y="3200258"/>
            <a:ext cx="353645" cy="355557"/>
            <a:chOff x="-31811100" y="3550975"/>
            <a:chExt cx="291450" cy="293025"/>
          </a:xfrm>
        </p:grpSpPr>
        <p:sp>
          <p:nvSpPr>
            <p:cNvPr id="6509" name="Google Shape;6509;p59"/>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9"/>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9"/>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9"/>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9"/>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9"/>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9"/>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59"/>
          <p:cNvGrpSpPr/>
          <p:nvPr/>
        </p:nvGrpSpPr>
        <p:grpSpPr>
          <a:xfrm>
            <a:off x="2160606" y="3664562"/>
            <a:ext cx="366052" cy="356831"/>
            <a:chOff x="-31817400" y="3910025"/>
            <a:chExt cx="301675" cy="294075"/>
          </a:xfrm>
        </p:grpSpPr>
        <p:sp>
          <p:nvSpPr>
            <p:cNvPr id="6517" name="Google Shape;6517;p59"/>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9"/>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9"/>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59"/>
          <p:cNvGrpSpPr/>
          <p:nvPr/>
        </p:nvGrpSpPr>
        <p:grpSpPr>
          <a:xfrm>
            <a:off x="3952234" y="3200743"/>
            <a:ext cx="354616" cy="354586"/>
            <a:chOff x="-30354000" y="3569100"/>
            <a:chExt cx="292250" cy="292225"/>
          </a:xfrm>
        </p:grpSpPr>
        <p:sp>
          <p:nvSpPr>
            <p:cNvPr id="6521" name="Google Shape;6521;p59"/>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9"/>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9"/>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9"/>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9"/>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9"/>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59"/>
          <p:cNvGrpSpPr/>
          <p:nvPr/>
        </p:nvGrpSpPr>
        <p:grpSpPr>
          <a:xfrm>
            <a:off x="1730812" y="1380546"/>
            <a:ext cx="342148" cy="353645"/>
            <a:chOff x="-35118325" y="3202075"/>
            <a:chExt cx="281975" cy="291450"/>
          </a:xfrm>
        </p:grpSpPr>
        <p:sp>
          <p:nvSpPr>
            <p:cNvPr id="6528" name="Google Shape;6528;p59"/>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9"/>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9"/>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9"/>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59"/>
          <p:cNvGrpSpPr/>
          <p:nvPr/>
        </p:nvGrpSpPr>
        <p:grpSpPr>
          <a:xfrm>
            <a:off x="1724593" y="1821799"/>
            <a:ext cx="354586" cy="353221"/>
            <a:chOff x="-35123050" y="3561225"/>
            <a:chExt cx="292225" cy="291100"/>
          </a:xfrm>
        </p:grpSpPr>
        <p:sp>
          <p:nvSpPr>
            <p:cNvPr id="6533" name="Google Shape;6533;p59"/>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9"/>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5" name="Google Shape;6535;p59"/>
          <p:cNvGrpSpPr/>
          <p:nvPr/>
        </p:nvGrpSpPr>
        <p:grpSpPr>
          <a:xfrm>
            <a:off x="1766652" y="2256940"/>
            <a:ext cx="270467" cy="353615"/>
            <a:chOff x="-35089175" y="3919600"/>
            <a:chExt cx="222900" cy="291425"/>
          </a:xfrm>
        </p:grpSpPr>
        <p:sp>
          <p:nvSpPr>
            <p:cNvPr id="6536" name="Google Shape;6536;p59"/>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9"/>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59"/>
          <p:cNvGrpSpPr/>
          <p:nvPr/>
        </p:nvGrpSpPr>
        <p:grpSpPr>
          <a:xfrm>
            <a:off x="3963648" y="1380303"/>
            <a:ext cx="336445" cy="354131"/>
            <a:chOff x="-33277650" y="3226875"/>
            <a:chExt cx="277275" cy="291850"/>
          </a:xfrm>
        </p:grpSpPr>
        <p:sp>
          <p:nvSpPr>
            <p:cNvPr id="6539" name="Google Shape;6539;p59"/>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9"/>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9"/>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9"/>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9"/>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9"/>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9"/>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59"/>
          <p:cNvGrpSpPr/>
          <p:nvPr/>
        </p:nvGrpSpPr>
        <p:grpSpPr>
          <a:xfrm>
            <a:off x="3955048" y="1821587"/>
            <a:ext cx="353645" cy="353645"/>
            <a:chOff x="-33286325" y="3586425"/>
            <a:chExt cx="291450" cy="291450"/>
          </a:xfrm>
        </p:grpSpPr>
        <p:sp>
          <p:nvSpPr>
            <p:cNvPr id="6547" name="Google Shape;6547;p59"/>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9"/>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9"/>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9"/>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9"/>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59"/>
          <p:cNvGrpSpPr/>
          <p:nvPr/>
        </p:nvGrpSpPr>
        <p:grpSpPr>
          <a:xfrm>
            <a:off x="3955048" y="2255969"/>
            <a:ext cx="353645" cy="355557"/>
            <a:chOff x="-33286325" y="3944800"/>
            <a:chExt cx="291450" cy="293025"/>
          </a:xfrm>
        </p:grpSpPr>
        <p:sp>
          <p:nvSpPr>
            <p:cNvPr id="6553" name="Google Shape;6553;p59"/>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9"/>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9"/>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9"/>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7" name="Google Shape;6557;p59"/>
          <p:cNvGrpSpPr/>
          <p:nvPr/>
        </p:nvGrpSpPr>
        <p:grpSpPr>
          <a:xfrm>
            <a:off x="2613445" y="2729129"/>
            <a:ext cx="353645" cy="356527"/>
            <a:chOff x="-31452725" y="3191825"/>
            <a:chExt cx="291450" cy="293825"/>
          </a:xfrm>
        </p:grpSpPr>
        <p:sp>
          <p:nvSpPr>
            <p:cNvPr id="6558" name="Google Shape;6558;p59"/>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9"/>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9"/>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9"/>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59"/>
          <p:cNvGrpSpPr/>
          <p:nvPr/>
        </p:nvGrpSpPr>
        <p:grpSpPr>
          <a:xfrm>
            <a:off x="2612975" y="3200744"/>
            <a:ext cx="354586" cy="354586"/>
            <a:chOff x="-31452725" y="3551775"/>
            <a:chExt cx="292225" cy="292225"/>
          </a:xfrm>
        </p:grpSpPr>
        <p:sp>
          <p:nvSpPr>
            <p:cNvPr id="6563" name="Google Shape;6563;p59"/>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9"/>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9"/>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9"/>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59"/>
          <p:cNvGrpSpPr/>
          <p:nvPr/>
        </p:nvGrpSpPr>
        <p:grpSpPr>
          <a:xfrm>
            <a:off x="2611534" y="3664729"/>
            <a:ext cx="357468" cy="356497"/>
            <a:chOff x="-31455100" y="3909350"/>
            <a:chExt cx="294600" cy="293800"/>
          </a:xfrm>
        </p:grpSpPr>
        <p:sp>
          <p:nvSpPr>
            <p:cNvPr id="6568" name="Google Shape;6568;p5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59"/>
          <p:cNvGrpSpPr/>
          <p:nvPr/>
        </p:nvGrpSpPr>
        <p:grpSpPr>
          <a:xfrm>
            <a:off x="3952719" y="3665684"/>
            <a:ext cx="353645" cy="354586"/>
            <a:chOff x="-30345325" y="3918800"/>
            <a:chExt cx="291450" cy="292225"/>
          </a:xfrm>
        </p:grpSpPr>
        <p:sp>
          <p:nvSpPr>
            <p:cNvPr id="6571" name="Google Shape;6571;p59"/>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9"/>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9"/>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9"/>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9"/>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59"/>
          <p:cNvGrpSpPr/>
          <p:nvPr/>
        </p:nvGrpSpPr>
        <p:grpSpPr>
          <a:xfrm>
            <a:off x="2172184" y="1821587"/>
            <a:ext cx="353645" cy="353645"/>
            <a:chOff x="-34763900" y="3561225"/>
            <a:chExt cx="291450" cy="291450"/>
          </a:xfrm>
        </p:grpSpPr>
        <p:sp>
          <p:nvSpPr>
            <p:cNvPr id="6577" name="Google Shape;6577;p59"/>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9"/>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9"/>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0" name="Google Shape;6580;p59"/>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1" name="Google Shape;6581;p59"/>
          <p:cNvGrpSpPr/>
          <p:nvPr/>
        </p:nvGrpSpPr>
        <p:grpSpPr>
          <a:xfrm>
            <a:off x="827081" y="2730099"/>
            <a:ext cx="354586" cy="354586"/>
            <a:chOff x="-32927950" y="3227275"/>
            <a:chExt cx="292225" cy="292225"/>
          </a:xfrm>
        </p:grpSpPr>
        <p:sp>
          <p:nvSpPr>
            <p:cNvPr id="6582" name="Google Shape;6582;p59"/>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9"/>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9"/>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9"/>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9"/>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59"/>
          <p:cNvGrpSpPr/>
          <p:nvPr/>
        </p:nvGrpSpPr>
        <p:grpSpPr>
          <a:xfrm>
            <a:off x="826596" y="3201213"/>
            <a:ext cx="355557" cy="353645"/>
            <a:chOff x="-32927950" y="3586425"/>
            <a:chExt cx="293025" cy="291450"/>
          </a:xfrm>
        </p:grpSpPr>
        <p:sp>
          <p:nvSpPr>
            <p:cNvPr id="6588" name="Google Shape;6588;p59"/>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9"/>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9"/>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9"/>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9"/>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59"/>
          <p:cNvGrpSpPr/>
          <p:nvPr/>
        </p:nvGrpSpPr>
        <p:grpSpPr>
          <a:xfrm>
            <a:off x="827081" y="3665198"/>
            <a:ext cx="354586" cy="355557"/>
            <a:chOff x="-32927950" y="3944800"/>
            <a:chExt cx="292225" cy="293025"/>
          </a:xfrm>
        </p:grpSpPr>
        <p:sp>
          <p:nvSpPr>
            <p:cNvPr id="6594" name="Google Shape;6594;p59"/>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9"/>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9"/>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9"/>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9"/>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9"/>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9"/>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9"/>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9"/>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59"/>
          <p:cNvGrpSpPr/>
          <p:nvPr/>
        </p:nvGrpSpPr>
        <p:grpSpPr>
          <a:xfrm>
            <a:off x="3055873" y="2730449"/>
            <a:ext cx="354586" cy="353888"/>
            <a:chOff x="-31094350" y="3194000"/>
            <a:chExt cx="292225" cy="291650"/>
          </a:xfrm>
        </p:grpSpPr>
        <p:sp>
          <p:nvSpPr>
            <p:cNvPr id="6604" name="Google Shape;6604;p59"/>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9"/>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9"/>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9"/>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9"/>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9"/>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9"/>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9"/>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59"/>
          <p:cNvGrpSpPr/>
          <p:nvPr/>
        </p:nvGrpSpPr>
        <p:grpSpPr>
          <a:xfrm>
            <a:off x="3056343" y="3200941"/>
            <a:ext cx="353645" cy="354191"/>
            <a:chOff x="-31093575" y="3552550"/>
            <a:chExt cx="291450" cy="291900"/>
          </a:xfrm>
        </p:grpSpPr>
        <p:sp>
          <p:nvSpPr>
            <p:cNvPr id="6613" name="Google Shape;6613;p59"/>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9"/>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9"/>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9"/>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59"/>
          <p:cNvGrpSpPr/>
          <p:nvPr/>
        </p:nvGrpSpPr>
        <p:grpSpPr>
          <a:xfrm>
            <a:off x="2182711" y="1380546"/>
            <a:ext cx="332593" cy="353645"/>
            <a:chOff x="-34755225" y="3202075"/>
            <a:chExt cx="274100" cy="291450"/>
          </a:xfrm>
        </p:grpSpPr>
        <p:sp>
          <p:nvSpPr>
            <p:cNvPr id="6618" name="Google Shape;6618;p59"/>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9"/>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9"/>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9"/>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9"/>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9"/>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9"/>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59"/>
          <p:cNvGrpSpPr/>
          <p:nvPr/>
        </p:nvGrpSpPr>
        <p:grpSpPr>
          <a:xfrm>
            <a:off x="3056343" y="3666169"/>
            <a:ext cx="353645" cy="353615"/>
            <a:chOff x="-31093575" y="3911725"/>
            <a:chExt cx="291450" cy="291425"/>
          </a:xfrm>
        </p:grpSpPr>
        <p:sp>
          <p:nvSpPr>
            <p:cNvPr id="6626" name="Google Shape;6626;p59"/>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9"/>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59"/>
          <p:cNvGrpSpPr/>
          <p:nvPr/>
        </p:nvGrpSpPr>
        <p:grpSpPr>
          <a:xfrm>
            <a:off x="2165773" y="4123136"/>
            <a:ext cx="356497" cy="354586"/>
            <a:chOff x="-29946000" y="3183175"/>
            <a:chExt cx="293800" cy="292225"/>
          </a:xfrm>
        </p:grpSpPr>
        <p:sp>
          <p:nvSpPr>
            <p:cNvPr id="6629" name="Google Shape;6629;p59"/>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9"/>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9"/>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9"/>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9"/>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9"/>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59"/>
          <p:cNvGrpSpPr/>
          <p:nvPr/>
        </p:nvGrpSpPr>
        <p:grpSpPr>
          <a:xfrm>
            <a:off x="2610305" y="1380289"/>
            <a:ext cx="358408" cy="354161"/>
            <a:chOff x="-34408675" y="3202075"/>
            <a:chExt cx="295375" cy="291875"/>
          </a:xfrm>
        </p:grpSpPr>
        <p:sp>
          <p:nvSpPr>
            <p:cNvPr id="6636" name="Google Shape;6636;p59"/>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9"/>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9"/>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9"/>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59"/>
          <p:cNvGrpSpPr/>
          <p:nvPr/>
        </p:nvGrpSpPr>
        <p:grpSpPr>
          <a:xfrm>
            <a:off x="2612216" y="1820283"/>
            <a:ext cx="354586" cy="356254"/>
            <a:chOff x="-34405525" y="3558075"/>
            <a:chExt cx="292225" cy="293600"/>
          </a:xfrm>
        </p:grpSpPr>
        <p:sp>
          <p:nvSpPr>
            <p:cNvPr id="6641" name="Google Shape;6641;p59"/>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9"/>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9"/>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9"/>
          <p:cNvGrpSpPr/>
          <p:nvPr/>
        </p:nvGrpSpPr>
        <p:grpSpPr>
          <a:xfrm>
            <a:off x="2611730" y="2256940"/>
            <a:ext cx="355557" cy="353615"/>
            <a:chOff x="-34406325" y="3919600"/>
            <a:chExt cx="293025" cy="291425"/>
          </a:xfrm>
        </p:grpSpPr>
        <p:sp>
          <p:nvSpPr>
            <p:cNvPr id="6645" name="Google Shape;6645;p59"/>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9"/>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9"/>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9"/>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9"/>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9"/>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9"/>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59"/>
          <p:cNvGrpSpPr/>
          <p:nvPr/>
        </p:nvGrpSpPr>
        <p:grpSpPr>
          <a:xfrm>
            <a:off x="1275628" y="2736303"/>
            <a:ext cx="353645" cy="342179"/>
            <a:chOff x="-32568800" y="3232000"/>
            <a:chExt cx="291450" cy="282000"/>
          </a:xfrm>
        </p:grpSpPr>
        <p:sp>
          <p:nvSpPr>
            <p:cNvPr id="6653" name="Google Shape;6653;p59"/>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9"/>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59"/>
          <p:cNvGrpSpPr/>
          <p:nvPr/>
        </p:nvGrpSpPr>
        <p:grpSpPr>
          <a:xfrm>
            <a:off x="1275158" y="3201213"/>
            <a:ext cx="354586" cy="353645"/>
            <a:chOff x="-32569575" y="3586425"/>
            <a:chExt cx="292225" cy="291450"/>
          </a:xfrm>
        </p:grpSpPr>
        <p:sp>
          <p:nvSpPr>
            <p:cNvPr id="6656" name="Google Shape;6656;p59"/>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9"/>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59"/>
          <p:cNvGrpSpPr/>
          <p:nvPr/>
        </p:nvGrpSpPr>
        <p:grpSpPr>
          <a:xfrm>
            <a:off x="1266073" y="3665805"/>
            <a:ext cx="372756" cy="354343"/>
            <a:chOff x="-32576675" y="3944600"/>
            <a:chExt cx="307200" cy="292025"/>
          </a:xfrm>
        </p:grpSpPr>
        <p:sp>
          <p:nvSpPr>
            <p:cNvPr id="6659" name="Google Shape;6659;p59"/>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9"/>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59"/>
          <p:cNvGrpSpPr/>
          <p:nvPr/>
        </p:nvGrpSpPr>
        <p:grpSpPr>
          <a:xfrm>
            <a:off x="3511040" y="2730100"/>
            <a:ext cx="354586" cy="354586"/>
            <a:chOff x="-30735200" y="3192625"/>
            <a:chExt cx="292225" cy="292225"/>
          </a:xfrm>
        </p:grpSpPr>
        <p:sp>
          <p:nvSpPr>
            <p:cNvPr id="6662" name="Google Shape;6662;p59"/>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9"/>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9"/>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9"/>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9"/>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9"/>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9"/>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59"/>
          <p:cNvGrpSpPr/>
          <p:nvPr/>
        </p:nvGrpSpPr>
        <p:grpSpPr>
          <a:xfrm>
            <a:off x="3511040" y="3201532"/>
            <a:ext cx="354586" cy="353008"/>
            <a:chOff x="-30735200" y="3552550"/>
            <a:chExt cx="292225" cy="290925"/>
          </a:xfrm>
        </p:grpSpPr>
        <p:sp>
          <p:nvSpPr>
            <p:cNvPr id="6670" name="Google Shape;6670;p59"/>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9"/>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59"/>
          <p:cNvGrpSpPr/>
          <p:nvPr/>
        </p:nvGrpSpPr>
        <p:grpSpPr>
          <a:xfrm>
            <a:off x="3511040" y="3666154"/>
            <a:ext cx="354586" cy="353645"/>
            <a:chOff x="-30735200" y="3910925"/>
            <a:chExt cx="292225" cy="291450"/>
          </a:xfrm>
        </p:grpSpPr>
        <p:sp>
          <p:nvSpPr>
            <p:cNvPr id="6673" name="Google Shape;6673;p59"/>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9"/>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5" name="Google Shape;6675;p59"/>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6" name="Google Shape;6676;p59"/>
          <p:cNvGrpSpPr/>
          <p:nvPr/>
        </p:nvGrpSpPr>
        <p:grpSpPr>
          <a:xfrm>
            <a:off x="4864547" y="1375808"/>
            <a:ext cx="358971" cy="359224"/>
            <a:chOff x="-57956275" y="3197925"/>
            <a:chExt cx="319000" cy="319225"/>
          </a:xfrm>
        </p:grpSpPr>
        <p:sp>
          <p:nvSpPr>
            <p:cNvPr id="6677" name="Google Shape;6677;p59"/>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9"/>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9"/>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9"/>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9"/>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9"/>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9"/>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59"/>
          <p:cNvGrpSpPr/>
          <p:nvPr/>
        </p:nvGrpSpPr>
        <p:grpSpPr>
          <a:xfrm>
            <a:off x="4886701" y="1832234"/>
            <a:ext cx="314662" cy="358971"/>
            <a:chOff x="-57940525" y="3590375"/>
            <a:chExt cx="279625" cy="319000"/>
          </a:xfrm>
        </p:grpSpPr>
        <p:sp>
          <p:nvSpPr>
            <p:cNvPr id="6685" name="Google Shape;6685;p59"/>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9"/>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9"/>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9"/>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9"/>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59"/>
          <p:cNvGrpSpPr/>
          <p:nvPr/>
        </p:nvGrpSpPr>
        <p:grpSpPr>
          <a:xfrm>
            <a:off x="4857582" y="2273605"/>
            <a:ext cx="358099" cy="358999"/>
            <a:chOff x="-57959425" y="3982600"/>
            <a:chExt cx="318225" cy="319025"/>
          </a:xfrm>
        </p:grpSpPr>
        <p:sp>
          <p:nvSpPr>
            <p:cNvPr id="6691" name="Google Shape;6691;p59"/>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9"/>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9"/>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9"/>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59"/>
          <p:cNvGrpSpPr/>
          <p:nvPr/>
        </p:nvGrpSpPr>
        <p:grpSpPr>
          <a:xfrm>
            <a:off x="7057749" y="1376934"/>
            <a:ext cx="357226" cy="357226"/>
            <a:chOff x="-55987225" y="3198925"/>
            <a:chExt cx="317450" cy="317450"/>
          </a:xfrm>
        </p:grpSpPr>
        <p:sp>
          <p:nvSpPr>
            <p:cNvPr id="6696" name="Google Shape;6696;p59"/>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9"/>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9"/>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9"/>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0" name="Google Shape;6700;p59"/>
          <p:cNvGrpSpPr/>
          <p:nvPr/>
        </p:nvGrpSpPr>
        <p:grpSpPr>
          <a:xfrm>
            <a:off x="7057749" y="1832965"/>
            <a:ext cx="357226" cy="357367"/>
            <a:chOff x="-55987225" y="3591025"/>
            <a:chExt cx="317450" cy="317575"/>
          </a:xfrm>
        </p:grpSpPr>
        <p:sp>
          <p:nvSpPr>
            <p:cNvPr id="6701" name="Google Shape;6701;p59"/>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9"/>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9"/>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9"/>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9"/>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59"/>
          <p:cNvGrpSpPr/>
          <p:nvPr/>
        </p:nvGrpSpPr>
        <p:grpSpPr>
          <a:xfrm>
            <a:off x="7071665" y="2273605"/>
            <a:ext cx="358999" cy="358999"/>
            <a:chOff x="-55988800" y="3982600"/>
            <a:chExt cx="319025" cy="319025"/>
          </a:xfrm>
        </p:grpSpPr>
        <p:sp>
          <p:nvSpPr>
            <p:cNvPr id="6707" name="Google Shape;6707;p59"/>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9"/>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9"/>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9"/>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9"/>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59"/>
          <p:cNvGrpSpPr/>
          <p:nvPr/>
        </p:nvGrpSpPr>
        <p:grpSpPr>
          <a:xfrm>
            <a:off x="5730184" y="2731562"/>
            <a:ext cx="356326" cy="358971"/>
            <a:chOff x="-54026025" y="3192625"/>
            <a:chExt cx="316650" cy="319000"/>
          </a:xfrm>
        </p:grpSpPr>
        <p:sp>
          <p:nvSpPr>
            <p:cNvPr id="6713" name="Google Shape;6713;p59"/>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9"/>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9"/>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9"/>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9"/>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9"/>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9"/>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9"/>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59"/>
          <p:cNvGrpSpPr/>
          <p:nvPr/>
        </p:nvGrpSpPr>
        <p:grpSpPr>
          <a:xfrm>
            <a:off x="5750130" y="3202536"/>
            <a:ext cx="316434" cy="358099"/>
            <a:chOff x="-54007925" y="3584850"/>
            <a:chExt cx="281200" cy="318225"/>
          </a:xfrm>
        </p:grpSpPr>
        <p:sp>
          <p:nvSpPr>
            <p:cNvPr id="6722" name="Google Shape;6722;p59"/>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9"/>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9"/>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9"/>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9"/>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9"/>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59"/>
          <p:cNvGrpSpPr/>
          <p:nvPr/>
        </p:nvGrpSpPr>
        <p:grpSpPr>
          <a:xfrm>
            <a:off x="5750130" y="3664421"/>
            <a:ext cx="316434" cy="358914"/>
            <a:chOff x="-54007925" y="3975575"/>
            <a:chExt cx="281200" cy="318950"/>
          </a:xfrm>
        </p:grpSpPr>
        <p:sp>
          <p:nvSpPr>
            <p:cNvPr id="6729" name="Google Shape;6729;p59"/>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9"/>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9"/>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9"/>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59"/>
          <p:cNvGrpSpPr/>
          <p:nvPr/>
        </p:nvGrpSpPr>
        <p:grpSpPr>
          <a:xfrm>
            <a:off x="7984996" y="2748891"/>
            <a:ext cx="274770" cy="358492"/>
            <a:chOff x="-52005775" y="3208025"/>
            <a:chExt cx="244175" cy="318575"/>
          </a:xfrm>
        </p:grpSpPr>
        <p:sp>
          <p:nvSpPr>
            <p:cNvPr id="6734" name="Google Shape;6734;p59"/>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9"/>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9"/>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9"/>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9"/>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9"/>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9"/>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9"/>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9"/>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9"/>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9"/>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5" name="Google Shape;6745;p59"/>
          <p:cNvGrpSpPr/>
          <p:nvPr/>
        </p:nvGrpSpPr>
        <p:grpSpPr>
          <a:xfrm>
            <a:off x="5291462" y="1376934"/>
            <a:ext cx="358099" cy="358099"/>
            <a:chOff x="-57568775" y="3198925"/>
            <a:chExt cx="318225" cy="318225"/>
          </a:xfrm>
        </p:grpSpPr>
        <p:sp>
          <p:nvSpPr>
            <p:cNvPr id="6746" name="Google Shape;6746;p59"/>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9"/>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9"/>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9"/>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9"/>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9"/>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59"/>
          <p:cNvGrpSpPr/>
          <p:nvPr/>
        </p:nvGrpSpPr>
        <p:grpSpPr>
          <a:xfrm>
            <a:off x="5313181" y="1832234"/>
            <a:ext cx="314662" cy="358099"/>
            <a:chOff x="-57549075" y="3590375"/>
            <a:chExt cx="279625" cy="318225"/>
          </a:xfrm>
        </p:grpSpPr>
        <p:sp>
          <p:nvSpPr>
            <p:cNvPr id="6753" name="Google Shape;6753;p59"/>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9"/>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9"/>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9"/>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59"/>
          <p:cNvGrpSpPr/>
          <p:nvPr/>
        </p:nvGrpSpPr>
        <p:grpSpPr>
          <a:xfrm>
            <a:off x="5305378" y="2273605"/>
            <a:ext cx="359871" cy="359871"/>
            <a:chOff x="-57570350" y="3982600"/>
            <a:chExt cx="319800" cy="319800"/>
          </a:xfrm>
        </p:grpSpPr>
        <p:sp>
          <p:nvSpPr>
            <p:cNvPr id="6758" name="Google Shape;6758;p59"/>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9"/>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9"/>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9"/>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59"/>
          <p:cNvGrpSpPr/>
          <p:nvPr/>
        </p:nvGrpSpPr>
        <p:grpSpPr>
          <a:xfrm>
            <a:off x="7520416" y="1376033"/>
            <a:ext cx="314662" cy="358999"/>
            <a:chOff x="-55576850" y="3198125"/>
            <a:chExt cx="279625" cy="319025"/>
          </a:xfrm>
        </p:grpSpPr>
        <p:sp>
          <p:nvSpPr>
            <p:cNvPr id="6763" name="Google Shape;6763;p59"/>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9"/>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9"/>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9"/>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59"/>
          <p:cNvGrpSpPr/>
          <p:nvPr/>
        </p:nvGrpSpPr>
        <p:grpSpPr>
          <a:xfrm>
            <a:off x="7497812" y="1832009"/>
            <a:ext cx="359871" cy="358324"/>
            <a:chOff x="-55596550" y="3590175"/>
            <a:chExt cx="319800" cy="318425"/>
          </a:xfrm>
        </p:grpSpPr>
        <p:sp>
          <p:nvSpPr>
            <p:cNvPr id="6768" name="Google Shape;6768;p59"/>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9"/>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9"/>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9"/>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59"/>
          <p:cNvGrpSpPr/>
          <p:nvPr/>
        </p:nvGrpSpPr>
        <p:grpSpPr>
          <a:xfrm>
            <a:off x="7513049" y="2273351"/>
            <a:ext cx="358999" cy="359252"/>
            <a:chOff x="-55595775" y="3982375"/>
            <a:chExt cx="319025" cy="319250"/>
          </a:xfrm>
        </p:grpSpPr>
        <p:sp>
          <p:nvSpPr>
            <p:cNvPr id="6773" name="Google Shape;6773;p59"/>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9"/>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9"/>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9"/>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9"/>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9"/>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59"/>
          <p:cNvGrpSpPr/>
          <p:nvPr/>
        </p:nvGrpSpPr>
        <p:grpSpPr>
          <a:xfrm>
            <a:off x="6170232" y="2731562"/>
            <a:ext cx="358999" cy="358099"/>
            <a:chOff x="-53635375" y="3192625"/>
            <a:chExt cx="319025" cy="318225"/>
          </a:xfrm>
        </p:grpSpPr>
        <p:sp>
          <p:nvSpPr>
            <p:cNvPr id="6780" name="Google Shape;6780;p59"/>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9"/>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9"/>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59"/>
          <p:cNvGrpSpPr/>
          <p:nvPr/>
        </p:nvGrpSpPr>
        <p:grpSpPr>
          <a:xfrm>
            <a:off x="6192401" y="3202536"/>
            <a:ext cx="314662" cy="358999"/>
            <a:chOff x="-53615675" y="3584850"/>
            <a:chExt cx="279625" cy="319025"/>
          </a:xfrm>
        </p:grpSpPr>
        <p:sp>
          <p:nvSpPr>
            <p:cNvPr id="6784" name="Google Shape;6784;p59"/>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9"/>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9"/>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59"/>
          <p:cNvGrpSpPr/>
          <p:nvPr/>
        </p:nvGrpSpPr>
        <p:grpSpPr>
          <a:xfrm>
            <a:off x="6170246" y="3665461"/>
            <a:ext cx="358971" cy="357874"/>
            <a:chOff x="-53634575" y="3976500"/>
            <a:chExt cx="319000" cy="318025"/>
          </a:xfrm>
        </p:grpSpPr>
        <p:sp>
          <p:nvSpPr>
            <p:cNvPr id="6788" name="Google Shape;6788;p59"/>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9"/>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9"/>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9"/>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9"/>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9"/>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9"/>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9"/>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59"/>
          <p:cNvGrpSpPr/>
          <p:nvPr/>
        </p:nvGrpSpPr>
        <p:grpSpPr>
          <a:xfrm>
            <a:off x="7965050" y="3208415"/>
            <a:ext cx="314662" cy="358436"/>
            <a:chOff x="-52023900" y="3590075"/>
            <a:chExt cx="279625" cy="318525"/>
          </a:xfrm>
        </p:grpSpPr>
        <p:sp>
          <p:nvSpPr>
            <p:cNvPr id="6797" name="Google Shape;6797;p59"/>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9"/>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9"/>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9"/>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9"/>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9"/>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9"/>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59"/>
          <p:cNvGrpSpPr/>
          <p:nvPr/>
        </p:nvGrpSpPr>
        <p:grpSpPr>
          <a:xfrm>
            <a:off x="5728292" y="1376934"/>
            <a:ext cx="358971" cy="358971"/>
            <a:chOff x="-57173375" y="3198925"/>
            <a:chExt cx="319000" cy="319000"/>
          </a:xfrm>
        </p:grpSpPr>
        <p:sp>
          <p:nvSpPr>
            <p:cNvPr id="6805" name="Google Shape;6805;p59"/>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9"/>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9"/>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9"/>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59"/>
          <p:cNvGrpSpPr/>
          <p:nvPr/>
        </p:nvGrpSpPr>
        <p:grpSpPr>
          <a:xfrm>
            <a:off x="5729178" y="1854374"/>
            <a:ext cx="357198" cy="314690"/>
            <a:chOff x="-57176525" y="3610050"/>
            <a:chExt cx="317425" cy="279650"/>
          </a:xfrm>
        </p:grpSpPr>
        <p:sp>
          <p:nvSpPr>
            <p:cNvPr id="6810" name="Google Shape;6810;p59"/>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9"/>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9"/>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9"/>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9"/>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59"/>
          <p:cNvGrpSpPr/>
          <p:nvPr/>
        </p:nvGrpSpPr>
        <p:grpSpPr>
          <a:xfrm>
            <a:off x="7939633" y="1376934"/>
            <a:ext cx="358099" cy="356326"/>
            <a:chOff x="-55202750" y="3198925"/>
            <a:chExt cx="318225" cy="316650"/>
          </a:xfrm>
        </p:grpSpPr>
        <p:sp>
          <p:nvSpPr>
            <p:cNvPr id="6816" name="Google Shape;6816;p59"/>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9"/>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59"/>
          <p:cNvGrpSpPr/>
          <p:nvPr/>
        </p:nvGrpSpPr>
        <p:grpSpPr>
          <a:xfrm>
            <a:off x="7950267" y="1832234"/>
            <a:ext cx="336830" cy="358099"/>
            <a:chOff x="-55194875" y="3590375"/>
            <a:chExt cx="299325" cy="318225"/>
          </a:xfrm>
        </p:grpSpPr>
        <p:sp>
          <p:nvSpPr>
            <p:cNvPr id="6819" name="Google Shape;6819;p59"/>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9"/>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9"/>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9"/>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9"/>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59"/>
          <p:cNvGrpSpPr/>
          <p:nvPr/>
        </p:nvGrpSpPr>
        <p:grpSpPr>
          <a:xfrm>
            <a:off x="7954884" y="2274505"/>
            <a:ext cx="357198" cy="357198"/>
            <a:chOff x="-55203525" y="3983400"/>
            <a:chExt cx="317425" cy="317425"/>
          </a:xfrm>
        </p:grpSpPr>
        <p:sp>
          <p:nvSpPr>
            <p:cNvPr id="6825" name="Google Shape;6825;p59"/>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9"/>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9"/>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59"/>
          <p:cNvGrpSpPr/>
          <p:nvPr/>
        </p:nvGrpSpPr>
        <p:grpSpPr>
          <a:xfrm>
            <a:off x="6621365" y="2731562"/>
            <a:ext cx="335930" cy="358971"/>
            <a:chOff x="-53232900" y="3192625"/>
            <a:chExt cx="298525" cy="319000"/>
          </a:xfrm>
        </p:grpSpPr>
        <p:sp>
          <p:nvSpPr>
            <p:cNvPr id="6829" name="Google Shape;6829;p59"/>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9"/>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9"/>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9"/>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9"/>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9"/>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9"/>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9"/>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59"/>
          <p:cNvGrpSpPr/>
          <p:nvPr/>
        </p:nvGrpSpPr>
        <p:grpSpPr>
          <a:xfrm>
            <a:off x="6610731" y="3202536"/>
            <a:ext cx="357198" cy="356326"/>
            <a:chOff x="-53242350" y="3584850"/>
            <a:chExt cx="317425" cy="316650"/>
          </a:xfrm>
        </p:grpSpPr>
        <p:sp>
          <p:nvSpPr>
            <p:cNvPr id="6838" name="Google Shape;6838;p59"/>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9"/>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9"/>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9"/>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9"/>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59"/>
          <p:cNvGrpSpPr/>
          <p:nvPr/>
        </p:nvGrpSpPr>
        <p:grpSpPr>
          <a:xfrm>
            <a:off x="6631999" y="3665236"/>
            <a:ext cx="314662" cy="358999"/>
            <a:chOff x="-53224225" y="3976300"/>
            <a:chExt cx="279625" cy="319025"/>
          </a:xfrm>
        </p:grpSpPr>
        <p:sp>
          <p:nvSpPr>
            <p:cNvPr id="6844" name="Google Shape;6844;p59"/>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9"/>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9"/>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9"/>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9"/>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9"/>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9"/>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59"/>
          <p:cNvGrpSpPr/>
          <p:nvPr/>
        </p:nvGrpSpPr>
        <p:grpSpPr>
          <a:xfrm>
            <a:off x="7942896" y="3672917"/>
            <a:ext cx="358971" cy="358408"/>
            <a:chOff x="-52043575" y="3983125"/>
            <a:chExt cx="319000" cy="318500"/>
          </a:xfrm>
        </p:grpSpPr>
        <p:sp>
          <p:nvSpPr>
            <p:cNvPr id="6852" name="Google Shape;6852;p59"/>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9"/>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9"/>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9"/>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9"/>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9"/>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9"/>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9"/>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9"/>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59"/>
          <p:cNvGrpSpPr/>
          <p:nvPr/>
        </p:nvGrpSpPr>
        <p:grpSpPr>
          <a:xfrm>
            <a:off x="6196836" y="1376934"/>
            <a:ext cx="314662" cy="358971"/>
            <a:chOff x="-56766175" y="3198925"/>
            <a:chExt cx="279625" cy="319000"/>
          </a:xfrm>
        </p:grpSpPr>
        <p:sp>
          <p:nvSpPr>
            <p:cNvPr id="6862" name="Google Shape;6862;p59"/>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9"/>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9"/>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9"/>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9"/>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9"/>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9"/>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59"/>
          <p:cNvGrpSpPr/>
          <p:nvPr/>
        </p:nvGrpSpPr>
        <p:grpSpPr>
          <a:xfrm>
            <a:off x="6195950" y="1832234"/>
            <a:ext cx="316434" cy="358099"/>
            <a:chOff x="-56766175" y="3590375"/>
            <a:chExt cx="281200" cy="318225"/>
          </a:xfrm>
        </p:grpSpPr>
        <p:sp>
          <p:nvSpPr>
            <p:cNvPr id="6870" name="Google Shape;6870;p59"/>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9"/>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9"/>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9"/>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59"/>
          <p:cNvGrpSpPr/>
          <p:nvPr/>
        </p:nvGrpSpPr>
        <p:grpSpPr>
          <a:xfrm>
            <a:off x="6232906" y="2273605"/>
            <a:ext cx="272126" cy="358099"/>
            <a:chOff x="-56747275" y="3982600"/>
            <a:chExt cx="241825" cy="318225"/>
          </a:xfrm>
        </p:grpSpPr>
        <p:sp>
          <p:nvSpPr>
            <p:cNvPr id="6875" name="Google Shape;6875;p59"/>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9"/>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9"/>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9"/>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9"/>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9"/>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9"/>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59"/>
          <p:cNvGrpSpPr/>
          <p:nvPr/>
        </p:nvGrpSpPr>
        <p:grpSpPr>
          <a:xfrm>
            <a:off x="4840657" y="3215842"/>
            <a:ext cx="358999" cy="342991"/>
            <a:chOff x="-54812875" y="3596675"/>
            <a:chExt cx="319025" cy="304800"/>
          </a:xfrm>
        </p:grpSpPr>
        <p:sp>
          <p:nvSpPr>
            <p:cNvPr id="6883" name="Google Shape;6883;p59"/>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9"/>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9"/>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9"/>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9"/>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9"/>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9"/>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0" name="Google Shape;6890;p59"/>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9"/>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2" name="Google Shape;6892;p59"/>
          <p:cNvGrpSpPr/>
          <p:nvPr/>
        </p:nvGrpSpPr>
        <p:grpSpPr>
          <a:xfrm>
            <a:off x="4862826" y="3672326"/>
            <a:ext cx="314662" cy="358099"/>
            <a:chOff x="-54793175" y="3982600"/>
            <a:chExt cx="279625" cy="318225"/>
          </a:xfrm>
        </p:grpSpPr>
        <p:sp>
          <p:nvSpPr>
            <p:cNvPr id="6893" name="Google Shape;6893;p59"/>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9"/>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9"/>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9"/>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9"/>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9"/>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9"/>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59"/>
          <p:cNvGrpSpPr/>
          <p:nvPr/>
        </p:nvGrpSpPr>
        <p:grpSpPr>
          <a:xfrm>
            <a:off x="7074284" y="2731562"/>
            <a:ext cx="314662" cy="358099"/>
            <a:chOff x="-52832000" y="3192625"/>
            <a:chExt cx="279625" cy="318225"/>
          </a:xfrm>
        </p:grpSpPr>
        <p:sp>
          <p:nvSpPr>
            <p:cNvPr id="6901" name="Google Shape;6901;p59"/>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9"/>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9"/>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9"/>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9"/>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9"/>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9"/>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9"/>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59"/>
          <p:cNvGrpSpPr/>
          <p:nvPr/>
        </p:nvGrpSpPr>
        <p:grpSpPr>
          <a:xfrm>
            <a:off x="5760817" y="2272929"/>
            <a:ext cx="323524" cy="358774"/>
            <a:chOff x="-57162350" y="3982000"/>
            <a:chExt cx="287500" cy="318825"/>
          </a:xfrm>
        </p:grpSpPr>
        <p:sp>
          <p:nvSpPr>
            <p:cNvPr id="6910" name="Google Shape;6910;p59"/>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9"/>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9"/>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9"/>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9"/>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9"/>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9"/>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9"/>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59"/>
          <p:cNvGrpSpPr/>
          <p:nvPr/>
        </p:nvGrpSpPr>
        <p:grpSpPr>
          <a:xfrm>
            <a:off x="7052130" y="3203436"/>
            <a:ext cx="358971" cy="357198"/>
            <a:chOff x="-52851675" y="3585650"/>
            <a:chExt cx="319000" cy="317425"/>
          </a:xfrm>
        </p:grpSpPr>
        <p:sp>
          <p:nvSpPr>
            <p:cNvPr id="6919" name="Google Shape;6919;p59"/>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9"/>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9"/>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9"/>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9"/>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9"/>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59"/>
          <p:cNvGrpSpPr/>
          <p:nvPr/>
        </p:nvGrpSpPr>
        <p:grpSpPr>
          <a:xfrm>
            <a:off x="7074284" y="3665236"/>
            <a:ext cx="314662" cy="358999"/>
            <a:chOff x="-52832000" y="3976300"/>
            <a:chExt cx="279625" cy="319025"/>
          </a:xfrm>
        </p:grpSpPr>
        <p:sp>
          <p:nvSpPr>
            <p:cNvPr id="6926" name="Google Shape;6926;p59"/>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9"/>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9"/>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9"/>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9"/>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59"/>
          <p:cNvGrpSpPr/>
          <p:nvPr/>
        </p:nvGrpSpPr>
        <p:grpSpPr>
          <a:xfrm>
            <a:off x="6191490" y="4119884"/>
            <a:ext cx="316434" cy="358099"/>
            <a:chOff x="-51633225" y="3198925"/>
            <a:chExt cx="281200" cy="318225"/>
          </a:xfrm>
        </p:grpSpPr>
        <p:sp>
          <p:nvSpPr>
            <p:cNvPr id="6932" name="Google Shape;6932;p59"/>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9"/>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9"/>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9"/>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9"/>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9"/>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9"/>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59"/>
          <p:cNvGrpSpPr/>
          <p:nvPr/>
        </p:nvGrpSpPr>
        <p:grpSpPr>
          <a:xfrm>
            <a:off x="6610314" y="1377806"/>
            <a:ext cx="365188" cy="357226"/>
            <a:chOff x="-56396775" y="3199700"/>
            <a:chExt cx="324525" cy="317450"/>
          </a:xfrm>
        </p:grpSpPr>
        <p:sp>
          <p:nvSpPr>
            <p:cNvPr id="6940" name="Google Shape;6940;p59"/>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9"/>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9"/>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9"/>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9"/>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9"/>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59"/>
          <p:cNvGrpSpPr/>
          <p:nvPr/>
        </p:nvGrpSpPr>
        <p:grpSpPr>
          <a:xfrm>
            <a:off x="6613408" y="1843740"/>
            <a:ext cx="358999" cy="335958"/>
            <a:chOff x="-56394425" y="3600600"/>
            <a:chExt cx="319025" cy="298550"/>
          </a:xfrm>
        </p:grpSpPr>
        <p:sp>
          <p:nvSpPr>
            <p:cNvPr id="6947" name="Google Shape;6947;p59"/>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9"/>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9"/>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59"/>
          <p:cNvGrpSpPr/>
          <p:nvPr/>
        </p:nvGrpSpPr>
        <p:grpSpPr>
          <a:xfrm>
            <a:off x="6644175" y="2274505"/>
            <a:ext cx="327068" cy="357198"/>
            <a:chOff x="-56379450" y="3983400"/>
            <a:chExt cx="290650" cy="317425"/>
          </a:xfrm>
        </p:grpSpPr>
        <p:sp>
          <p:nvSpPr>
            <p:cNvPr id="6951" name="Google Shape;6951;p59"/>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9"/>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9"/>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9"/>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9"/>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9"/>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9"/>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9"/>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9" name="Google Shape;6959;p59"/>
          <p:cNvGrpSpPr/>
          <p:nvPr/>
        </p:nvGrpSpPr>
        <p:grpSpPr>
          <a:xfrm>
            <a:off x="5307879" y="2738651"/>
            <a:ext cx="316434" cy="358971"/>
            <a:chOff x="-54401725" y="3198925"/>
            <a:chExt cx="281200" cy="319000"/>
          </a:xfrm>
        </p:grpSpPr>
        <p:sp>
          <p:nvSpPr>
            <p:cNvPr id="6960" name="Google Shape;6960;p59"/>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9"/>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9"/>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9"/>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9"/>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9"/>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9"/>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9"/>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9"/>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9"/>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9"/>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1" name="Google Shape;6971;p59"/>
          <p:cNvGrpSpPr/>
          <p:nvPr/>
        </p:nvGrpSpPr>
        <p:grpSpPr>
          <a:xfrm>
            <a:off x="5308766" y="3208753"/>
            <a:ext cx="314662" cy="358099"/>
            <a:chOff x="-54401725" y="3590375"/>
            <a:chExt cx="279625" cy="318225"/>
          </a:xfrm>
        </p:grpSpPr>
        <p:sp>
          <p:nvSpPr>
            <p:cNvPr id="6972" name="Google Shape;6972;p59"/>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9"/>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9"/>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9"/>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9"/>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9"/>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59"/>
          <p:cNvGrpSpPr/>
          <p:nvPr/>
        </p:nvGrpSpPr>
        <p:grpSpPr>
          <a:xfrm>
            <a:off x="5306557" y="3672326"/>
            <a:ext cx="319079" cy="358099"/>
            <a:chOff x="-54403300" y="3982600"/>
            <a:chExt cx="283550" cy="318225"/>
          </a:xfrm>
        </p:grpSpPr>
        <p:sp>
          <p:nvSpPr>
            <p:cNvPr id="6979" name="Google Shape;6979;p59"/>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9"/>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9"/>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9"/>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9"/>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59"/>
          <p:cNvGrpSpPr/>
          <p:nvPr/>
        </p:nvGrpSpPr>
        <p:grpSpPr>
          <a:xfrm>
            <a:off x="7493951" y="2733559"/>
            <a:ext cx="356298" cy="356973"/>
            <a:chOff x="-52458650" y="3194400"/>
            <a:chExt cx="316625" cy="317225"/>
          </a:xfrm>
        </p:grpSpPr>
        <p:sp>
          <p:nvSpPr>
            <p:cNvPr id="6985" name="Google Shape;6985;p59"/>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9"/>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9"/>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9"/>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9"/>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9"/>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9"/>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9"/>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59"/>
          <p:cNvGrpSpPr/>
          <p:nvPr/>
        </p:nvGrpSpPr>
        <p:grpSpPr>
          <a:xfrm>
            <a:off x="4862826" y="2738651"/>
            <a:ext cx="314662" cy="358971"/>
            <a:chOff x="-54793175" y="3198925"/>
            <a:chExt cx="279625" cy="319000"/>
          </a:xfrm>
        </p:grpSpPr>
        <p:sp>
          <p:nvSpPr>
            <p:cNvPr id="6994" name="Google Shape;6994;p59"/>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9"/>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9"/>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9"/>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9"/>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9"/>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9"/>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59"/>
          <p:cNvGrpSpPr/>
          <p:nvPr/>
        </p:nvGrpSpPr>
        <p:grpSpPr>
          <a:xfrm>
            <a:off x="7503249" y="3202536"/>
            <a:ext cx="337703" cy="357845"/>
            <a:chOff x="-52450000" y="3584850"/>
            <a:chExt cx="300100" cy="318000"/>
          </a:xfrm>
        </p:grpSpPr>
        <p:sp>
          <p:nvSpPr>
            <p:cNvPr id="7002" name="Google Shape;7002;p59"/>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9"/>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9"/>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9"/>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9"/>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9"/>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9"/>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59"/>
          <p:cNvGrpSpPr/>
          <p:nvPr/>
        </p:nvGrpSpPr>
        <p:grpSpPr>
          <a:xfrm>
            <a:off x="7514769" y="3667009"/>
            <a:ext cx="314662" cy="357226"/>
            <a:chOff x="-52440550" y="3977875"/>
            <a:chExt cx="279625" cy="317450"/>
          </a:xfrm>
        </p:grpSpPr>
        <p:sp>
          <p:nvSpPr>
            <p:cNvPr id="7010" name="Google Shape;7010;p59"/>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9"/>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9"/>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9"/>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9"/>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9"/>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9"/>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9"/>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59"/>
          <p:cNvGrpSpPr/>
          <p:nvPr/>
        </p:nvGrpSpPr>
        <p:grpSpPr>
          <a:xfrm>
            <a:off x="6626703" y="4123215"/>
            <a:ext cx="314662" cy="358999"/>
            <a:chOff x="-51623775" y="3584850"/>
            <a:chExt cx="279625" cy="319025"/>
          </a:xfrm>
        </p:grpSpPr>
        <p:sp>
          <p:nvSpPr>
            <p:cNvPr id="7019" name="Google Shape;7019;p59"/>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9"/>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9"/>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9"/>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9"/>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9"/>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9"/>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9"/>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9"/>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8" name="Google Shape;7028;p59"/>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Help &amp; Support Icons</a:t>
            </a:r>
            <a:endParaRPr sz="2400">
              <a:solidFill>
                <a:srgbClr val="FFFFFF"/>
              </a:solidFill>
            </a:endParaRPr>
          </a:p>
        </p:txBody>
      </p:sp>
      <p:sp>
        <p:nvSpPr>
          <p:cNvPr id="7029" name="Google Shape;7029;p59"/>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Avatar Icons</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33" name="Shape 7033"/>
        <p:cNvGrpSpPr/>
        <p:nvPr/>
      </p:nvGrpSpPr>
      <p:grpSpPr>
        <a:xfrm>
          <a:off x="0" y="0"/>
          <a:ext cx="0" cy="0"/>
          <a:chOff x="0" y="0"/>
          <a:chExt cx="0" cy="0"/>
        </a:xfrm>
      </p:grpSpPr>
      <p:grpSp>
        <p:nvGrpSpPr>
          <p:cNvPr id="7034" name="Google Shape;7034;p60"/>
          <p:cNvGrpSpPr/>
          <p:nvPr/>
        </p:nvGrpSpPr>
        <p:grpSpPr>
          <a:xfrm>
            <a:off x="866775" y="1386849"/>
            <a:ext cx="276003" cy="357300"/>
            <a:chOff x="-50469125" y="3183175"/>
            <a:chExt cx="233150" cy="301825"/>
          </a:xfrm>
        </p:grpSpPr>
        <p:sp>
          <p:nvSpPr>
            <p:cNvPr id="7035" name="Google Shape;7035;p60"/>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0"/>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0"/>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60"/>
          <p:cNvGrpSpPr/>
          <p:nvPr/>
        </p:nvGrpSpPr>
        <p:grpSpPr>
          <a:xfrm>
            <a:off x="826674" y="1822251"/>
            <a:ext cx="356205" cy="355288"/>
            <a:chOff x="-50504575" y="3550975"/>
            <a:chExt cx="300900" cy="300125"/>
          </a:xfrm>
        </p:grpSpPr>
        <p:sp>
          <p:nvSpPr>
            <p:cNvPr id="7039" name="Google Shape;7039;p60"/>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0"/>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0"/>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0"/>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60"/>
          <p:cNvGrpSpPr/>
          <p:nvPr/>
        </p:nvGrpSpPr>
        <p:grpSpPr>
          <a:xfrm>
            <a:off x="826674" y="2260493"/>
            <a:ext cx="356205" cy="354341"/>
            <a:chOff x="-50503000" y="3921175"/>
            <a:chExt cx="300900" cy="299325"/>
          </a:xfrm>
        </p:grpSpPr>
        <p:sp>
          <p:nvSpPr>
            <p:cNvPr id="7044" name="Google Shape;7044;p60"/>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0"/>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0"/>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0"/>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0"/>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60"/>
          <p:cNvGrpSpPr/>
          <p:nvPr/>
        </p:nvGrpSpPr>
        <p:grpSpPr>
          <a:xfrm>
            <a:off x="3030727" y="1406411"/>
            <a:ext cx="355258" cy="356205"/>
            <a:chOff x="-48630025" y="3199700"/>
            <a:chExt cx="300100" cy="300900"/>
          </a:xfrm>
        </p:grpSpPr>
        <p:sp>
          <p:nvSpPr>
            <p:cNvPr id="7050" name="Google Shape;7050;p60"/>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0"/>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0"/>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3" name="Google Shape;7053;p60"/>
          <p:cNvGrpSpPr/>
          <p:nvPr/>
        </p:nvGrpSpPr>
        <p:grpSpPr>
          <a:xfrm>
            <a:off x="3030727" y="1843707"/>
            <a:ext cx="355258" cy="355258"/>
            <a:chOff x="-48630025" y="3569100"/>
            <a:chExt cx="300100" cy="300100"/>
          </a:xfrm>
        </p:grpSpPr>
        <p:sp>
          <p:nvSpPr>
            <p:cNvPr id="7054" name="Google Shape;7054;p60"/>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0"/>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0"/>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0"/>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0"/>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0"/>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0"/>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0"/>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0"/>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0"/>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60"/>
          <p:cNvGrpSpPr/>
          <p:nvPr/>
        </p:nvGrpSpPr>
        <p:grpSpPr>
          <a:xfrm>
            <a:off x="3031201" y="2281003"/>
            <a:ext cx="354311" cy="353394"/>
            <a:chOff x="-48629225" y="3938500"/>
            <a:chExt cx="299300" cy="298525"/>
          </a:xfrm>
        </p:grpSpPr>
        <p:sp>
          <p:nvSpPr>
            <p:cNvPr id="7065" name="Google Shape;7065;p60"/>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0"/>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0"/>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0"/>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60"/>
          <p:cNvGrpSpPr/>
          <p:nvPr/>
        </p:nvGrpSpPr>
        <p:grpSpPr>
          <a:xfrm>
            <a:off x="1766604" y="2752344"/>
            <a:ext cx="311458" cy="354341"/>
            <a:chOff x="-46762575" y="3200500"/>
            <a:chExt cx="263100" cy="299325"/>
          </a:xfrm>
        </p:grpSpPr>
        <p:sp>
          <p:nvSpPr>
            <p:cNvPr id="7070" name="Google Shape;7070;p60"/>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0"/>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0"/>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0"/>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0"/>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60"/>
          <p:cNvGrpSpPr/>
          <p:nvPr/>
        </p:nvGrpSpPr>
        <p:grpSpPr>
          <a:xfrm>
            <a:off x="1744689" y="3211066"/>
            <a:ext cx="355288" cy="312375"/>
            <a:chOff x="-46779900" y="3588000"/>
            <a:chExt cx="300125" cy="263875"/>
          </a:xfrm>
        </p:grpSpPr>
        <p:sp>
          <p:nvSpPr>
            <p:cNvPr id="7076" name="Google Shape;7076;p60"/>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0"/>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0"/>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0"/>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60"/>
          <p:cNvGrpSpPr/>
          <p:nvPr/>
        </p:nvGrpSpPr>
        <p:grpSpPr>
          <a:xfrm>
            <a:off x="1745162" y="3625988"/>
            <a:ext cx="354341" cy="353394"/>
            <a:chOff x="-46779100" y="3938500"/>
            <a:chExt cx="299325" cy="298525"/>
          </a:xfrm>
        </p:grpSpPr>
        <p:sp>
          <p:nvSpPr>
            <p:cNvPr id="7081" name="Google Shape;7081;p60"/>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0"/>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60"/>
          <p:cNvGrpSpPr/>
          <p:nvPr/>
        </p:nvGrpSpPr>
        <p:grpSpPr>
          <a:xfrm>
            <a:off x="3952900" y="2758855"/>
            <a:ext cx="355258" cy="355288"/>
            <a:chOff x="-44924250" y="3206000"/>
            <a:chExt cx="300100" cy="300125"/>
          </a:xfrm>
        </p:grpSpPr>
        <p:sp>
          <p:nvSpPr>
            <p:cNvPr id="7084" name="Google Shape;7084;p60"/>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0"/>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0"/>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0"/>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0"/>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60"/>
          <p:cNvGrpSpPr/>
          <p:nvPr/>
        </p:nvGrpSpPr>
        <p:grpSpPr>
          <a:xfrm>
            <a:off x="1267386" y="1386849"/>
            <a:ext cx="355258" cy="355258"/>
            <a:chOff x="-50134375" y="3183175"/>
            <a:chExt cx="300100" cy="300100"/>
          </a:xfrm>
        </p:grpSpPr>
        <p:sp>
          <p:nvSpPr>
            <p:cNvPr id="7090" name="Google Shape;7090;p60"/>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0"/>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0"/>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0"/>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0"/>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0"/>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0"/>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0"/>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0"/>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0"/>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60"/>
          <p:cNvGrpSpPr/>
          <p:nvPr/>
        </p:nvGrpSpPr>
        <p:grpSpPr>
          <a:xfrm>
            <a:off x="1267386" y="1822251"/>
            <a:ext cx="355258" cy="355288"/>
            <a:chOff x="-50134375" y="3550975"/>
            <a:chExt cx="300100" cy="300125"/>
          </a:xfrm>
        </p:grpSpPr>
        <p:sp>
          <p:nvSpPr>
            <p:cNvPr id="7101" name="Google Shape;7101;p60"/>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0"/>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60"/>
          <p:cNvGrpSpPr/>
          <p:nvPr/>
        </p:nvGrpSpPr>
        <p:grpSpPr>
          <a:xfrm>
            <a:off x="1267386" y="2259783"/>
            <a:ext cx="355258" cy="355051"/>
            <a:chOff x="-50134375" y="3920575"/>
            <a:chExt cx="300100" cy="299925"/>
          </a:xfrm>
        </p:grpSpPr>
        <p:sp>
          <p:nvSpPr>
            <p:cNvPr id="7104" name="Google Shape;7104;p60"/>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0"/>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0"/>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60"/>
          <p:cNvGrpSpPr/>
          <p:nvPr/>
        </p:nvGrpSpPr>
        <p:grpSpPr>
          <a:xfrm>
            <a:off x="3478110" y="1407358"/>
            <a:ext cx="357123" cy="355258"/>
            <a:chOff x="-48262200" y="3200500"/>
            <a:chExt cx="301675" cy="300100"/>
          </a:xfrm>
        </p:grpSpPr>
        <p:sp>
          <p:nvSpPr>
            <p:cNvPr id="7108" name="Google Shape;7108;p60"/>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0"/>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0"/>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0"/>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0"/>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0"/>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0"/>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0"/>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0"/>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60"/>
          <p:cNvGrpSpPr/>
          <p:nvPr/>
        </p:nvGrpSpPr>
        <p:grpSpPr>
          <a:xfrm>
            <a:off x="3507483" y="1844447"/>
            <a:ext cx="298377" cy="354519"/>
            <a:chOff x="-48233050" y="3569725"/>
            <a:chExt cx="252050" cy="299475"/>
          </a:xfrm>
        </p:grpSpPr>
        <p:sp>
          <p:nvSpPr>
            <p:cNvPr id="7118" name="Google Shape;7118;p60"/>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0"/>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0"/>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60"/>
          <p:cNvGrpSpPr/>
          <p:nvPr/>
        </p:nvGrpSpPr>
        <p:grpSpPr>
          <a:xfrm>
            <a:off x="3531248" y="2278191"/>
            <a:ext cx="250847" cy="358070"/>
            <a:chOff x="-48216525" y="3936125"/>
            <a:chExt cx="211900" cy="302475"/>
          </a:xfrm>
        </p:grpSpPr>
        <p:sp>
          <p:nvSpPr>
            <p:cNvPr id="7122" name="Google Shape;7122;p60"/>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0"/>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0"/>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0"/>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60"/>
          <p:cNvGrpSpPr/>
          <p:nvPr/>
        </p:nvGrpSpPr>
        <p:grpSpPr>
          <a:xfrm>
            <a:off x="2186966" y="2753261"/>
            <a:ext cx="355258" cy="355288"/>
            <a:chOff x="-46410500" y="3201275"/>
            <a:chExt cx="300100" cy="300125"/>
          </a:xfrm>
        </p:grpSpPr>
        <p:sp>
          <p:nvSpPr>
            <p:cNvPr id="7127" name="Google Shape;7127;p60"/>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0"/>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0"/>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0"/>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0"/>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60"/>
          <p:cNvGrpSpPr/>
          <p:nvPr/>
        </p:nvGrpSpPr>
        <p:grpSpPr>
          <a:xfrm>
            <a:off x="2186966" y="3188692"/>
            <a:ext cx="355258" cy="356205"/>
            <a:chOff x="-46409700" y="3569100"/>
            <a:chExt cx="300100" cy="300900"/>
          </a:xfrm>
        </p:grpSpPr>
        <p:sp>
          <p:nvSpPr>
            <p:cNvPr id="7133" name="Google Shape;7133;p60"/>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0"/>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0"/>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0"/>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0"/>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60"/>
          <p:cNvGrpSpPr/>
          <p:nvPr/>
        </p:nvGrpSpPr>
        <p:grpSpPr>
          <a:xfrm>
            <a:off x="2174847" y="3624124"/>
            <a:ext cx="379497" cy="358070"/>
            <a:chOff x="-46422300" y="3936925"/>
            <a:chExt cx="320575" cy="302475"/>
          </a:xfrm>
        </p:grpSpPr>
        <p:sp>
          <p:nvSpPr>
            <p:cNvPr id="7139" name="Google Shape;7139;p60"/>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0"/>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60"/>
          <p:cNvGrpSpPr/>
          <p:nvPr/>
        </p:nvGrpSpPr>
        <p:grpSpPr>
          <a:xfrm>
            <a:off x="3952426" y="3178452"/>
            <a:ext cx="356205" cy="355258"/>
            <a:chOff x="-44914800" y="3560450"/>
            <a:chExt cx="300900" cy="300100"/>
          </a:xfrm>
        </p:grpSpPr>
        <p:sp>
          <p:nvSpPr>
            <p:cNvPr id="7142" name="Google Shape;7142;p60"/>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0"/>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0"/>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0"/>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0"/>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60"/>
          <p:cNvGrpSpPr/>
          <p:nvPr/>
        </p:nvGrpSpPr>
        <p:grpSpPr>
          <a:xfrm>
            <a:off x="1707478" y="1387086"/>
            <a:ext cx="354311" cy="354104"/>
            <a:chOff x="-49764975" y="3183375"/>
            <a:chExt cx="299300" cy="299125"/>
          </a:xfrm>
        </p:grpSpPr>
        <p:sp>
          <p:nvSpPr>
            <p:cNvPr id="7148" name="Google Shape;7148;p60"/>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0"/>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0"/>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0"/>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0"/>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0"/>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0"/>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0"/>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0"/>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60"/>
          <p:cNvGrpSpPr/>
          <p:nvPr/>
        </p:nvGrpSpPr>
        <p:grpSpPr>
          <a:xfrm>
            <a:off x="1707478" y="1822547"/>
            <a:ext cx="354311" cy="355909"/>
            <a:chOff x="-49764975" y="3551225"/>
            <a:chExt cx="299300" cy="300650"/>
          </a:xfrm>
        </p:grpSpPr>
        <p:sp>
          <p:nvSpPr>
            <p:cNvPr id="7158" name="Google Shape;7158;p60"/>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0"/>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0"/>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0"/>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0"/>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0"/>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0"/>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0"/>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0"/>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0"/>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0"/>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60"/>
          <p:cNvGrpSpPr/>
          <p:nvPr/>
        </p:nvGrpSpPr>
        <p:grpSpPr>
          <a:xfrm>
            <a:off x="1705140" y="2259310"/>
            <a:ext cx="358987" cy="355525"/>
            <a:chOff x="-49766550" y="3920175"/>
            <a:chExt cx="303250" cy="300325"/>
          </a:xfrm>
        </p:grpSpPr>
        <p:sp>
          <p:nvSpPr>
            <p:cNvPr id="7170" name="Google Shape;7170;p60"/>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0"/>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0"/>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0"/>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60"/>
          <p:cNvGrpSpPr/>
          <p:nvPr/>
        </p:nvGrpSpPr>
        <p:grpSpPr>
          <a:xfrm>
            <a:off x="3920671" y="1407358"/>
            <a:ext cx="357123" cy="354341"/>
            <a:chOff x="-47892800" y="3200500"/>
            <a:chExt cx="301675" cy="299325"/>
          </a:xfrm>
        </p:grpSpPr>
        <p:sp>
          <p:nvSpPr>
            <p:cNvPr id="7175" name="Google Shape;7175;p60"/>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0"/>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0"/>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0"/>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0"/>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0"/>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60"/>
          <p:cNvGrpSpPr/>
          <p:nvPr/>
        </p:nvGrpSpPr>
        <p:grpSpPr>
          <a:xfrm>
            <a:off x="3984537" y="1843707"/>
            <a:ext cx="229391" cy="355258"/>
            <a:chOff x="-47839250" y="3569100"/>
            <a:chExt cx="193775" cy="300100"/>
          </a:xfrm>
        </p:grpSpPr>
        <p:sp>
          <p:nvSpPr>
            <p:cNvPr id="7182" name="Google Shape;7182;p60"/>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0"/>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0"/>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0"/>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0"/>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0"/>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60"/>
          <p:cNvGrpSpPr/>
          <p:nvPr/>
        </p:nvGrpSpPr>
        <p:grpSpPr>
          <a:xfrm>
            <a:off x="3921603" y="2280056"/>
            <a:ext cx="355258" cy="356205"/>
            <a:chOff x="-47892800" y="3937700"/>
            <a:chExt cx="300100" cy="300900"/>
          </a:xfrm>
        </p:grpSpPr>
        <p:sp>
          <p:nvSpPr>
            <p:cNvPr id="7189" name="Google Shape;7189;p60"/>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0"/>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0"/>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0"/>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0"/>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0"/>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0"/>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0"/>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60"/>
          <p:cNvGrpSpPr/>
          <p:nvPr/>
        </p:nvGrpSpPr>
        <p:grpSpPr>
          <a:xfrm>
            <a:off x="2626898" y="2773770"/>
            <a:ext cx="355258" cy="311458"/>
            <a:chOff x="-46042675" y="3218600"/>
            <a:chExt cx="300100" cy="263100"/>
          </a:xfrm>
        </p:grpSpPr>
        <p:sp>
          <p:nvSpPr>
            <p:cNvPr id="7198" name="Google Shape;7198;p60"/>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0"/>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0"/>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0"/>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0"/>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0"/>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60"/>
          <p:cNvGrpSpPr/>
          <p:nvPr/>
        </p:nvGrpSpPr>
        <p:grpSpPr>
          <a:xfrm>
            <a:off x="2626898" y="3188219"/>
            <a:ext cx="355258" cy="323118"/>
            <a:chOff x="-46042675" y="3568700"/>
            <a:chExt cx="300100" cy="272950"/>
          </a:xfrm>
        </p:grpSpPr>
        <p:sp>
          <p:nvSpPr>
            <p:cNvPr id="7205" name="Google Shape;7205;p60"/>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0"/>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0"/>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0"/>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60"/>
          <p:cNvGrpSpPr/>
          <p:nvPr/>
        </p:nvGrpSpPr>
        <p:grpSpPr>
          <a:xfrm>
            <a:off x="2668849" y="3625189"/>
            <a:ext cx="271357" cy="356057"/>
            <a:chOff x="-46007225" y="3937825"/>
            <a:chExt cx="229225" cy="300775"/>
          </a:xfrm>
        </p:grpSpPr>
        <p:sp>
          <p:nvSpPr>
            <p:cNvPr id="7210" name="Google Shape;7210;p60"/>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0"/>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0"/>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0"/>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0"/>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0"/>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0"/>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0"/>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0"/>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0"/>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60"/>
          <p:cNvGrpSpPr/>
          <p:nvPr/>
        </p:nvGrpSpPr>
        <p:grpSpPr>
          <a:xfrm>
            <a:off x="3974341" y="3615275"/>
            <a:ext cx="312375" cy="357596"/>
            <a:chOff x="-44895900" y="3929450"/>
            <a:chExt cx="263875" cy="302075"/>
          </a:xfrm>
        </p:grpSpPr>
        <p:sp>
          <p:nvSpPr>
            <p:cNvPr id="7221" name="Google Shape;7221;p60"/>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0"/>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0"/>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0"/>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0"/>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0"/>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60"/>
          <p:cNvGrpSpPr/>
          <p:nvPr/>
        </p:nvGrpSpPr>
        <p:grpSpPr>
          <a:xfrm>
            <a:off x="2148160" y="1398036"/>
            <a:ext cx="356205" cy="332885"/>
            <a:chOff x="-49397175" y="3192625"/>
            <a:chExt cx="300900" cy="281200"/>
          </a:xfrm>
        </p:grpSpPr>
        <p:sp>
          <p:nvSpPr>
            <p:cNvPr id="7228" name="Google Shape;7228;p60"/>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0"/>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0"/>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0"/>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0"/>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0"/>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0"/>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60"/>
          <p:cNvGrpSpPr/>
          <p:nvPr/>
        </p:nvGrpSpPr>
        <p:grpSpPr>
          <a:xfrm>
            <a:off x="2174263" y="1822251"/>
            <a:ext cx="304000" cy="356205"/>
            <a:chOff x="-49375900" y="3550975"/>
            <a:chExt cx="256800" cy="300900"/>
          </a:xfrm>
        </p:grpSpPr>
        <p:sp>
          <p:nvSpPr>
            <p:cNvPr id="7236" name="Google Shape;7236;p60"/>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0"/>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0"/>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0"/>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0"/>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0"/>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0"/>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0"/>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0"/>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0"/>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0"/>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60"/>
          <p:cNvGrpSpPr/>
          <p:nvPr/>
        </p:nvGrpSpPr>
        <p:grpSpPr>
          <a:xfrm>
            <a:off x="2169616" y="2259546"/>
            <a:ext cx="313293" cy="356205"/>
            <a:chOff x="-49378250" y="3920375"/>
            <a:chExt cx="264650" cy="300900"/>
          </a:xfrm>
        </p:grpSpPr>
        <p:sp>
          <p:nvSpPr>
            <p:cNvPr id="7248" name="Google Shape;7248;p60"/>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0"/>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0"/>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0"/>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0"/>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0"/>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0"/>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5" name="Google Shape;7255;p60"/>
          <p:cNvGrpSpPr/>
          <p:nvPr/>
        </p:nvGrpSpPr>
        <p:grpSpPr>
          <a:xfrm>
            <a:off x="888604" y="2752344"/>
            <a:ext cx="312375" cy="357123"/>
            <a:chOff x="-47505300" y="3200500"/>
            <a:chExt cx="263875" cy="301675"/>
          </a:xfrm>
        </p:grpSpPr>
        <p:sp>
          <p:nvSpPr>
            <p:cNvPr id="7256" name="Google Shape;7256;p60"/>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0"/>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0"/>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0"/>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0"/>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0"/>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0"/>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0"/>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0"/>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0"/>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0"/>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0"/>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0"/>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60"/>
          <p:cNvGrpSpPr/>
          <p:nvPr/>
        </p:nvGrpSpPr>
        <p:grpSpPr>
          <a:xfrm>
            <a:off x="866704" y="3188692"/>
            <a:ext cx="356176" cy="355051"/>
            <a:chOff x="-47524975" y="3569100"/>
            <a:chExt cx="300875" cy="299925"/>
          </a:xfrm>
        </p:grpSpPr>
        <p:sp>
          <p:nvSpPr>
            <p:cNvPr id="7270" name="Google Shape;7270;p60"/>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0"/>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0"/>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0"/>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0"/>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60"/>
          <p:cNvGrpSpPr/>
          <p:nvPr/>
        </p:nvGrpSpPr>
        <p:grpSpPr>
          <a:xfrm>
            <a:off x="867162" y="3667954"/>
            <a:ext cx="355258" cy="270410"/>
            <a:chOff x="-47523400" y="3973950"/>
            <a:chExt cx="300100" cy="228425"/>
          </a:xfrm>
        </p:grpSpPr>
        <p:sp>
          <p:nvSpPr>
            <p:cNvPr id="7276" name="Google Shape;7276;p60"/>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0"/>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0"/>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0"/>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0"/>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60"/>
          <p:cNvGrpSpPr/>
          <p:nvPr/>
        </p:nvGrpSpPr>
        <p:grpSpPr>
          <a:xfrm>
            <a:off x="3072283" y="2750953"/>
            <a:ext cx="354341" cy="357596"/>
            <a:chOff x="-45673275" y="3199325"/>
            <a:chExt cx="299325" cy="302075"/>
          </a:xfrm>
        </p:grpSpPr>
        <p:sp>
          <p:nvSpPr>
            <p:cNvPr id="7282" name="Google Shape;7282;p60"/>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0"/>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0"/>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60"/>
          <p:cNvGrpSpPr/>
          <p:nvPr/>
        </p:nvGrpSpPr>
        <p:grpSpPr>
          <a:xfrm>
            <a:off x="3071351" y="3209202"/>
            <a:ext cx="356205" cy="314240"/>
            <a:chOff x="-45674075" y="3586425"/>
            <a:chExt cx="300900" cy="265450"/>
          </a:xfrm>
        </p:grpSpPr>
        <p:sp>
          <p:nvSpPr>
            <p:cNvPr id="7286" name="Google Shape;7286;p60"/>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0"/>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60"/>
          <p:cNvGrpSpPr/>
          <p:nvPr/>
        </p:nvGrpSpPr>
        <p:grpSpPr>
          <a:xfrm>
            <a:off x="3072283" y="3625041"/>
            <a:ext cx="354341" cy="356205"/>
            <a:chOff x="-45673275" y="3937700"/>
            <a:chExt cx="299325" cy="300900"/>
          </a:xfrm>
        </p:grpSpPr>
        <p:sp>
          <p:nvSpPr>
            <p:cNvPr id="7289" name="Google Shape;7289;p60"/>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0"/>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0"/>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0"/>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0"/>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0"/>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60"/>
          <p:cNvGrpSpPr/>
          <p:nvPr/>
        </p:nvGrpSpPr>
        <p:grpSpPr>
          <a:xfrm>
            <a:off x="2186449" y="4117825"/>
            <a:ext cx="356205" cy="356205"/>
            <a:chOff x="-44512325" y="3176075"/>
            <a:chExt cx="300900" cy="300900"/>
          </a:xfrm>
        </p:grpSpPr>
        <p:sp>
          <p:nvSpPr>
            <p:cNvPr id="7296" name="Google Shape;7296;p60"/>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0"/>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0"/>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60"/>
          <p:cNvGrpSpPr/>
          <p:nvPr/>
        </p:nvGrpSpPr>
        <p:grpSpPr>
          <a:xfrm>
            <a:off x="2589789" y="1386849"/>
            <a:ext cx="354341" cy="354341"/>
            <a:chOff x="-49027775" y="3183175"/>
            <a:chExt cx="299325" cy="299325"/>
          </a:xfrm>
        </p:grpSpPr>
        <p:sp>
          <p:nvSpPr>
            <p:cNvPr id="7300" name="Google Shape;7300;p60"/>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0"/>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0"/>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0"/>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60"/>
          <p:cNvGrpSpPr/>
          <p:nvPr/>
        </p:nvGrpSpPr>
        <p:grpSpPr>
          <a:xfrm>
            <a:off x="2589330" y="1822251"/>
            <a:ext cx="355258" cy="357152"/>
            <a:chOff x="-49027775" y="3550975"/>
            <a:chExt cx="300100" cy="301700"/>
          </a:xfrm>
        </p:grpSpPr>
        <p:sp>
          <p:nvSpPr>
            <p:cNvPr id="7305" name="Google Shape;7305;p60"/>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0"/>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0"/>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0"/>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0"/>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0"/>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0"/>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0"/>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0"/>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0"/>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60"/>
          <p:cNvGrpSpPr/>
          <p:nvPr/>
        </p:nvGrpSpPr>
        <p:grpSpPr>
          <a:xfrm>
            <a:off x="2587406" y="2259310"/>
            <a:ext cx="359106" cy="355525"/>
            <a:chOff x="-49031025" y="3920175"/>
            <a:chExt cx="303350" cy="300325"/>
          </a:xfrm>
        </p:grpSpPr>
        <p:sp>
          <p:nvSpPr>
            <p:cNvPr id="7316" name="Google Shape;7316;p60"/>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0"/>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0"/>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0"/>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0"/>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0"/>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60"/>
          <p:cNvGrpSpPr/>
          <p:nvPr/>
        </p:nvGrpSpPr>
        <p:grpSpPr>
          <a:xfrm>
            <a:off x="1303511" y="2752344"/>
            <a:ext cx="356176" cy="354341"/>
            <a:chOff x="-47155575" y="3200500"/>
            <a:chExt cx="300875" cy="299325"/>
          </a:xfrm>
        </p:grpSpPr>
        <p:sp>
          <p:nvSpPr>
            <p:cNvPr id="7323" name="Google Shape;7323;p60"/>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0"/>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0"/>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0"/>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0"/>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0"/>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60"/>
          <p:cNvGrpSpPr/>
          <p:nvPr/>
        </p:nvGrpSpPr>
        <p:grpSpPr>
          <a:xfrm>
            <a:off x="1303970" y="3188692"/>
            <a:ext cx="355258" cy="355258"/>
            <a:chOff x="-47154800" y="3569100"/>
            <a:chExt cx="300100" cy="300100"/>
          </a:xfrm>
        </p:grpSpPr>
        <p:sp>
          <p:nvSpPr>
            <p:cNvPr id="7330" name="Google Shape;7330;p60"/>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0"/>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0"/>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0"/>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0"/>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0"/>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60"/>
          <p:cNvGrpSpPr/>
          <p:nvPr/>
        </p:nvGrpSpPr>
        <p:grpSpPr>
          <a:xfrm>
            <a:off x="1304443" y="3626905"/>
            <a:ext cx="354311" cy="353423"/>
            <a:chOff x="-47154000" y="3939275"/>
            <a:chExt cx="299300" cy="298550"/>
          </a:xfrm>
        </p:grpSpPr>
        <p:sp>
          <p:nvSpPr>
            <p:cNvPr id="7337" name="Google Shape;7337;p60"/>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0"/>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0"/>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0"/>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60"/>
          <p:cNvGrpSpPr/>
          <p:nvPr/>
        </p:nvGrpSpPr>
        <p:grpSpPr>
          <a:xfrm>
            <a:off x="3529733" y="2752344"/>
            <a:ext cx="312375" cy="354341"/>
            <a:chOff x="-45286550" y="3200500"/>
            <a:chExt cx="263875" cy="299325"/>
          </a:xfrm>
        </p:grpSpPr>
        <p:sp>
          <p:nvSpPr>
            <p:cNvPr id="7342" name="Google Shape;7342;p60"/>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0"/>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0"/>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0"/>
          <p:cNvGrpSpPr/>
          <p:nvPr/>
        </p:nvGrpSpPr>
        <p:grpSpPr>
          <a:xfrm>
            <a:off x="3529733" y="3189639"/>
            <a:ext cx="312375" cy="354311"/>
            <a:chOff x="-45286550" y="3569900"/>
            <a:chExt cx="263875" cy="299300"/>
          </a:xfrm>
        </p:grpSpPr>
        <p:sp>
          <p:nvSpPr>
            <p:cNvPr id="7346" name="Google Shape;7346;p60"/>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0"/>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0"/>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0"/>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0"/>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0"/>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60"/>
          <p:cNvGrpSpPr/>
          <p:nvPr/>
        </p:nvGrpSpPr>
        <p:grpSpPr>
          <a:xfrm>
            <a:off x="3540920" y="3625988"/>
            <a:ext cx="290001" cy="355258"/>
            <a:chOff x="-45277900" y="3938500"/>
            <a:chExt cx="244975" cy="300100"/>
          </a:xfrm>
        </p:grpSpPr>
        <p:sp>
          <p:nvSpPr>
            <p:cNvPr id="7353" name="Google Shape;7353;p60"/>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0"/>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0"/>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0"/>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60"/>
          <p:cNvGrpSpPr/>
          <p:nvPr/>
        </p:nvGrpSpPr>
        <p:grpSpPr>
          <a:xfrm>
            <a:off x="2626869" y="4095090"/>
            <a:ext cx="355258" cy="355258"/>
            <a:chOff x="-44502875" y="3576975"/>
            <a:chExt cx="300100" cy="300100"/>
          </a:xfrm>
        </p:grpSpPr>
        <p:sp>
          <p:nvSpPr>
            <p:cNvPr id="7358" name="Google Shape;7358;p60"/>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0"/>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0"/>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60"/>
          <p:cNvGrpSpPr/>
          <p:nvPr/>
        </p:nvGrpSpPr>
        <p:grpSpPr>
          <a:xfrm>
            <a:off x="4835456" y="1828361"/>
            <a:ext cx="356196" cy="354670"/>
            <a:chOff x="-13946200" y="3647075"/>
            <a:chExt cx="353650" cy="352100"/>
          </a:xfrm>
        </p:grpSpPr>
        <p:sp>
          <p:nvSpPr>
            <p:cNvPr id="7362" name="Google Shape;7362;p60"/>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0"/>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0"/>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0"/>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0"/>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0"/>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60"/>
          <p:cNvGrpSpPr/>
          <p:nvPr/>
        </p:nvGrpSpPr>
        <p:grpSpPr>
          <a:xfrm>
            <a:off x="6618849" y="1387844"/>
            <a:ext cx="357002" cy="354267"/>
            <a:chOff x="-12163025" y="3214275"/>
            <a:chExt cx="354450" cy="351700"/>
          </a:xfrm>
        </p:grpSpPr>
        <p:sp>
          <p:nvSpPr>
            <p:cNvPr id="7369" name="Google Shape;7369;p60"/>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0"/>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0"/>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60"/>
          <p:cNvGrpSpPr/>
          <p:nvPr/>
        </p:nvGrpSpPr>
        <p:grpSpPr>
          <a:xfrm>
            <a:off x="6619629" y="1827581"/>
            <a:ext cx="355441" cy="356232"/>
            <a:chOff x="-12160675" y="3647875"/>
            <a:chExt cx="352900" cy="353650"/>
          </a:xfrm>
        </p:grpSpPr>
        <p:sp>
          <p:nvSpPr>
            <p:cNvPr id="7373" name="Google Shape;7373;p60"/>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0"/>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0"/>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0"/>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0"/>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0"/>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0"/>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60"/>
          <p:cNvGrpSpPr/>
          <p:nvPr/>
        </p:nvGrpSpPr>
        <p:grpSpPr>
          <a:xfrm>
            <a:off x="6630345" y="2272036"/>
            <a:ext cx="354635" cy="356232"/>
            <a:chOff x="-12160675" y="4081850"/>
            <a:chExt cx="352100" cy="353650"/>
          </a:xfrm>
        </p:grpSpPr>
        <p:sp>
          <p:nvSpPr>
            <p:cNvPr id="7381" name="Google Shape;7381;p60"/>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0"/>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0"/>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0"/>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0"/>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0"/>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60"/>
          <p:cNvGrpSpPr/>
          <p:nvPr/>
        </p:nvGrpSpPr>
        <p:grpSpPr>
          <a:xfrm>
            <a:off x="4835311" y="2746480"/>
            <a:ext cx="355416" cy="355652"/>
            <a:chOff x="-10391650" y="3180600"/>
            <a:chExt cx="352875" cy="353075"/>
          </a:xfrm>
        </p:grpSpPr>
        <p:sp>
          <p:nvSpPr>
            <p:cNvPr id="7388" name="Google Shape;7388;p60"/>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0"/>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0"/>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0"/>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0"/>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0"/>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60"/>
          <p:cNvGrpSpPr/>
          <p:nvPr/>
        </p:nvGrpSpPr>
        <p:grpSpPr>
          <a:xfrm>
            <a:off x="4835310" y="3223278"/>
            <a:ext cx="354635" cy="353890"/>
            <a:chOff x="-10390875" y="3616350"/>
            <a:chExt cx="352100" cy="351325"/>
          </a:xfrm>
        </p:grpSpPr>
        <p:sp>
          <p:nvSpPr>
            <p:cNvPr id="7395" name="Google Shape;7395;p60"/>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0"/>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0"/>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60"/>
          <p:cNvGrpSpPr/>
          <p:nvPr/>
        </p:nvGrpSpPr>
        <p:grpSpPr>
          <a:xfrm>
            <a:off x="7502285" y="2747943"/>
            <a:ext cx="312585" cy="354670"/>
            <a:chOff x="-10370400" y="4049550"/>
            <a:chExt cx="310350" cy="352100"/>
          </a:xfrm>
        </p:grpSpPr>
        <p:sp>
          <p:nvSpPr>
            <p:cNvPr id="7399" name="Google Shape;7399;p60"/>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0"/>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0"/>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0"/>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0"/>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60"/>
          <p:cNvGrpSpPr/>
          <p:nvPr/>
        </p:nvGrpSpPr>
        <p:grpSpPr>
          <a:xfrm>
            <a:off x="6606541" y="2746884"/>
            <a:ext cx="379236" cy="354847"/>
            <a:chOff x="-8674650" y="3210975"/>
            <a:chExt cx="376525" cy="352275"/>
          </a:xfrm>
        </p:grpSpPr>
        <p:sp>
          <p:nvSpPr>
            <p:cNvPr id="7405" name="Google Shape;7405;p60"/>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0"/>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0"/>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0"/>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0"/>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0"/>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60"/>
          <p:cNvGrpSpPr/>
          <p:nvPr/>
        </p:nvGrpSpPr>
        <p:grpSpPr>
          <a:xfrm>
            <a:off x="5278038" y="1828361"/>
            <a:ext cx="356221" cy="354670"/>
            <a:chOff x="-13512225" y="3647075"/>
            <a:chExt cx="353675" cy="352100"/>
          </a:xfrm>
        </p:grpSpPr>
        <p:sp>
          <p:nvSpPr>
            <p:cNvPr id="7412" name="Google Shape;7412;p60"/>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0"/>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0"/>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0"/>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0"/>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0"/>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0"/>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0"/>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0"/>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0"/>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60"/>
          <p:cNvGrpSpPr/>
          <p:nvPr/>
        </p:nvGrpSpPr>
        <p:grpSpPr>
          <a:xfrm>
            <a:off x="5288351" y="2272427"/>
            <a:ext cx="356221" cy="355451"/>
            <a:chOff x="-13512225" y="4080275"/>
            <a:chExt cx="353675" cy="352875"/>
          </a:xfrm>
        </p:grpSpPr>
        <p:sp>
          <p:nvSpPr>
            <p:cNvPr id="7423" name="Google Shape;7423;p60"/>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0"/>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0"/>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0"/>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0"/>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0"/>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0"/>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0"/>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0"/>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0"/>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0"/>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60"/>
          <p:cNvGrpSpPr/>
          <p:nvPr/>
        </p:nvGrpSpPr>
        <p:grpSpPr>
          <a:xfrm>
            <a:off x="7061431" y="1419788"/>
            <a:ext cx="356196" cy="290379"/>
            <a:chOff x="-11728250" y="3245400"/>
            <a:chExt cx="353650" cy="288275"/>
          </a:xfrm>
        </p:grpSpPr>
        <p:sp>
          <p:nvSpPr>
            <p:cNvPr id="7435" name="Google Shape;7435;p60"/>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0"/>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0"/>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0"/>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0"/>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60"/>
          <p:cNvGrpSpPr/>
          <p:nvPr/>
        </p:nvGrpSpPr>
        <p:grpSpPr>
          <a:xfrm>
            <a:off x="7093939" y="2272427"/>
            <a:ext cx="311804" cy="355451"/>
            <a:chOff x="-11703850" y="4081850"/>
            <a:chExt cx="309575" cy="352875"/>
          </a:xfrm>
        </p:grpSpPr>
        <p:sp>
          <p:nvSpPr>
            <p:cNvPr id="7441" name="Google Shape;7441;p60"/>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0"/>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0"/>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0"/>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0"/>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0"/>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0"/>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0"/>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60"/>
          <p:cNvGrpSpPr/>
          <p:nvPr/>
        </p:nvGrpSpPr>
        <p:grpSpPr>
          <a:xfrm>
            <a:off x="5282595" y="2746580"/>
            <a:ext cx="357002" cy="355451"/>
            <a:chOff x="-9958475" y="3180025"/>
            <a:chExt cx="354450" cy="352875"/>
          </a:xfrm>
        </p:grpSpPr>
        <p:sp>
          <p:nvSpPr>
            <p:cNvPr id="7450" name="Google Shape;7450;p60"/>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0"/>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0"/>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60"/>
          <p:cNvGrpSpPr/>
          <p:nvPr/>
        </p:nvGrpSpPr>
        <p:grpSpPr>
          <a:xfrm>
            <a:off x="5291722" y="3222561"/>
            <a:ext cx="337966" cy="355325"/>
            <a:chOff x="-9949025" y="3615575"/>
            <a:chExt cx="335550" cy="352750"/>
          </a:xfrm>
        </p:grpSpPr>
        <p:sp>
          <p:nvSpPr>
            <p:cNvPr id="7454" name="Google Shape;7454;p60"/>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0"/>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0"/>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60"/>
          <p:cNvGrpSpPr/>
          <p:nvPr/>
        </p:nvGrpSpPr>
        <p:grpSpPr>
          <a:xfrm>
            <a:off x="7926568" y="2746067"/>
            <a:ext cx="360175" cy="358423"/>
            <a:chOff x="-9961625" y="4048175"/>
            <a:chExt cx="357600" cy="355825"/>
          </a:xfrm>
        </p:grpSpPr>
        <p:sp>
          <p:nvSpPr>
            <p:cNvPr id="7458" name="Google Shape;7458;p60"/>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0"/>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0"/>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0"/>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0"/>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0"/>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60"/>
          <p:cNvGrpSpPr/>
          <p:nvPr/>
        </p:nvGrpSpPr>
        <p:grpSpPr>
          <a:xfrm>
            <a:off x="6613289" y="3221579"/>
            <a:ext cx="364959" cy="357289"/>
            <a:chOff x="-8680950" y="3624225"/>
            <a:chExt cx="362350" cy="354700"/>
          </a:xfrm>
        </p:grpSpPr>
        <p:sp>
          <p:nvSpPr>
            <p:cNvPr id="7465" name="Google Shape;7465;p60"/>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0"/>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0"/>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0"/>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0"/>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0"/>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60"/>
          <p:cNvGrpSpPr/>
          <p:nvPr/>
        </p:nvGrpSpPr>
        <p:grpSpPr>
          <a:xfrm>
            <a:off x="5749533" y="1387239"/>
            <a:ext cx="313365" cy="355476"/>
            <a:chOff x="-13056975" y="3212300"/>
            <a:chExt cx="311125" cy="352900"/>
          </a:xfrm>
        </p:grpSpPr>
        <p:sp>
          <p:nvSpPr>
            <p:cNvPr id="7472" name="Google Shape;7472;p60"/>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0"/>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0"/>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0"/>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60"/>
          <p:cNvGrpSpPr/>
          <p:nvPr/>
        </p:nvGrpSpPr>
        <p:grpSpPr>
          <a:xfrm>
            <a:off x="5726921" y="1828034"/>
            <a:ext cx="358588" cy="355325"/>
            <a:chOff x="-13077450" y="3647075"/>
            <a:chExt cx="356025" cy="352750"/>
          </a:xfrm>
        </p:grpSpPr>
        <p:sp>
          <p:nvSpPr>
            <p:cNvPr id="7477" name="Google Shape;7477;p60"/>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0"/>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0"/>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60"/>
          <p:cNvGrpSpPr/>
          <p:nvPr/>
        </p:nvGrpSpPr>
        <p:grpSpPr>
          <a:xfrm>
            <a:off x="5738027" y="2271633"/>
            <a:ext cx="357002" cy="357037"/>
            <a:chOff x="-13079025" y="4079475"/>
            <a:chExt cx="354450" cy="354450"/>
          </a:xfrm>
        </p:grpSpPr>
        <p:sp>
          <p:nvSpPr>
            <p:cNvPr id="7481" name="Google Shape;7481;p60"/>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0"/>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0"/>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0"/>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60"/>
          <p:cNvGrpSpPr/>
          <p:nvPr/>
        </p:nvGrpSpPr>
        <p:grpSpPr>
          <a:xfrm>
            <a:off x="7511094" y="1387642"/>
            <a:ext cx="356221" cy="354670"/>
            <a:chOff x="-11292700" y="3213875"/>
            <a:chExt cx="353675" cy="352100"/>
          </a:xfrm>
        </p:grpSpPr>
        <p:sp>
          <p:nvSpPr>
            <p:cNvPr id="7486" name="Google Shape;7486;p60"/>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0"/>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0"/>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0"/>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0"/>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0"/>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0"/>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60"/>
          <p:cNvGrpSpPr/>
          <p:nvPr/>
        </p:nvGrpSpPr>
        <p:grpSpPr>
          <a:xfrm>
            <a:off x="7505152" y="1827581"/>
            <a:ext cx="368106" cy="356232"/>
            <a:chOff x="-11299000" y="3647875"/>
            <a:chExt cx="365475" cy="353650"/>
          </a:xfrm>
        </p:grpSpPr>
        <p:sp>
          <p:nvSpPr>
            <p:cNvPr id="7494" name="Google Shape;7494;p60"/>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0"/>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0"/>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0"/>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0"/>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0"/>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60"/>
          <p:cNvGrpSpPr/>
          <p:nvPr/>
        </p:nvGrpSpPr>
        <p:grpSpPr>
          <a:xfrm>
            <a:off x="7520614" y="2283532"/>
            <a:ext cx="357808" cy="333240"/>
            <a:chOff x="-11295075" y="4092875"/>
            <a:chExt cx="355250" cy="330825"/>
          </a:xfrm>
        </p:grpSpPr>
        <p:sp>
          <p:nvSpPr>
            <p:cNvPr id="7501" name="Google Shape;7501;p60"/>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0"/>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0"/>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0"/>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0"/>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60"/>
          <p:cNvGrpSpPr/>
          <p:nvPr/>
        </p:nvGrpSpPr>
        <p:grpSpPr>
          <a:xfrm>
            <a:off x="5746214" y="2746580"/>
            <a:ext cx="312585" cy="355451"/>
            <a:chOff x="-9500075" y="3180800"/>
            <a:chExt cx="310350" cy="352875"/>
          </a:xfrm>
        </p:grpSpPr>
        <p:sp>
          <p:nvSpPr>
            <p:cNvPr id="7507" name="Google Shape;7507;p60"/>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0"/>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0"/>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0"/>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0"/>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0"/>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0"/>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0"/>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0"/>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60"/>
          <p:cNvGrpSpPr/>
          <p:nvPr/>
        </p:nvGrpSpPr>
        <p:grpSpPr>
          <a:xfrm>
            <a:off x="5724005" y="3222095"/>
            <a:ext cx="356221" cy="356257"/>
            <a:chOff x="-9523700" y="3614000"/>
            <a:chExt cx="353675" cy="353675"/>
          </a:xfrm>
        </p:grpSpPr>
        <p:sp>
          <p:nvSpPr>
            <p:cNvPr id="7517" name="Google Shape;7517;p60"/>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0"/>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0"/>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0"/>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0"/>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0"/>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0"/>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0"/>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0"/>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60"/>
          <p:cNvGrpSpPr/>
          <p:nvPr/>
        </p:nvGrpSpPr>
        <p:grpSpPr>
          <a:xfrm>
            <a:off x="7508956" y="3244737"/>
            <a:ext cx="356221" cy="354670"/>
            <a:chOff x="-9523700" y="4049550"/>
            <a:chExt cx="353675" cy="352100"/>
          </a:xfrm>
        </p:grpSpPr>
        <p:sp>
          <p:nvSpPr>
            <p:cNvPr id="7527" name="Google Shape;7527;p60"/>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0"/>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0"/>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0"/>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0"/>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0"/>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0"/>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60"/>
          <p:cNvGrpSpPr/>
          <p:nvPr/>
        </p:nvGrpSpPr>
        <p:grpSpPr>
          <a:xfrm>
            <a:off x="7065071" y="3244710"/>
            <a:ext cx="357002" cy="311029"/>
            <a:chOff x="-8209150" y="3659675"/>
            <a:chExt cx="354450" cy="308775"/>
          </a:xfrm>
        </p:grpSpPr>
        <p:sp>
          <p:nvSpPr>
            <p:cNvPr id="7535" name="Google Shape;7535;p60"/>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0"/>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0"/>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0"/>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0"/>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0"/>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60"/>
          <p:cNvGrpSpPr/>
          <p:nvPr/>
        </p:nvGrpSpPr>
        <p:grpSpPr>
          <a:xfrm>
            <a:off x="6178632" y="2273623"/>
            <a:ext cx="356221" cy="353059"/>
            <a:chOff x="-12643475" y="4081850"/>
            <a:chExt cx="353675" cy="350500"/>
          </a:xfrm>
        </p:grpSpPr>
        <p:sp>
          <p:nvSpPr>
            <p:cNvPr id="7542" name="Google Shape;7542;p60"/>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0"/>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0"/>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0"/>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6" name="Google Shape;7546;p60"/>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7" name="Google Shape;7547;p60"/>
          <p:cNvGrpSpPr/>
          <p:nvPr/>
        </p:nvGrpSpPr>
        <p:grpSpPr>
          <a:xfrm>
            <a:off x="7961232" y="2283532"/>
            <a:ext cx="356221" cy="333240"/>
            <a:chOff x="-10858725" y="4092875"/>
            <a:chExt cx="353675" cy="330825"/>
          </a:xfrm>
        </p:grpSpPr>
        <p:sp>
          <p:nvSpPr>
            <p:cNvPr id="7548" name="Google Shape;7548;p60"/>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0"/>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0"/>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0"/>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0"/>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0"/>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60"/>
          <p:cNvGrpSpPr/>
          <p:nvPr/>
        </p:nvGrpSpPr>
        <p:grpSpPr>
          <a:xfrm>
            <a:off x="6219755" y="3222498"/>
            <a:ext cx="252278" cy="355451"/>
            <a:chOff x="-9039300" y="3614000"/>
            <a:chExt cx="250475" cy="352875"/>
          </a:xfrm>
        </p:grpSpPr>
        <p:sp>
          <p:nvSpPr>
            <p:cNvPr id="7555" name="Google Shape;7555;p60"/>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0"/>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60"/>
          <p:cNvGrpSpPr/>
          <p:nvPr/>
        </p:nvGrpSpPr>
        <p:grpSpPr>
          <a:xfrm>
            <a:off x="7951721" y="3244737"/>
            <a:ext cx="354635" cy="354670"/>
            <a:chOff x="-9088150" y="4049550"/>
            <a:chExt cx="352100" cy="352100"/>
          </a:xfrm>
        </p:grpSpPr>
        <p:sp>
          <p:nvSpPr>
            <p:cNvPr id="7558" name="Google Shape;7558;p60"/>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0"/>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0"/>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0"/>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0"/>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0"/>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60"/>
          <p:cNvGrpSpPr/>
          <p:nvPr/>
        </p:nvGrpSpPr>
        <p:grpSpPr>
          <a:xfrm>
            <a:off x="7086085" y="2746970"/>
            <a:ext cx="315757" cy="354670"/>
            <a:chOff x="-8191825" y="3174500"/>
            <a:chExt cx="313500" cy="352100"/>
          </a:xfrm>
        </p:grpSpPr>
        <p:sp>
          <p:nvSpPr>
            <p:cNvPr id="7565" name="Google Shape;7565;p60"/>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0"/>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0"/>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60"/>
          <p:cNvGrpSpPr/>
          <p:nvPr/>
        </p:nvGrpSpPr>
        <p:grpSpPr>
          <a:xfrm>
            <a:off x="4835443" y="1387491"/>
            <a:ext cx="356221" cy="354973"/>
            <a:chOff x="-13947000" y="3212800"/>
            <a:chExt cx="353675" cy="352400"/>
          </a:xfrm>
        </p:grpSpPr>
        <p:sp>
          <p:nvSpPr>
            <p:cNvPr id="7569" name="Google Shape;7569;p60"/>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0"/>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1" name="Google Shape;7571;p60"/>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2" name="Google Shape;7572;p60"/>
          <p:cNvGrpSpPr/>
          <p:nvPr/>
        </p:nvGrpSpPr>
        <p:grpSpPr>
          <a:xfrm>
            <a:off x="5278038" y="1386849"/>
            <a:ext cx="356221" cy="356257"/>
            <a:chOff x="-13512225" y="3211525"/>
            <a:chExt cx="353675" cy="353675"/>
          </a:xfrm>
        </p:grpSpPr>
        <p:sp>
          <p:nvSpPr>
            <p:cNvPr id="7573" name="Google Shape;7573;p60"/>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0"/>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0"/>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0"/>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0"/>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60"/>
          <p:cNvGrpSpPr/>
          <p:nvPr/>
        </p:nvGrpSpPr>
        <p:grpSpPr>
          <a:xfrm>
            <a:off x="6168320" y="1387239"/>
            <a:ext cx="356221" cy="355476"/>
            <a:chOff x="-12643475" y="3212300"/>
            <a:chExt cx="353675" cy="352900"/>
          </a:xfrm>
        </p:grpSpPr>
        <p:sp>
          <p:nvSpPr>
            <p:cNvPr id="7579" name="Google Shape;7579;p60"/>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0"/>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0"/>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0"/>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0"/>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0"/>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0"/>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0"/>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0"/>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60"/>
          <p:cNvGrpSpPr/>
          <p:nvPr/>
        </p:nvGrpSpPr>
        <p:grpSpPr>
          <a:xfrm>
            <a:off x="6168320" y="1839013"/>
            <a:ext cx="356221" cy="333366"/>
            <a:chOff x="-12643475" y="3657325"/>
            <a:chExt cx="353675" cy="330950"/>
          </a:xfrm>
        </p:grpSpPr>
        <p:sp>
          <p:nvSpPr>
            <p:cNvPr id="7589" name="Google Shape;7589;p60"/>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0"/>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0"/>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0"/>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0"/>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0"/>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60"/>
          <p:cNvGrpSpPr/>
          <p:nvPr/>
        </p:nvGrpSpPr>
        <p:grpSpPr>
          <a:xfrm>
            <a:off x="7951322" y="1387642"/>
            <a:ext cx="355416" cy="354670"/>
            <a:chOff x="-10857925" y="3213875"/>
            <a:chExt cx="352875" cy="352100"/>
          </a:xfrm>
        </p:grpSpPr>
        <p:sp>
          <p:nvSpPr>
            <p:cNvPr id="7596" name="Google Shape;7596;p60"/>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0"/>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0"/>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0"/>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0"/>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0"/>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0"/>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0"/>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0"/>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0"/>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60"/>
          <p:cNvGrpSpPr/>
          <p:nvPr/>
        </p:nvGrpSpPr>
        <p:grpSpPr>
          <a:xfrm>
            <a:off x="6168237" y="2747071"/>
            <a:ext cx="356096" cy="354469"/>
            <a:chOff x="-9089725" y="3180200"/>
            <a:chExt cx="353550" cy="351900"/>
          </a:xfrm>
        </p:grpSpPr>
        <p:sp>
          <p:nvSpPr>
            <p:cNvPr id="7607" name="Google Shape;7607;p60"/>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0"/>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60"/>
          <p:cNvGrpSpPr/>
          <p:nvPr/>
        </p:nvGrpSpPr>
        <p:grpSpPr>
          <a:xfrm>
            <a:off x="7060235" y="1826875"/>
            <a:ext cx="358588" cy="357642"/>
            <a:chOff x="7083760" y="1971660"/>
            <a:chExt cx="358588" cy="357642"/>
          </a:xfrm>
        </p:grpSpPr>
        <p:sp>
          <p:nvSpPr>
            <p:cNvPr id="7610" name="Google Shape;7610;p60"/>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0"/>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0"/>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0"/>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0"/>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0"/>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0"/>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0"/>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0"/>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0"/>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0"/>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0"/>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2" name="Google Shape;7622;p6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Creative Process Icons</a:t>
            </a:r>
            <a:endParaRPr sz="2400">
              <a:solidFill>
                <a:srgbClr val="FFFFFF"/>
              </a:solidFill>
            </a:endParaRPr>
          </a:p>
        </p:txBody>
      </p:sp>
      <p:sp>
        <p:nvSpPr>
          <p:cNvPr id="7623" name="Google Shape;7623;p6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Performing Arts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27" name="Shape 7627"/>
        <p:cNvGrpSpPr/>
        <p:nvPr/>
      </p:nvGrpSpPr>
      <p:grpSpPr>
        <a:xfrm>
          <a:off x="0" y="0"/>
          <a:ext cx="0" cy="0"/>
          <a:chOff x="0" y="0"/>
          <a:chExt cx="0" cy="0"/>
        </a:xfrm>
      </p:grpSpPr>
      <p:sp>
        <p:nvSpPr>
          <p:cNvPr id="7628" name="Google Shape;7628;p61"/>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9" name="Google Shape;7629;p61"/>
          <p:cNvGrpSpPr/>
          <p:nvPr/>
        </p:nvGrpSpPr>
        <p:grpSpPr>
          <a:xfrm>
            <a:off x="719610" y="2243507"/>
            <a:ext cx="452798" cy="449473"/>
            <a:chOff x="-21322300" y="3693325"/>
            <a:chExt cx="306400" cy="304150"/>
          </a:xfrm>
        </p:grpSpPr>
        <p:sp>
          <p:nvSpPr>
            <p:cNvPr id="7630" name="Google Shape;7630;p61"/>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1"/>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1"/>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1"/>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61"/>
          <p:cNvGrpSpPr/>
          <p:nvPr/>
        </p:nvGrpSpPr>
        <p:grpSpPr>
          <a:xfrm>
            <a:off x="719019" y="2810244"/>
            <a:ext cx="453980" cy="422540"/>
            <a:chOff x="-21322300" y="4077125"/>
            <a:chExt cx="307200" cy="285925"/>
          </a:xfrm>
        </p:grpSpPr>
        <p:sp>
          <p:nvSpPr>
            <p:cNvPr id="7635" name="Google Shape;7635;p61"/>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1"/>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1"/>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1"/>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1"/>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1"/>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1"/>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1"/>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1"/>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1"/>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1"/>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1"/>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61"/>
          <p:cNvGrpSpPr/>
          <p:nvPr/>
        </p:nvGrpSpPr>
        <p:grpSpPr>
          <a:xfrm>
            <a:off x="3496195" y="1689128"/>
            <a:ext cx="451653" cy="450212"/>
            <a:chOff x="-19394200" y="3333800"/>
            <a:chExt cx="305625" cy="304650"/>
          </a:xfrm>
        </p:grpSpPr>
        <p:sp>
          <p:nvSpPr>
            <p:cNvPr id="7648" name="Google Shape;7648;p61"/>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1"/>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1"/>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1"/>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1"/>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1"/>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1"/>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1"/>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1"/>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61"/>
          <p:cNvGrpSpPr/>
          <p:nvPr/>
        </p:nvGrpSpPr>
        <p:grpSpPr>
          <a:xfrm>
            <a:off x="3495032" y="2243580"/>
            <a:ext cx="453980" cy="449325"/>
            <a:chOff x="-19396575" y="3708500"/>
            <a:chExt cx="307200" cy="304050"/>
          </a:xfrm>
        </p:grpSpPr>
        <p:sp>
          <p:nvSpPr>
            <p:cNvPr id="7658" name="Google Shape;7658;p61"/>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1"/>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1"/>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61"/>
          <p:cNvGrpSpPr/>
          <p:nvPr/>
        </p:nvGrpSpPr>
        <p:grpSpPr>
          <a:xfrm>
            <a:off x="3489212" y="2796461"/>
            <a:ext cx="465618" cy="450101"/>
            <a:chOff x="-19394200" y="4084200"/>
            <a:chExt cx="315075" cy="304575"/>
          </a:xfrm>
        </p:grpSpPr>
        <p:sp>
          <p:nvSpPr>
            <p:cNvPr id="7662" name="Google Shape;7662;p61"/>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1"/>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1"/>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1"/>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1"/>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1"/>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61"/>
          <p:cNvGrpSpPr/>
          <p:nvPr/>
        </p:nvGrpSpPr>
        <p:grpSpPr>
          <a:xfrm>
            <a:off x="6294923" y="1689001"/>
            <a:ext cx="400447" cy="450470"/>
            <a:chOff x="-17526750" y="3309200"/>
            <a:chExt cx="270975" cy="304825"/>
          </a:xfrm>
        </p:grpSpPr>
        <p:sp>
          <p:nvSpPr>
            <p:cNvPr id="7669" name="Google Shape;7669;p61"/>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1"/>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1"/>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1"/>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1"/>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61"/>
          <p:cNvGrpSpPr/>
          <p:nvPr/>
        </p:nvGrpSpPr>
        <p:grpSpPr>
          <a:xfrm>
            <a:off x="6271075" y="2244173"/>
            <a:ext cx="448143" cy="448143"/>
            <a:chOff x="-17542500" y="3684100"/>
            <a:chExt cx="303250" cy="303250"/>
          </a:xfrm>
        </p:grpSpPr>
        <p:sp>
          <p:nvSpPr>
            <p:cNvPr id="7675" name="Google Shape;7675;p61"/>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1"/>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1"/>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1"/>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1"/>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1"/>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1"/>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61"/>
          <p:cNvGrpSpPr/>
          <p:nvPr/>
        </p:nvGrpSpPr>
        <p:grpSpPr>
          <a:xfrm>
            <a:off x="6270484" y="2810817"/>
            <a:ext cx="449325" cy="421395"/>
            <a:chOff x="-17542500" y="4068450"/>
            <a:chExt cx="304050" cy="285150"/>
          </a:xfrm>
        </p:grpSpPr>
        <p:sp>
          <p:nvSpPr>
            <p:cNvPr id="7683" name="Google Shape;7683;p61"/>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1"/>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1"/>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1"/>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1"/>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1"/>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61"/>
          <p:cNvGrpSpPr/>
          <p:nvPr/>
        </p:nvGrpSpPr>
        <p:grpSpPr>
          <a:xfrm>
            <a:off x="3500906" y="3342211"/>
            <a:ext cx="343404" cy="449325"/>
            <a:chOff x="-15652200" y="3335975"/>
            <a:chExt cx="232375" cy="304050"/>
          </a:xfrm>
        </p:grpSpPr>
        <p:sp>
          <p:nvSpPr>
            <p:cNvPr id="7690" name="Google Shape;7690;p61"/>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1"/>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1"/>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1"/>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1"/>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1"/>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1"/>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1"/>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1"/>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61"/>
          <p:cNvGrpSpPr/>
          <p:nvPr/>
        </p:nvGrpSpPr>
        <p:grpSpPr>
          <a:xfrm>
            <a:off x="1274819" y="2243729"/>
            <a:ext cx="449325" cy="449030"/>
            <a:chOff x="-20945825" y="3692175"/>
            <a:chExt cx="304050" cy="303850"/>
          </a:xfrm>
        </p:grpSpPr>
        <p:sp>
          <p:nvSpPr>
            <p:cNvPr id="7700" name="Google Shape;7700;p61"/>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1"/>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1"/>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1"/>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61"/>
          <p:cNvGrpSpPr/>
          <p:nvPr/>
        </p:nvGrpSpPr>
        <p:grpSpPr>
          <a:xfrm>
            <a:off x="4081644" y="1689848"/>
            <a:ext cx="372516" cy="448771"/>
            <a:chOff x="-18994100" y="3334775"/>
            <a:chExt cx="252075" cy="303675"/>
          </a:xfrm>
        </p:grpSpPr>
        <p:sp>
          <p:nvSpPr>
            <p:cNvPr id="7705" name="Google Shape;7705;p61"/>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1"/>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1"/>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1"/>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61"/>
          <p:cNvGrpSpPr/>
          <p:nvPr/>
        </p:nvGrpSpPr>
        <p:grpSpPr>
          <a:xfrm>
            <a:off x="4096200" y="2244743"/>
            <a:ext cx="343404" cy="446998"/>
            <a:chOff x="-18983850" y="3710075"/>
            <a:chExt cx="232375" cy="302475"/>
          </a:xfrm>
        </p:grpSpPr>
        <p:sp>
          <p:nvSpPr>
            <p:cNvPr id="7710" name="Google Shape;7710;p61"/>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1"/>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1"/>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1"/>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61"/>
          <p:cNvGrpSpPr/>
          <p:nvPr/>
        </p:nvGrpSpPr>
        <p:grpSpPr>
          <a:xfrm>
            <a:off x="1274247" y="1689573"/>
            <a:ext cx="450470" cy="449325"/>
            <a:chOff x="-20946600" y="3317850"/>
            <a:chExt cx="304825" cy="304050"/>
          </a:xfrm>
        </p:grpSpPr>
        <p:sp>
          <p:nvSpPr>
            <p:cNvPr id="7715" name="Google Shape;7715;p61"/>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1"/>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1"/>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61"/>
          <p:cNvGrpSpPr/>
          <p:nvPr/>
        </p:nvGrpSpPr>
        <p:grpSpPr>
          <a:xfrm>
            <a:off x="1300422" y="2797442"/>
            <a:ext cx="398119" cy="448143"/>
            <a:chOff x="-20930075" y="4066100"/>
            <a:chExt cx="269400" cy="303250"/>
          </a:xfrm>
        </p:grpSpPr>
        <p:sp>
          <p:nvSpPr>
            <p:cNvPr id="7719" name="Google Shape;7719;p61"/>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1"/>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61"/>
          <p:cNvGrpSpPr/>
          <p:nvPr/>
        </p:nvGrpSpPr>
        <p:grpSpPr>
          <a:xfrm>
            <a:off x="4042667" y="2797422"/>
            <a:ext cx="450470" cy="448180"/>
            <a:chOff x="-19020075" y="4084200"/>
            <a:chExt cx="304825" cy="303275"/>
          </a:xfrm>
        </p:grpSpPr>
        <p:sp>
          <p:nvSpPr>
            <p:cNvPr id="7722" name="Google Shape;7722;p61"/>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1"/>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1"/>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1"/>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1"/>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1"/>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1"/>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1"/>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1"/>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61"/>
          <p:cNvGrpSpPr/>
          <p:nvPr/>
        </p:nvGrpSpPr>
        <p:grpSpPr>
          <a:xfrm>
            <a:off x="6859931" y="1689001"/>
            <a:ext cx="396937" cy="450470"/>
            <a:chOff x="-17149475" y="3309200"/>
            <a:chExt cx="268600" cy="304825"/>
          </a:xfrm>
        </p:grpSpPr>
        <p:sp>
          <p:nvSpPr>
            <p:cNvPr id="7732" name="Google Shape;7732;p61"/>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1"/>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61"/>
          <p:cNvGrpSpPr/>
          <p:nvPr/>
        </p:nvGrpSpPr>
        <p:grpSpPr>
          <a:xfrm>
            <a:off x="6833737" y="2258120"/>
            <a:ext cx="449325" cy="420249"/>
            <a:chOff x="-17168375" y="3692750"/>
            <a:chExt cx="304050" cy="284375"/>
          </a:xfrm>
        </p:grpSpPr>
        <p:sp>
          <p:nvSpPr>
            <p:cNvPr id="7735" name="Google Shape;7735;p61"/>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1"/>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1"/>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1"/>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1"/>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1"/>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1"/>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61"/>
          <p:cNvGrpSpPr/>
          <p:nvPr/>
        </p:nvGrpSpPr>
        <p:grpSpPr>
          <a:xfrm>
            <a:off x="6830246" y="2796852"/>
            <a:ext cx="456308" cy="449325"/>
            <a:chOff x="-17170750" y="4058800"/>
            <a:chExt cx="308775" cy="304050"/>
          </a:xfrm>
        </p:grpSpPr>
        <p:sp>
          <p:nvSpPr>
            <p:cNvPr id="7743" name="Google Shape;7743;p61"/>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1"/>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1"/>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1"/>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1"/>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1"/>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1"/>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1"/>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1"/>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1"/>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1"/>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1"/>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1"/>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1"/>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1"/>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1"/>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1"/>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61"/>
          <p:cNvGrpSpPr/>
          <p:nvPr/>
        </p:nvGrpSpPr>
        <p:grpSpPr>
          <a:xfrm>
            <a:off x="5692143" y="3343358"/>
            <a:ext cx="450470" cy="446998"/>
            <a:chOff x="-15688425" y="3707725"/>
            <a:chExt cx="304825" cy="302475"/>
          </a:xfrm>
        </p:grpSpPr>
        <p:sp>
          <p:nvSpPr>
            <p:cNvPr id="7761" name="Google Shape;7761;p61"/>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1"/>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1"/>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1"/>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1"/>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1"/>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61"/>
          <p:cNvGrpSpPr/>
          <p:nvPr/>
        </p:nvGrpSpPr>
        <p:grpSpPr>
          <a:xfrm>
            <a:off x="1836300" y="1690441"/>
            <a:ext cx="451653" cy="447589"/>
            <a:chOff x="-20572500" y="3319025"/>
            <a:chExt cx="305625" cy="302875"/>
          </a:xfrm>
        </p:grpSpPr>
        <p:sp>
          <p:nvSpPr>
            <p:cNvPr id="7768" name="Google Shape;7768;p61"/>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1"/>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61"/>
          <p:cNvGrpSpPr/>
          <p:nvPr/>
        </p:nvGrpSpPr>
        <p:grpSpPr>
          <a:xfrm>
            <a:off x="1837463" y="2305410"/>
            <a:ext cx="449325" cy="325670"/>
            <a:chOff x="-20571700" y="3722875"/>
            <a:chExt cx="304050" cy="220375"/>
          </a:xfrm>
        </p:grpSpPr>
        <p:sp>
          <p:nvSpPr>
            <p:cNvPr id="7771" name="Google Shape;7771;p61"/>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1"/>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1"/>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1"/>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1"/>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1"/>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61"/>
          <p:cNvGrpSpPr/>
          <p:nvPr/>
        </p:nvGrpSpPr>
        <p:grpSpPr>
          <a:xfrm>
            <a:off x="1836891" y="2796278"/>
            <a:ext cx="450470" cy="450470"/>
            <a:chOff x="-20571700" y="4066875"/>
            <a:chExt cx="304825" cy="304825"/>
          </a:xfrm>
        </p:grpSpPr>
        <p:sp>
          <p:nvSpPr>
            <p:cNvPr id="7779" name="Google Shape;7779;p61"/>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1"/>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1"/>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1"/>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1"/>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1"/>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1"/>
          <p:cNvGrpSpPr/>
          <p:nvPr/>
        </p:nvGrpSpPr>
        <p:grpSpPr>
          <a:xfrm>
            <a:off x="4603593" y="1688259"/>
            <a:ext cx="453980" cy="451948"/>
            <a:chOff x="-18645175" y="3334200"/>
            <a:chExt cx="307200" cy="305825"/>
          </a:xfrm>
        </p:grpSpPr>
        <p:sp>
          <p:nvSpPr>
            <p:cNvPr id="7786" name="Google Shape;7786;p61"/>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1"/>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1"/>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1"/>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1"/>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61"/>
          <p:cNvGrpSpPr/>
          <p:nvPr/>
        </p:nvGrpSpPr>
        <p:grpSpPr>
          <a:xfrm>
            <a:off x="4604184" y="2242989"/>
            <a:ext cx="452798" cy="450507"/>
            <a:chOff x="-18645175" y="3708500"/>
            <a:chExt cx="306400" cy="304850"/>
          </a:xfrm>
        </p:grpSpPr>
        <p:sp>
          <p:nvSpPr>
            <p:cNvPr id="7792" name="Google Shape;7792;p61"/>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1"/>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1"/>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1"/>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1"/>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1"/>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1"/>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61"/>
          <p:cNvGrpSpPr/>
          <p:nvPr/>
        </p:nvGrpSpPr>
        <p:grpSpPr>
          <a:xfrm>
            <a:off x="4601857" y="2795630"/>
            <a:ext cx="457453" cy="451763"/>
            <a:chOff x="-18647525" y="4082625"/>
            <a:chExt cx="309550" cy="305700"/>
          </a:xfrm>
        </p:grpSpPr>
        <p:sp>
          <p:nvSpPr>
            <p:cNvPr id="7800" name="Google Shape;7800;p61"/>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1"/>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1"/>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1"/>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61"/>
          <p:cNvGrpSpPr/>
          <p:nvPr/>
        </p:nvGrpSpPr>
        <p:grpSpPr>
          <a:xfrm>
            <a:off x="7412241" y="1689592"/>
            <a:ext cx="395755" cy="449288"/>
            <a:chOff x="-16775350" y="3309200"/>
            <a:chExt cx="267800" cy="304025"/>
          </a:xfrm>
        </p:grpSpPr>
        <p:sp>
          <p:nvSpPr>
            <p:cNvPr id="7805" name="Google Shape;7805;p61"/>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1"/>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1"/>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61"/>
          <p:cNvGrpSpPr/>
          <p:nvPr/>
        </p:nvGrpSpPr>
        <p:grpSpPr>
          <a:xfrm>
            <a:off x="7412241" y="2241827"/>
            <a:ext cx="395755" cy="452835"/>
            <a:chOff x="-16775350" y="3683300"/>
            <a:chExt cx="267800" cy="306425"/>
          </a:xfrm>
        </p:grpSpPr>
        <p:sp>
          <p:nvSpPr>
            <p:cNvPr id="7809" name="Google Shape;7809;p61"/>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1"/>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1"/>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61"/>
          <p:cNvGrpSpPr/>
          <p:nvPr/>
        </p:nvGrpSpPr>
        <p:grpSpPr>
          <a:xfrm>
            <a:off x="7384292" y="2796870"/>
            <a:ext cx="451653" cy="449288"/>
            <a:chOff x="-16794250" y="4058225"/>
            <a:chExt cx="305625" cy="304025"/>
          </a:xfrm>
        </p:grpSpPr>
        <p:sp>
          <p:nvSpPr>
            <p:cNvPr id="7813" name="Google Shape;7813;p61"/>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1"/>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1"/>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1"/>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1"/>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1"/>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1"/>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1"/>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1"/>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2" name="Google Shape;7822;p61"/>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3" name="Google Shape;7823;p61"/>
          <p:cNvGrpSpPr/>
          <p:nvPr/>
        </p:nvGrpSpPr>
        <p:grpSpPr>
          <a:xfrm>
            <a:off x="2385709" y="1689573"/>
            <a:ext cx="457453" cy="449325"/>
            <a:chOff x="-20199150" y="3317850"/>
            <a:chExt cx="309550" cy="304050"/>
          </a:xfrm>
        </p:grpSpPr>
        <p:sp>
          <p:nvSpPr>
            <p:cNvPr id="7824" name="Google Shape;7824;p61"/>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1"/>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1"/>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1"/>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1"/>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1"/>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1"/>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1"/>
          <p:cNvGrpSpPr/>
          <p:nvPr/>
        </p:nvGrpSpPr>
        <p:grpSpPr>
          <a:xfrm>
            <a:off x="2388036" y="2242861"/>
            <a:ext cx="452798" cy="450766"/>
            <a:chOff x="-20199150" y="3693150"/>
            <a:chExt cx="306400" cy="305025"/>
          </a:xfrm>
        </p:grpSpPr>
        <p:sp>
          <p:nvSpPr>
            <p:cNvPr id="7832" name="Google Shape;7832;p61"/>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1"/>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1"/>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1"/>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1"/>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1"/>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61"/>
          <p:cNvGrpSpPr/>
          <p:nvPr/>
        </p:nvGrpSpPr>
        <p:grpSpPr>
          <a:xfrm>
            <a:off x="2388609" y="2795687"/>
            <a:ext cx="451653" cy="451653"/>
            <a:chOff x="-20197575" y="4066875"/>
            <a:chExt cx="305625" cy="305625"/>
          </a:xfrm>
        </p:grpSpPr>
        <p:sp>
          <p:nvSpPr>
            <p:cNvPr id="7839" name="Google Shape;7839;p61"/>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1"/>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1"/>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1"/>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1"/>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1"/>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1"/>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61"/>
          <p:cNvGrpSpPr/>
          <p:nvPr/>
        </p:nvGrpSpPr>
        <p:grpSpPr>
          <a:xfrm>
            <a:off x="5170827" y="1687520"/>
            <a:ext cx="449325" cy="453426"/>
            <a:chOff x="-18271050" y="3333200"/>
            <a:chExt cx="304050" cy="306825"/>
          </a:xfrm>
        </p:grpSpPr>
        <p:sp>
          <p:nvSpPr>
            <p:cNvPr id="7848" name="Google Shape;7848;p61"/>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1"/>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1"/>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1"/>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1"/>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61"/>
          <p:cNvGrpSpPr/>
          <p:nvPr/>
        </p:nvGrpSpPr>
        <p:grpSpPr>
          <a:xfrm>
            <a:off x="5171399" y="2244171"/>
            <a:ext cx="448180" cy="448143"/>
            <a:chOff x="-18270275" y="3710875"/>
            <a:chExt cx="303275" cy="303250"/>
          </a:xfrm>
        </p:grpSpPr>
        <p:sp>
          <p:nvSpPr>
            <p:cNvPr id="7854" name="Google Shape;7854;p61"/>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1"/>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1"/>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1"/>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1"/>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1"/>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61"/>
          <p:cNvGrpSpPr/>
          <p:nvPr/>
        </p:nvGrpSpPr>
        <p:grpSpPr>
          <a:xfrm>
            <a:off x="5224951" y="2797422"/>
            <a:ext cx="341076" cy="448180"/>
            <a:chOff x="-18234025" y="4084200"/>
            <a:chExt cx="230800" cy="303275"/>
          </a:xfrm>
        </p:grpSpPr>
        <p:sp>
          <p:nvSpPr>
            <p:cNvPr id="7861" name="Google Shape;7861;p61"/>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1"/>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1"/>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61"/>
          <p:cNvGrpSpPr/>
          <p:nvPr/>
        </p:nvGrpSpPr>
        <p:grpSpPr>
          <a:xfrm>
            <a:off x="2337506" y="3341641"/>
            <a:ext cx="449325" cy="450470"/>
            <a:chOff x="-16419350" y="3308400"/>
            <a:chExt cx="304050" cy="304825"/>
          </a:xfrm>
        </p:grpSpPr>
        <p:sp>
          <p:nvSpPr>
            <p:cNvPr id="7865" name="Google Shape;7865;p61"/>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1"/>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1"/>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1"/>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1"/>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1"/>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1"/>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61"/>
          <p:cNvGrpSpPr/>
          <p:nvPr/>
        </p:nvGrpSpPr>
        <p:grpSpPr>
          <a:xfrm>
            <a:off x="4609062" y="3340423"/>
            <a:ext cx="395755" cy="452872"/>
            <a:chOff x="-16401225" y="3683275"/>
            <a:chExt cx="267800" cy="306450"/>
          </a:xfrm>
        </p:grpSpPr>
        <p:sp>
          <p:nvSpPr>
            <p:cNvPr id="7873" name="Google Shape;7873;p61"/>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1"/>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1"/>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1"/>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1"/>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1"/>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1"/>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61"/>
          <p:cNvGrpSpPr/>
          <p:nvPr/>
        </p:nvGrpSpPr>
        <p:grpSpPr>
          <a:xfrm>
            <a:off x="7974511" y="2797062"/>
            <a:ext cx="450470" cy="448180"/>
            <a:chOff x="-16419350" y="4058200"/>
            <a:chExt cx="304825" cy="303275"/>
          </a:xfrm>
        </p:grpSpPr>
        <p:sp>
          <p:nvSpPr>
            <p:cNvPr id="7881" name="Google Shape;7881;p61"/>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1"/>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1"/>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1"/>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1"/>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1"/>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1"/>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61"/>
          <p:cNvGrpSpPr/>
          <p:nvPr/>
        </p:nvGrpSpPr>
        <p:grpSpPr>
          <a:xfrm>
            <a:off x="4001398" y="3343080"/>
            <a:ext cx="450507" cy="447589"/>
            <a:chOff x="-15296200" y="3326900"/>
            <a:chExt cx="304850" cy="302875"/>
          </a:xfrm>
        </p:grpSpPr>
        <p:sp>
          <p:nvSpPr>
            <p:cNvPr id="7889" name="Google Shape;7889;p61"/>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1"/>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1"/>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1"/>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1"/>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61"/>
          <p:cNvGrpSpPr/>
          <p:nvPr/>
        </p:nvGrpSpPr>
        <p:grpSpPr>
          <a:xfrm>
            <a:off x="2917051" y="1706881"/>
            <a:ext cx="486566" cy="414708"/>
            <a:chOff x="-19835275" y="3330250"/>
            <a:chExt cx="329250" cy="280625"/>
          </a:xfrm>
        </p:grpSpPr>
        <p:sp>
          <p:nvSpPr>
            <p:cNvPr id="7895" name="Google Shape;7895;p61"/>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1"/>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1"/>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61"/>
          <p:cNvGrpSpPr/>
          <p:nvPr/>
        </p:nvGrpSpPr>
        <p:grpSpPr>
          <a:xfrm>
            <a:off x="2935080" y="2243470"/>
            <a:ext cx="450507" cy="449547"/>
            <a:chOff x="-19822675" y="3692750"/>
            <a:chExt cx="304850" cy="304200"/>
          </a:xfrm>
        </p:grpSpPr>
        <p:sp>
          <p:nvSpPr>
            <p:cNvPr id="7899" name="Google Shape;7899;p61"/>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1"/>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1"/>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1"/>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1"/>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61"/>
          <p:cNvGrpSpPr/>
          <p:nvPr/>
        </p:nvGrpSpPr>
        <p:grpSpPr>
          <a:xfrm>
            <a:off x="2935672" y="2796278"/>
            <a:ext cx="449325" cy="450470"/>
            <a:chOff x="-19822675" y="4066875"/>
            <a:chExt cx="304050" cy="304825"/>
          </a:xfrm>
        </p:grpSpPr>
        <p:sp>
          <p:nvSpPr>
            <p:cNvPr id="7905" name="Google Shape;7905;p61"/>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1"/>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1"/>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1"/>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1"/>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1"/>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61"/>
          <p:cNvGrpSpPr/>
          <p:nvPr/>
        </p:nvGrpSpPr>
        <p:grpSpPr>
          <a:xfrm>
            <a:off x="5744740" y="1689571"/>
            <a:ext cx="399302" cy="449325"/>
            <a:chOff x="-17878825" y="3334400"/>
            <a:chExt cx="270200" cy="304050"/>
          </a:xfrm>
        </p:grpSpPr>
        <p:sp>
          <p:nvSpPr>
            <p:cNvPr id="7912" name="Google Shape;7912;p61"/>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1"/>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1"/>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1"/>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1"/>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1"/>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1"/>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61"/>
          <p:cNvGrpSpPr/>
          <p:nvPr/>
        </p:nvGrpSpPr>
        <p:grpSpPr>
          <a:xfrm>
            <a:off x="5718565" y="2242416"/>
            <a:ext cx="451653" cy="451653"/>
            <a:chOff x="-17896150" y="3709300"/>
            <a:chExt cx="305625" cy="305625"/>
          </a:xfrm>
        </p:grpSpPr>
        <p:sp>
          <p:nvSpPr>
            <p:cNvPr id="7920" name="Google Shape;7920;p61"/>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1"/>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1"/>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1"/>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61"/>
          <p:cNvGrpSpPr/>
          <p:nvPr/>
        </p:nvGrpSpPr>
        <p:grpSpPr>
          <a:xfrm>
            <a:off x="5746495" y="2795686"/>
            <a:ext cx="395792" cy="451653"/>
            <a:chOff x="-17878025" y="4082625"/>
            <a:chExt cx="267825" cy="305625"/>
          </a:xfrm>
        </p:grpSpPr>
        <p:sp>
          <p:nvSpPr>
            <p:cNvPr id="7925" name="Google Shape;7925;p61"/>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1"/>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1"/>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1"/>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1"/>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1"/>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1"/>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61"/>
          <p:cNvGrpSpPr/>
          <p:nvPr/>
        </p:nvGrpSpPr>
        <p:grpSpPr>
          <a:xfrm>
            <a:off x="2890388" y="3355015"/>
            <a:ext cx="450507" cy="423722"/>
            <a:chOff x="-16044450" y="3317850"/>
            <a:chExt cx="304850" cy="286725"/>
          </a:xfrm>
        </p:grpSpPr>
        <p:sp>
          <p:nvSpPr>
            <p:cNvPr id="7933" name="Google Shape;7933;p61"/>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1"/>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1"/>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1"/>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7" name="Google Shape;7937;p61"/>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8" name="Google Shape;7938;p61"/>
          <p:cNvGrpSpPr/>
          <p:nvPr/>
        </p:nvGrpSpPr>
        <p:grpSpPr>
          <a:xfrm>
            <a:off x="8012905" y="2243724"/>
            <a:ext cx="373662" cy="449030"/>
            <a:chOff x="-16018450" y="4058400"/>
            <a:chExt cx="252850" cy="303850"/>
          </a:xfrm>
        </p:grpSpPr>
        <p:sp>
          <p:nvSpPr>
            <p:cNvPr id="7939" name="Google Shape;7939;p61"/>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1"/>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1"/>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1"/>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3" name="Google Shape;7943;p61"/>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Nature Icons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48" name="Shape 7948"/>
        <p:cNvGrpSpPr/>
        <p:nvPr/>
      </p:nvGrpSpPr>
      <p:grpSpPr>
        <a:xfrm>
          <a:off x="0" y="0"/>
          <a:ext cx="0" cy="0"/>
          <a:chOff x="0" y="0"/>
          <a:chExt cx="0" cy="0"/>
        </a:xfrm>
      </p:grpSpPr>
      <p:grpSp>
        <p:nvGrpSpPr>
          <p:cNvPr id="7949" name="Google Shape;7949;p62"/>
          <p:cNvGrpSpPr/>
          <p:nvPr/>
        </p:nvGrpSpPr>
        <p:grpSpPr>
          <a:xfrm>
            <a:off x="829817" y="1689241"/>
            <a:ext cx="442337" cy="419623"/>
            <a:chOff x="-6696925" y="3272575"/>
            <a:chExt cx="307200" cy="291425"/>
          </a:xfrm>
        </p:grpSpPr>
        <p:sp>
          <p:nvSpPr>
            <p:cNvPr id="7950" name="Google Shape;7950;p62"/>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2"/>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62"/>
          <p:cNvGrpSpPr/>
          <p:nvPr/>
        </p:nvGrpSpPr>
        <p:grpSpPr>
          <a:xfrm>
            <a:off x="829799" y="2204636"/>
            <a:ext cx="442373" cy="420775"/>
            <a:chOff x="-6690625" y="3631325"/>
            <a:chExt cx="307225" cy="292225"/>
          </a:xfrm>
        </p:grpSpPr>
        <p:sp>
          <p:nvSpPr>
            <p:cNvPr id="7953" name="Google Shape;7953;p62"/>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2"/>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2"/>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2"/>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2"/>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62"/>
          <p:cNvGrpSpPr/>
          <p:nvPr/>
        </p:nvGrpSpPr>
        <p:grpSpPr>
          <a:xfrm>
            <a:off x="851921" y="2756972"/>
            <a:ext cx="421927" cy="419371"/>
            <a:chOff x="-6689825" y="3992050"/>
            <a:chExt cx="293025" cy="291250"/>
          </a:xfrm>
        </p:grpSpPr>
        <p:sp>
          <p:nvSpPr>
            <p:cNvPr id="7959" name="Google Shape;7959;p62"/>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2"/>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2"/>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2"/>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2"/>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2"/>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2"/>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2"/>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2"/>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2"/>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2"/>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2"/>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1" name="Google Shape;7971;p62"/>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2" name="Google Shape;7972;p62"/>
          <p:cNvGrpSpPr/>
          <p:nvPr/>
        </p:nvGrpSpPr>
        <p:grpSpPr>
          <a:xfrm>
            <a:off x="3535232" y="2205192"/>
            <a:ext cx="423043" cy="419659"/>
            <a:chOff x="-4837325" y="3612425"/>
            <a:chExt cx="293800" cy="291450"/>
          </a:xfrm>
        </p:grpSpPr>
        <p:sp>
          <p:nvSpPr>
            <p:cNvPr id="7973" name="Google Shape;7973;p62"/>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2"/>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2"/>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2"/>
          <p:cNvGrpSpPr/>
          <p:nvPr/>
        </p:nvGrpSpPr>
        <p:grpSpPr>
          <a:xfrm>
            <a:off x="3548265" y="2756826"/>
            <a:ext cx="420775" cy="419659"/>
            <a:chOff x="-4837325" y="3971575"/>
            <a:chExt cx="292225" cy="291450"/>
          </a:xfrm>
        </p:grpSpPr>
        <p:sp>
          <p:nvSpPr>
            <p:cNvPr id="7977" name="Google Shape;7977;p62"/>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2"/>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2"/>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2"/>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2"/>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2"/>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62"/>
          <p:cNvGrpSpPr/>
          <p:nvPr/>
        </p:nvGrpSpPr>
        <p:grpSpPr>
          <a:xfrm>
            <a:off x="6240279" y="1714185"/>
            <a:ext cx="430998" cy="369730"/>
            <a:chOff x="-3037625" y="3254850"/>
            <a:chExt cx="299325" cy="256775"/>
          </a:xfrm>
        </p:grpSpPr>
        <p:sp>
          <p:nvSpPr>
            <p:cNvPr id="7984" name="Google Shape;7984;p62"/>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2"/>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2"/>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2"/>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62"/>
          <p:cNvGrpSpPr/>
          <p:nvPr/>
        </p:nvGrpSpPr>
        <p:grpSpPr>
          <a:xfrm>
            <a:off x="6244239" y="2204615"/>
            <a:ext cx="423079" cy="420811"/>
            <a:chOff x="-3031325" y="3597450"/>
            <a:chExt cx="293825" cy="292250"/>
          </a:xfrm>
        </p:grpSpPr>
        <p:sp>
          <p:nvSpPr>
            <p:cNvPr id="7989" name="Google Shape;7989;p62"/>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2"/>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2"/>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2"/>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62"/>
          <p:cNvGrpSpPr/>
          <p:nvPr/>
        </p:nvGrpSpPr>
        <p:grpSpPr>
          <a:xfrm>
            <a:off x="6256714" y="2781214"/>
            <a:ext cx="421927" cy="370882"/>
            <a:chOff x="-3030525" y="3973150"/>
            <a:chExt cx="293025" cy="257575"/>
          </a:xfrm>
        </p:grpSpPr>
        <p:sp>
          <p:nvSpPr>
            <p:cNvPr id="7994" name="Google Shape;7994;p62"/>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2"/>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62"/>
          <p:cNvGrpSpPr/>
          <p:nvPr/>
        </p:nvGrpSpPr>
        <p:grpSpPr>
          <a:xfrm>
            <a:off x="1358307" y="3369426"/>
            <a:ext cx="421927" cy="297195"/>
            <a:chOff x="-1199300" y="3279250"/>
            <a:chExt cx="293025" cy="206400"/>
          </a:xfrm>
        </p:grpSpPr>
        <p:sp>
          <p:nvSpPr>
            <p:cNvPr id="7997" name="Google Shape;7997;p62"/>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2"/>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2"/>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2"/>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62"/>
          <p:cNvGrpSpPr/>
          <p:nvPr/>
        </p:nvGrpSpPr>
        <p:grpSpPr>
          <a:xfrm>
            <a:off x="1365393" y="1688773"/>
            <a:ext cx="444605" cy="420559"/>
            <a:chOff x="-6338550" y="3272950"/>
            <a:chExt cx="308775" cy="292075"/>
          </a:xfrm>
        </p:grpSpPr>
        <p:sp>
          <p:nvSpPr>
            <p:cNvPr id="8002" name="Google Shape;8002;p62"/>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2"/>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2"/>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62"/>
          <p:cNvGrpSpPr/>
          <p:nvPr/>
        </p:nvGrpSpPr>
        <p:grpSpPr>
          <a:xfrm>
            <a:off x="1376732" y="2205194"/>
            <a:ext cx="421927" cy="419659"/>
            <a:chOff x="-6329100" y="3632100"/>
            <a:chExt cx="293025" cy="291450"/>
          </a:xfrm>
        </p:grpSpPr>
        <p:sp>
          <p:nvSpPr>
            <p:cNvPr id="8006" name="Google Shape;8006;p6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62"/>
          <p:cNvGrpSpPr/>
          <p:nvPr/>
        </p:nvGrpSpPr>
        <p:grpSpPr>
          <a:xfrm>
            <a:off x="1389783" y="2756828"/>
            <a:ext cx="419623" cy="419659"/>
            <a:chOff x="-6329875" y="3992050"/>
            <a:chExt cx="291425" cy="291450"/>
          </a:xfrm>
        </p:grpSpPr>
        <p:sp>
          <p:nvSpPr>
            <p:cNvPr id="8010" name="Google Shape;8010;p62"/>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2"/>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2"/>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2"/>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62"/>
          <p:cNvGrpSpPr/>
          <p:nvPr/>
        </p:nvGrpSpPr>
        <p:grpSpPr>
          <a:xfrm>
            <a:off x="4075920" y="1687530"/>
            <a:ext cx="423079" cy="423043"/>
            <a:chOff x="-4478975" y="3251700"/>
            <a:chExt cx="293825" cy="293800"/>
          </a:xfrm>
        </p:grpSpPr>
        <p:sp>
          <p:nvSpPr>
            <p:cNvPr id="8015" name="Google Shape;8015;p62"/>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2"/>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2"/>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62"/>
          <p:cNvGrpSpPr/>
          <p:nvPr/>
        </p:nvGrpSpPr>
        <p:grpSpPr>
          <a:xfrm>
            <a:off x="4075920" y="2205192"/>
            <a:ext cx="423079" cy="419659"/>
            <a:chOff x="-4475825" y="3612425"/>
            <a:chExt cx="293825" cy="291450"/>
          </a:xfrm>
        </p:grpSpPr>
        <p:sp>
          <p:nvSpPr>
            <p:cNvPr id="8019" name="Google Shape;8019;p62"/>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2"/>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2"/>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62"/>
          <p:cNvGrpSpPr/>
          <p:nvPr/>
        </p:nvGrpSpPr>
        <p:grpSpPr>
          <a:xfrm>
            <a:off x="4084992" y="2756844"/>
            <a:ext cx="428730" cy="419623"/>
            <a:chOff x="-4480550" y="3970800"/>
            <a:chExt cx="297750" cy="291425"/>
          </a:xfrm>
        </p:grpSpPr>
        <p:sp>
          <p:nvSpPr>
            <p:cNvPr id="8023" name="Google Shape;8023;p62"/>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2"/>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62"/>
          <p:cNvGrpSpPr/>
          <p:nvPr/>
        </p:nvGrpSpPr>
        <p:grpSpPr>
          <a:xfrm>
            <a:off x="6788826" y="1689221"/>
            <a:ext cx="415123" cy="419659"/>
            <a:chOff x="-2668225" y="3239075"/>
            <a:chExt cx="288300" cy="291450"/>
          </a:xfrm>
        </p:grpSpPr>
        <p:sp>
          <p:nvSpPr>
            <p:cNvPr id="8026" name="Google Shape;8026;p62"/>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2"/>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2"/>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2"/>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2"/>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62"/>
          <p:cNvGrpSpPr/>
          <p:nvPr/>
        </p:nvGrpSpPr>
        <p:grpSpPr>
          <a:xfrm>
            <a:off x="6785982" y="2205191"/>
            <a:ext cx="420811" cy="419659"/>
            <a:chOff x="-2671375" y="3597450"/>
            <a:chExt cx="292250" cy="291450"/>
          </a:xfrm>
        </p:grpSpPr>
        <p:sp>
          <p:nvSpPr>
            <p:cNvPr id="8032" name="Google Shape;8032;p62"/>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2"/>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62"/>
          <p:cNvGrpSpPr/>
          <p:nvPr/>
        </p:nvGrpSpPr>
        <p:grpSpPr>
          <a:xfrm>
            <a:off x="6796765" y="2755691"/>
            <a:ext cx="423043" cy="421927"/>
            <a:chOff x="-2670575" y="3956600"/>
            <a:chExt cx="293800" cy="293025"/>
          </a:xfrm>
        </p:grpSpPr>
        <p:sp>
          <p:nvSpPr>
            <p:cNvPr id="8035" name="Google Shape;8035;p62"/>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2"/>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2"/>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2"/>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62"/>
          <p:cNvGrpSpPr/>
          <p:nvPr/>
        </p:nvGrpSpPr>
        <p:grpSpPr>
          <a:xfrm>
            <a:off x="3054285" y="3311947"/>
            <a:ext cx="426462" cy="418363"/>
            <a:chOff x="-1183550" y="3586525"/>
            <a:chExt cx="296175" cy="290550"/>
          </a:xfrm>
        </p:grpSpPr>
        <p:sp>
          <p:nvSpPr>
            <p:cNvPr id="8040" name="Google Shape;8040;p62"/>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2"/>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2"/>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2"/>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2"/>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2"/>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2"/>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2"/>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2"/>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62"/>
          <p:cNvGrpSpPr/>
          <p:nvPr/>
        </p:nvGrpSpPr>
        <p:grpSpPr>
          <a:xfrm>
            <a:off x="1917896" y="1689799"/>
            <a:ext cx="420811" cy="418507"/>
            <a:chOff x="-5971525" y="3273750"/>
            <a:chExt cx="292250" cy="290650"/>
          </a:xfrm>
        </p:grpSpPr>
        <p:sp>
          <p:nvSpPr>
            <p:cNvPr id="8050" name="Google Shape;8050;p62"/>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2"/>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62"/>
          <p:cNvGrpSpPr/>
          <p:nvPr/>
        </p:nvGrpSpPr>
        <p:grpSpPr>
          <a:xfrm>
            <a:off x="1912226" y="2203826"/>
            <a:ext cx="432150" cy="422395"/>
            <a:chOff x="-5974675" y="3632100"/>
            <a:chExt cx="300125" cy="293350"/>
          </a:xfrm>
        </p:grpSpPr>
        <p:sp>
          <p:nvSpPr>
            <p:cNvPr id="8053" name="Google Shape;8053;p62"/>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2"/>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2"/>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62"/>
          <p:cNvGrpSpPr/>
          <p:nvPr/>
        </p:nvGrpSpPr>
        <p:grpSpPr>
          <a:xfrm>
            <a:off x="1942267" y="2755694"/>
            <a:ext cx="395865" cy="421927"/>
            <a:chOff x="-5971525" y="3990475"/>
            <a:chExt cx="274925" cy="293025"/>
          </a:xfrm>
        </p:grpSpPr>
        <p:sp>
          <p:nvSpPr>
            <p:cNvPr id="8057" name="Google Shape;8057;p62"/>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2"/>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2"/>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2"/>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62"/>
          <p:cNvGrpSpPr/>
          <p:nvPr/>
        </p:nvGrpSpPr>
        <p:grpSpPr>
          <a:xfrm>
            <a:off x="4615473" y="1689798"/>
            <a:ext cx="420775" cy="418507"/>
            <a:chOff x="-4118225" y="3253275"/>
            <a:chExt cx="292225" cy="290650"/>
          </a:xfrm>
        </p:grpSpPr>
        <p:sp>
          <p:nvSpPr>
            <p:cNvPr id="8062" name="Google Shape;8062;p62"/>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2"/>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62"/>
          <p:cNvGrpSpPr/>
          <p:nvPr/>
        </p:nvGrpSpPr>
        <p:grpSpPr>
          <a:xfrm>
            <a:off x="4665924" y="2204922"/>
            <a:ext cx="319874" cy="420199"/>
            <a:chOff x="-4082800" y="3612425"/>
            <a:chExt cx="222150" cy="291825"/>
          </a:xfrm>
        </p:grpSpPr>
        <p:sp>
          <p:nvSpPr>
            <p:cNvPr id="8065" name="Google Shape;8065;p62"/>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2"/>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2"/>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62"/>
          <p:cNvGrpSpPr/>
          <p:nvPr/>
        </p:nvGrpSpPr>
        <p:grpSpPr>
          <a:xfrm>
            <a:off x="4627372" y="2769876"/>
            <a:ext cx="420775" cy="393561"/>
            <a:chOff x="-4118225" y="3990475"/>
            <a:chExt cx="292225" cy="273325"/>
          </a:xfrm>
        </p:grpSpPr>
        <p:sp>
          <p:nvSpPr>
            <p:cNvPr id="8069" name="Google Shape;8069;p6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62"/>
          <p:cNvGrpSpPr/>
          <p:nvPr/>
        </p:nvGrpSpPr>
        <p:grpSpPr>
          <a:xfrm>
            <a:off x="7338026" y="1688087"/>
            <a:ext cx="394713" cy="421927"/>
            <a:chOff x="-2312225" y="3238300"/>
            <a:chExt cx="274125" cy="293025"/>
          </a:xfrm>
        </p:grpSpPr>
        <p:sp>
          <p:nvSpPr>
            <p:cNvPr id="8074" name="Google Shape;8074;p62"/>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2"/>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62"/>
          <p:cNvGrpSpPr/>
          <p:nvPr/>
        </p:nvGrpSpPr>
        <p:grpSpPr>
          <a:xfrm>
            <a:off x="7335742" y="2756825"/>
            <a:ext cx="423079" cy="419659"/>
            <a:chOff x="-2310650" y="3958175"/>
            <a:chExt cx="293825" cy="291450"/>
          </a:xfrm>
        </p:grpSpPr>
        <p:sp>
          <p:nvSpPr>
            <p:cNvPr id="8077" name="Google Shape;8077;p62"/>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2"/>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62"/>
          <p:cNvGrpSpPr/>
          <p:nvPr/>
        </p:nvGrpSpPr>
        <p:grpSpPr>
          <a:xfrm>
            <a:off x="4702603" y="3308459"/>
            <a:ext cx="424159" cy="419659"/>
            <a:chOff x="-1182750" y="3962900"/>
            <a:chExt cx="294575" cy="291450"/>
          </a:xfrm>
        </p:grpSpPr>
        <p:sp>
          <p:nvSpPr>
            <p:cNvPr id="8080" name="Google Shape;8080;p6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62"/>
          <p:cNvGrpSpPr/>
          <p:nvPr/>
        </p:nvGrpSpPr>
        <p:grpSpPr>
          <a:xfrm>
            <a:off x="2455739" y="1689223"/>
            <a:ext cx="424195" cy="419659"/>
            <a:chOff x="-5611575" y="3272950"/>
            <a:chExt cx="294600" cy="291450"/>
          </a:xfrm>
        </p:grpSpPr>
        <p:sp>
          <p:nvSpPr>
            <p:cNvPr id="8088" name="Google Shape;8088;p62"/>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2"/>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2"/>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2"/>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2"/>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62"/>
          <p:cNvGrpSpPr/>
          <p:nvPr/>
        </p:nvGrpSpPr>
        <p:grpSpPr>
          <a:xfrm>
            <a:off x="2455739" y="2205770"/>
            <a:ext cx="424195" cy="418507"/>
            <a:chOff x="-5613150" y="3632900"/>
            <a:chExt cx="294600" cy="290650"/>
          </a:xfrm>
        </p:grpSpPr>
        <p:sp>
          <p:nvSpPr>
            <p:cNvPr id="8094" name="Google Shape;8094;p62"/>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2"/>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62"/>
          <p:cNvGrpSpPr/>
          <p:nvPr/>
        </p:nvGrpSpPr>
        <p:grpSpPr>
          <a:xfrm>
            <a:off x="7324977" y="2153586"/>
            <a:ext cx="420811" cy="522864"/>
            <a:chOff x="-2310650" y="3525775"/>
            <a:chExt cx="292250" cy="363125"/>
          </a:xfrm>
        </p:grpSpPr>
        <p:sp>
          <p:nvSpPr>
            <p:cNvPr id="8097" name="Google Shape;8097;p62"/>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2"/>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2"/>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2"/>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62"/>
          <p:cNvGrpSpPr/>
          <p:nvPr/>
        </p:nvGrpSpPr>
        <p:grpSpPr>
          <a:xfrm>
            <a:off x="2467638" y="2756270"/>
            <a:ext cx="424195" cy="420775"/>
            <a:chOff x="-5613150" y="3991275"/>
            <a:chExt cx="294600" cy="292225"/>
          </a:xfrm>
        </p:grpSpPr>
        <p:sp>
          <p:nvSpPr>
            <p:cNvPr id="8102" name="Google Shape;8102;p62"/>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2"/>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2"/>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2"/>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2"/>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2"/>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2"/>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2"/>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2"/>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62"/>
          <p:cNvGrpSpPr/>
          <p:nvPr/>
        </p:nvGrpSpPr>
        <p:grpSpPr>
          <a:xfrm>
            <a:off x="5139126" y="1689438"/>
            <a:ext cx="434634" cy="419227"/>
            <a:chOff x="-3768700" y="3253275"/>
            <a:chExt cx="301850" cy="291150"/>
          </a:xfrm>
        </p:grpSpPr>
        <p:sp>
          <p:nvSpPr>
            <p:cNvPr id="8112" name="Google Shape;8112;p62"/>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2"/>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2"/>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62"/>
          <p:cNvGrpSpPr/>
          <p:nvPr/>
        </p:nvGrpSpPr>
        <p:grpSpPr>
          <a:xfrm>
            <a:off x="5143209" y="2217090"/>
            <a:ext cx="426462" cy="395865"/>
            <a:chOff x="-3808700" y="3628950"/>
            <a:chExt cx="296175" cy="274925"/>
          </a:xfrm>
        </p:grpSpPr>
        <p:sp>
          <p:nvSpPr>
            <p:cNvPr id="8116" name="Google Shape;8116;p62"/>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2"/>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2"/>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62"/>
          <p:cNvGrpSpPr/>
          <p:nvPr/>
        </p:nvGrpSpPr>
        <p:grpSpPr>
          <a:xfrm>
            <a:off x="5208420" y="2756412"/>
            <a:ext cx="419443" cy="420487"/>
            <a:chOff x="-3771675" y="3971775"/>
            <a:chExt cx="291300" cy="292025"/>
          </a:xfrm>
        </p:grpSpPr>
        <p:sp>
          <p:nvSpPr>
            <p:cNvPr id="8120" name="Google Shape;8120;p62"/>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2"/>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2"/>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2"/>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2"/>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2"/>
          <p:cNvGrpSpPr/>
          <p:nvPr/>
        </p:nvGrpSpPr>
        <p:grpSpPr>
          <a:xfrm>
            <a:off x="7869864" y="1716461"/>
            <a:ext cx="420271" cy="320774"/>
            <a:chOff x="-1951475" y="3273100"/>
            <a:chExt cx="291875" cy="222775"/>
          </a:xfrm>
        </p:grpSpPr>
        <p:sp>
          <p:nvSpPr>
            <p:cNvPr id="8126" name="Google Shape;8126;p62"/>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2"/>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2"/>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62"/>
          <p:cNvGrpSpPr/>
          <p:nvPr/>
        </p:nvGrpSpPr>
        <p:grpSpPr>
          <a:xfrm>
            <a:off x="7867344" y="2205191"/>
            <a:ext cx="425310" cy="419659"/>
            <a:chOff x="-1951475" y="3597450"/>
            <a:chExt cx="295375" cy="291450"/>
          </a:xfrm>
        </p:grpSpPr>
        <p:sp>
          <p:nvSpPr>
            <p:cNvPr id="8130" name="Google Shape;8130;p62"/>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2"/>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2"/>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2"/>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62"/>
          <p:cNvGrpSpPr/>
          <p:nvPr/>
        </p:nvGrpSpPr>
        <p:grpSpPr>
          <a:xfrm>
            <a:off x="7869595" y="2756825"/>
            <a:ext cx="444605" cy="419659"/>
            <a:chOff x="-1960150" y="3956600"/>
            <a:chExt cx="308775" cy="291450"/>
          </a:xfrm>
        </p:grpSpPr>
        <p:sp>
          <p:nvSpPr>
            <p:cNvPr id="8135" name="Google Shape;8135;p62"/>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2"/>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62"/>
          <p:cNvGrpSpPr/>
          <p:nvPr/>
        </p:nvGrpSpPr>
        <p:grpSpPr>
          <a:xfrm>
            <a:off x="1923633" y="3307636"/>
            <a:ext cx="420775" cy="420775"/>
            <a:chOff x="-804700" y="3226500"/>
            <a:chExt cx="292225" cy="292225"/>
          </a:xfrm>
        </p:grpSpPr>
        <p:sp>
          <p:nvSpPr>
            <p:cNvPr id="8138" name="Google Shape;8138;p62"/>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2"/>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2"/>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2"/>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2"/>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2"/>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62"/>
          <p:cNvGrpSpPr/>
          <p:nvPr/>
        </p:nvGrpSpPr>
        <p:grpSpPr>
          <a:xfrm>
            <a:off x="3003724" y="1688647"/>
            <a:ext cx="420775" cy="420811"/>
            <a:chOff x="-5251625" y="3272950"/>
            <a:chExt cx="292225" cy="292250"/>
          </a:xfrm>
        </p:grpSpPr>
        <p:sp>
          <p:nvSpPr>
            <p:cNvPr id="8146" name="Google Shape;8146;p6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62"/>
          <p:cNvGrpSpPr/>
          <p:nvPr/>
        </p:nvGrpSpPr>
        <p:grpSpPr>
          <a:xfrm>
            <a:off x="3000322" y="2204348"/>
            <a:ext cx="427578" cy="421351"/>
            <a:chOff x="-5254775" y="3631325"/>
            <a:chExt cx="296950" cy="292625"/>
          </a:xfrm>
        </p:grpSpPr>
        <p:sp>
          <p:nvSpPr>
            <p:cNvPr id="8150" name="Google Shape;8150;p62"/>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2"/>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2"/>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2"/>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2"/>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2"/>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2"/>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62"/>
          <p:cNvGrpSpPr/>
          <p:nvPr/>
        </p:nvGrpSpPr>
        <p:grpSpPr>
          <a:xfrm>
            <a:off x="3016181" y="2756270"/>
            <a:ext cx="419659" cy="420775"/>
            <a:chOff x="-5251625" y="3991275"/>
            <a:chExt cx="291450" cy="292225"/>
          </a:xfrm>
        </p:grpSpPr>
        <p:sp>
          <p:nvSpPr>
            <p:cNvPr id="8158" name="Google Shape;8158;p62"/>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2"/>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2"/>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2"/>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2"/>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62"/>
          <p:cNvGrpSpPr/>
          <p:nvPr/>
        </p:nvGrpSpPr>
        <p:grpSpPr>
          <a:xfrm>
            <a:off x="5756763" y="1689240"/>
            <a:ext cx="319874" cy="419623"/>
            <a:chOff x="-3365275" y="3253275"/>
            <a:chExt cx="222150" cy="291425"/>
          </a:xfrm>
        </p:grpSpPr>
        <p:sp>
          <p:nvSpPr>
            <p:cNvPr id="8164" name="Google Shape;8164;p62"/>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2"/>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62"/>
          <p:cNvGrpSpPr/>
          <p:nvPr/>
        </p:nvGrpSpPr>
        <p:grpSpPr>
          <a:xfrm>
            <a:off x="5730701" y="2204058"/>
            <a:ext cx="371998" cy="421927"/>
            <a:chOff x="-3383375" y="3611625"/>
            <a:chExt cx="258350" cy="293025"/>
          </a:xfrm>
        </p:grpSpPr>
        <p:sp>
          <p:nvSpPr>
            <p:cNvPr id="8167" name="Google Shape;8167;p62"/>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2"/>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62"/>
          <p:cNvGrpSpPr/>
          <p:nvPr/>
        </p:nvGrpSpPr>
        <p:grpSpPr>
          <a:xfrm>
            <a:off x="5793050" y="2756826"/>
            <a:ext cx="271097" cy="419659"/>
            <a:chOff x="-3347950" y="3971575"/>
            <a:chExt cx="188275" cy="291450"/>
          </a:xfrm>
        </p:grpSpPr>
        <p:sp>
          <p:nvSpPr>
            <p:cNvPr id="8170" name="Google Shape;8170;p62"/>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2"/>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2"/>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62"/>
          <p:cNvGrpSpPr/>
          <p:nvPr/>
        </p:nvGrpSpPr>
        <p:grpSpPr>
          <a:xfrm>
            <a:off x="842909" y="3307061"/>
            <a:ext cx="371998" cy="421927"/>
            <a:chOff x="-1575775" y="3238300"/>
            <a:chExt cx="258350" cy="293025"/>
          </a:xfrm>
        </p:grpSpPr>
        <p:sp>
          <p:nvSpPr>
            <p:cNvPr id="8174" name="Google Shape;8174;p62"/>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2"/>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2"/>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2"/>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2"/>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62"/>
          <p:cNvGrpSpPr/>
          <p:nvPr/>
        </p:nvGrpSpPr>
        <p:grpSpPr>
          <a:xfrm>
            <a:off x="2487807" y="3309051"/>
            <a:ext cx="423079" cy="424159"/>
            <a:chOff x="-1591550" y="3597475"/>
            <a:chExt cx="293825" cy="294575"/>
          </a:xfrm>
        </p:grpSpPr>
        <p:sp>
          <p:nvSpPr>
            <p:cNvPr id="8180" name="Google Shape;8180;p6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62"/>
          <p:cNvGrpSpPr/>
          <p:nvPr/>
        </p:nvGrpSpPr>
        <p:grpSpPr>
          <a:xfrm>
            <a:off x="4137277" y="3318663"/>
            <a:ext cx="421927" cy="399248"/>
            <a:chOff x="-1592325" y="3957400"/>
            <a:chExt cx="293025" cy="277275"/>
          </a:xfrm>
        </p:grpSpPr>
        <p:sp>
          <p:nvSpPr>
            <p:cNvPr id="8184" name="Google Shape;8184;p62"/>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2"/>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2"/>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2"/>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62"/>
          <p:cNvGrpSpPr/>
          <p:nvPr/>
        </p:nvGrpSpPr>
        <p:grpSpPr>
          <a:xfrm>
            <a:off x="3624147" y="3310744"/>
            <a:ext cx="369730" cy="420775"/>
            <a:chOff x="-778700" y="3612425"/>
            <a:chExt cx="256775" cy="292225"/>
          </a:xfrm>
        </p:grpSpPr>
        <p:sp>
          <p:nvSpPr>
            <p:cNvPr id="8189" name="Google Shape;8189;p62"/>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2"/>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2"/>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2"/>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2"/>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2"/>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62"/>
          <p:cNvGrpSpPr/>
          <p:nvPr/>
        </p:nvGrpSpPr>
        <p:grpSpPr>
          <a:xfrm>
            <a:off x="6095649" y="3828305"/>
            <a:ext cx="340731" cy="387641"/>
            <a:chOff x="7728464" y="1561258"/>
            <a:chExt cx="349719" cy="397866"/>
          </a:xfrm>
        </p:grpSpPr>
        <p:sp>
          <p:nvSpPr>
            <p:cNvPr id="8196" name="Google Shape;8196;p62"/>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2"/>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2"/>
          <p:cNvGrpSpPr/>
          <p:nvPr/>
        </p:nvGrpSpPr>
        <p:grpSpPr>
          <a:xfrm>
            <a:off x="4018617" y="3828305"/>
            <a:ext cx="387681" cy="387641"/>
            <a:chOff x="5611350" y="1561258"/>
            <a:chExt cx="397907" cy="397866"/>
          </a:xfrm>
        </p:grpSpPr>
        <p:sp>
          <p:nvSpPr>
            <p:cNvPr id="8199" name="Google Shape;8199;p62"/>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2"/>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2"/>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2"/>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62"/>
          <p:cNvGrpSpPr/>
          <p:nvPr/>
        </p:nvGrpSpPr>
        <p:grpSpPr>
          <a:xfrm>
            <a:off x="4537903" y="3925571"/>
            <a:ext cx="387610" cy="193109"/>
            <a:chOff x="6140660" y="1661097"/>
            <a:chExt cx="397835" cy="198202"/>
          </a:xfrm>
        </p:grpSpPr>
        <p:sp>
          <p:nvSpPr>
            <p:cNvPr id="8204" name="Google Shape;8204;p62"/>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2"/>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2"/>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2"/>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62"/>
          <p:cNvGrpSpPr/>
          <p:nvPr/>
        </p:nvGrpSpPr>
        <p:grpSpPr>
          <a:xfrm>
            <a:off x="5057118" y="3828305"/>
            <a:ext cx="387681" cy="387641"/>
            <a:chOff x="6669907" y="1561258"/>
            <a:chExt cx="397907" cy="397866"/>
          </a:xfrm>
        </p:grpSpPr>
        <p:sp>
          <p:nvSpPr>
            <p:cNvPr id="8209" name="Google Shape;8209;p62"/>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2"/>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2"/>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2"/>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2"/>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62"/>
          <p:cNvGrpSpPr/>
          <p:nvPr/>
        </p:nvGrpSpPr>
        <p:grpSpPr>
          <a:xfrm>
            <a:off x="1942348" y="3885842"/>
            <a:ext cx="387681" cy="272572"/>
            <a:chOff x="3386036" y="1746339"/>
            <a:chExt cx="397907" cy="279762"/>
          </a:xfrm>
        </p:grpSpPr>
        <p:sp>
          <p:nvSpPr>
            <p:cNvPr id="8215" name="Google Shape;8215;p62"/>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2"/>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62"/>
          <p:cNvGrpSpPr/>
          <p:nvPr/>
        </p:nvGrpSpPr>
        <p:grpSpPr>
          <a:xfrm>
            <a:off x="2980045" y="3828288"/>
            <a:ext cx="387681" cy="387681"/>
            <a:chOff x="4417380" y="1687279"/>
            <a:chExt cx="397907" cy="397907"/>
          </a:xfrm>
        </p:grpSpPr>
        <p:sp>
          <p:nvSpPr>
            <p:cNvPr id="8218" name="Google Shape;8218;p62"/>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2"/>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62"/>
          <p:cNvGrpSpPr/>
          <p:nvPr/>
        </p:nvGrpSpPr>
        <p:grpSpPr>
          <a:xfrm>
            <a:off x="7926526" y="3308537"/>
            <a:ext cx="387661" cy="387661"/>
            <a:chOff x="2869999" y="1687279"/>
            <a:chExt cx="397887" cy="397887"/>
          </a:xfrm>
        </p:grpSpPr>
        <p:sp>
          <p:nvSpPr>
            <p:cNvPr id="8221" name="Google Shape;8221;p62"/>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2"/>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62"/>
          <p:cNvGrpSpPr/>
          <p:nvPr/>
        </p:nvGrpSpPr>
        <p:grpSpPr>
          <a:xfrm>
            <a:off x="2461634" y="3828664"/>
            <a:ext cx="386807" cy="386929"/>
            <a:chOff x="3902887" y="1687655"/>
            <a:chExt cx="397010" cy="397135"/>
          </a:xfrm>
        </p:grpSpPr>
        <p:sp>
          <p:nvSpPr>
            <p:cNvPr id="8224" name="Google Shape;8224;p62"/>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2"/>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62"/>
          <p:cNvGrpSpPr/>
          <p:nvPr/>
        </p:nvGrpSpPr>
        <p:grpSpPr>
          <a:xfrm>
            <a:off x="3499331" y="3828344"/>
            <a:ext cx="387681" cy="387681"/>
            <a:chOff x="4933458" y="1687279"/>
            <a:chExt cx="397907" cy="397907"/>
          </a:xfrm>
        </p:grpSpPr>
        <p:sp>
          <p:nvSpPr>
            <p:cNvPr id="8227" name="Google Shape;8227;p62"/>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2"/>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62"/>
          <p:cNvGrpSpPr/>
          <p:nvPr/>
        </p:nvGrpSpPr>
        <p:grpSpPr>
          <a:xfrm>
            <a:off x="5273586" y="3308775"/>
            <a:ext cx="387681" cy="387661"/>
            <a:chOff x="266768" y="1721375"/>
            <a:chExt cx="397907" cy="397887"/>
          </a:xfrm>
        </p:grpSpPr>
        <p:sp>
          <p:nvSpPr>
            <p:cNvPr id="8230" name="Google Shape;8230;p6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62"/>
          <p:cNvGrpSpPr/>
          <p:nvPr/>
        </p:nvGrpSpPr>
        <p:grpSpPr>
          <a:xfrm>
            <a:off x="7395588" y="3308924"/>
            <a:ext cx="387539" cy="386888"/>
            <a:chOff x="2408992" y="1722875"/>
            <a:chExt cx="397761" cy="397093"/>
          </a:xfrm>
        </p:grpSpPr>
        <p:sp>
          <p:nvSpPr>
            <p:cNvPr id="8233" name="Google Shape;8233;p62"/>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2"/>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62"/>
          <p:cNvGrpSpPr/>
          <p:nvPr/>
        </p:nvGrpSpPr>
        <p:grpSpPr>
          <a:xfrm>
            <a:off x="5576404" y="3828305"/>
            <a:ext cx="387641" cy="387641"/>
            <a:chOff x="7199196" y="1561258"/>
            <a:chExt cx="397866" cy="397866"/>
          </a:xfrm>
        </p:grpSpPr>
        <p:sp>
          <p:nvSpPr>
            <p:cNvPr id="8236" name="Google Shape;8236;p62"/>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2"/>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2"/>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62"/>
          <p:cNvGrpSpPr/>
          <p:nvPr/>
        </p:nvGrpSpPr>
        <p:grpSpPr>
          <a:xfrm>
            <a:off x="6332282" y="3308537"/>
            <a:ext cx="387661" cy="387661"/>
            <a:chOff x="1379798" y="1723250"/>
            <a:chExt cx="397887" cy="397887"/>
          </a:xfrm>
        </p:grpSpPr>
        <p:sp>
          <p:nvSpPr>
            <p:cNvPr id="8240" name="Google Shape;8240;p6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62"/>
          <p:cNvGrpSpPr/>
          <p:nvPr/>
        </p:nvGrpSpPr>
        <p:grpSpPr>
          <a:xfrm>
            <a:off x="5801242" y="3308537"/>
            <a:ext cx="387641" cy="387661"/>
            <a:chOff x="864491" y="1723250"/>
            <a:chExt cx="397866" cy="397887"/>
          </a:xfrm>
        </p:grpSpPr>
        <p:sp>
          <p:nvSpPr>
            <p:cNvPr id="8245" name="Google Shape;8245;p6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8" name="Google Shape;8248;p62"/>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9" name="Google Shape;8249;p62"/>
          <p:cNvGrpSpPr/>
          <p:nvPr/>
        </p:nvGrpSpPr>
        <p:grpSpPr>
          <a:xfrm>
            <a:off x="6568070" y="3827060"/>
            <a:ext cx="388966" cy="388966"/>
            <a:chOff x="1190625" y="238125"/>
            <a:chExt cx="5235075" cy="5235075"/>
          </a:xfrm>
        </p:grpSpPr>
        <p:sp>
          <p:nvSpPr>
            <p:cNvPr id="8250" name="Google Shape;8250;p62"/>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2"/>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2" name="Google Shape;8252;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SEO &amp; Marketing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56" name="Shape 8256"/>
        <p:cNvGrpSpPr/>
        <p:nvPr/>
      </p:nvGrpSpPr>
      <p:grpSpPr>
        <a:xfrm>
          <a:off x="0" y="0"/>
          <a:ext cx="0" cy="0"/>
          <a:chOff x="0" y="0"/>
          <a:chExt cx="0" cy="0"/>
        </a:xfrm>
      </p:grpSpPr>
      <p:pic>
        <p:nvPicPr>
          <p:cNvPr id="8257" name="Google Shape;8257;p6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2"/>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CHAT </a:t>
            </a:r>
            <a:r>
              <a:rPr lang="es">
                <a:solidFill>
                  <a:schemeClr val="accent4"/>
                </a:solidFill>
              </a:rPr>
              <a:t>GPT</a:t>
            </a:r>
            <a:endParaRPr b="1">
              <a:solidFill>
                <a:schemeClr val="accent4"/>
              </a:solidFill>
            </a:endParaRPr>
          </a:p>
        </p:txBody>
      </p:sp>
      <p:sp>
        <p:nvSpPr>
          <p:cNvPr id="334" name="Google Shape;334;p32"/>
          <p:cNvSpPr txBox="1"/>
          <p:nvPr>
            <p:ph idx="1" type="body"/>
          </p:nvPr>
        </p:nvSpPr>
        <p:spPr>
          <a:xfrm>
            <a:off x="1157350" y="1783200"/>
            <a:ext cx="3211200" cy="20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ChatGPT is a chat system whose main function is to </a:t>
            </a:r>
            <a:r>
              <a:rPr b="1" lang="es"/>
              <a:t>develop language through artificial intelligence</a:t>
            </a:r>
            <a:r>
              <a:rPr lang="es"/>
              <a:t>. It is in constant training to maintain conversations </a:t>
            </a:r>
            <a:endParaRPr/>
          </a:p>
          <a:p>
            <a:pPr indent="0" lvl="0" marL="0" rtl="0" algn="l">
              <a:spcBef>
                <a:spcPts val="0"/>
              </a:spcBef>
              <a:spcAft>
                <a:spcPts val="0"/>
              </a:spcAft>
              <a:buNone/>
            </a:pPr>
            <a:r>
              <a:t/>
            </a:r>
            <a:endParaRPr/>
          </a:p>
        </p:txBody>
      </p:sp>
      <p:grpSp>
        <p:nvGrpSpPr>
          <p:cNvPr id="335" name="Google Shape;335;p32"/>
          <p:cNvGrpSpPr/>
          <p:nvPr/>
        </p:nvGrpSpPr>
        <p:grpSpPr>
          <a:xfrm>
            <a:off x="4611601" y="1426939"/>
            <a:ext cx="3211191" cy="2792998"/>
            <a:chOff x="4611601" y="1426939"/>
            <a:chExt cx="3211191" cy="2792998"/>
          </a:xfrm>
        </p:grpSpPr>
        <p:sp>
          <p:nvSpPr>
            <p:cNvPr id="336" name="Google Shape;336;p32"/>
            <p:cNvSpPr/>
            <p:nvPr/>
          </p:nvSpPr>
          <p:spPr>
            <a:xfrm>
              <a:off x="4751463" y="1426939"/>
              <a:ext cx="3005060" cy="2696287"/>
            </a:xfrm>
            <a:custGeom>
              <a:rect b="b" l="l" r="r" t="t"/>
              <a:pathLst>
                <a:path extrusionOk="0" h="44552" w="49654">
                  <a:moveTo>
                    <a:pt x="23446" y="0"/>
                  </a:moveTo>
                  <a:cubicBezTo>
                    <a:pt x="19850" y="0"/>
                    <a:pt x="16326" y="1617"/>
                    <a:pt x="13813" y="4448"/>
                  </a:cubicBezTo>
                  <a:cubicBezTo>
                    <a:pt x="10425" y="8238"/>
                    <a:pt x="8732" y="13253"/>
                    <a:pt x="5737" y="17333"/>
                  </a:cubicBezTo>
                  <a:cubicBezTo>
                    <a:pt x="3304" y="20646"/>
                    <a:pt x="188" y="24052"/>
                    <a:pt x="94" y="28469"/>
                  </a:cubicBezTo>
                  <a:cubicBezTo>
                    <a:pt x="1" y="32540"/>
                    <a:pt x="2293" y="36171"/>
                    <a:pt x="5222" y="38641"/>
                  </a:cubicBezTo>
                  <a:cubicBezTo>
                    <a:pt x="9929" y="42590"/>
                    <a:pt x="15834" y="43882"/>
                    <a:pt x="21711" y="44349"/>
                  </a:cubicBezTo>
                  <a:cubicBezTo>
                    <a:pt x="23261" y="44473"/>
                    <a:pt x="24865" y="44551"/>
                    <a:pt x="26488" y="44551"/>
                  </a:cubicBezTo>
                  <a:cubicBezTo>
                    <a:pt x="33105" y="44551"/>
                    <a:pt x="40034" y="43247"/>
                    <a:pt x="44881" y="38370"/>
                  </a:cubicBezTo>
                  <a:cubicBezTo>
                    <a:pt x="48072" y="35151"/>
                    <a:pt x="49653" y="30425"/>
                    <a:pt x="49064" y="25830"/>
                  </a:cubicBezTo>
                  <a:cubicBezTo>
                    <a:pt x="48764" y="23416"/>
                    <a:pt x="47913" y="21076"/>
                    <a:pt x="46565" y="19065"/>
                  </a:cubicBezTo>
                  <a:cubicBezTo>
                    <a:pt x="43954" y="15172"/>
                    <a:pt x="40295" y="12280"/>
                    <a:pt x="37179" y="8865"/>
                  </a:cubicBezTo>
                  <a:cubicBezTo>
                    <a:pt x="34316" y="5711"/>
                    <a:pt x="31639" y="2239"/>
                    <a:pt x="27578" y="742"/>
                  </a:cubicBezTo>
                  <a:cubicBezTo>
                    <a:pt x="26226" y="240"/>
                    <a:pt x="24830" y="0"/>
                    <a:pt x="23446" y="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p:nvPr/>
          </p:nvSpPr>
          <p:spPr>
            <a:xfrm>
              <a:off x="5069737" y="1886649"/>
              <a:ext cx="415228" cy="260902"/>
            </a:xfrm>
            <a:custGeom>
              <a:rect b="b" l="l" r="r" t="t"/>
              <a:pathLst>
                <a:path extrusionOk="0" h="4311" w="6861">
                  <a:moveTo>
                    <a:pt x="890" y="1"/>
                  </a:moveTo>
                  <a:cubicBezTo>
                    <a:pt x="609" y="1"/>
                    <a:pt x="328" y="5"/>
                    <a:pt x="48" y="24"/>
                  </a:cubicBezTo>
                  <a:cubicBezTo>
                    <a:pt x="19" y="24"/>
                    <a:pt x="10" y="24"/>
                    <a:pt x="1" y="33"/>
                  </a:cubicBezTo>
                  <a:cubicBezTo>
                    <a:pt x="1" y="1428"/>
                    <a:pt x="10" y="2831"/>
                    <a:pt x="1" y="4235"/>
                  </a:cubicBezTo>
                  <a:cubicBezTo>
                    <a:pt x="10" y="4254"/>
                    <a:pt x="48" y="4263"/>
                    <a:pt x="85" y="4263"/>
                  </a:cubicBezTo>
                  <a:cubicBezTo>
                    <a:pt x="372" y="4298"/>
                    <a:pt x="668" y="4306"/>
                    <a:pt x="964" y="4306"/>
                  </a:cubicBezTo>
                  <a:cubicBezTo>
                    <a:pt x="1218" y="4306"/>
                    <a:pt x="1472" y="4300"/>
                    <a:pt x="1723" y="4300"/>
                  </a:cubicBezTo>
                  <a:lnTo>
                    <a:pt x="5906" y="4300"/>
                  </a:lnTo>
                  <a:cubicBezTo>
                    <a:pt x="6074" y="4300"/>
                    <a:pt x="6249" y="4311"/>
                    <a:pt x="6419" y="4311"/>
                  </a:cubicBezTo>
                  <a:cubicBezTo>
                    <a:pt x="6532" y="4311"/>
                    <a:pt x="6643" y="4306"/>
                    <a:pt x="6748" y="4291"/>
                  </a:cubicBezTo>
                  <a:lnTo>
                    <a:pt x="6776" y="4291"/>
                  </a:lnTo>
                  <a:cubicBezTo>
                    <a:pt x="6795" y="4291"/>
                    <a:pt x="6823" y="4272"/>
                    <a:pt x="6832" y="4263"/>
                  </a:cubicBezTo>
                  <a:cubicBezTo>
                    <a:pt x="6841" y="3608"/>
                    <a:pt x="6860" y="2962"/>
                    <a:pt x="6841" y="2326"/>
                  </a:cubicBezTo>
                  <a:cubicBezTo>
                    <a:pt x="6823" y="1821"/>
                    <a:pt x="6832" y="1334"/>
                    <a:pt x="6841" y="838"/>
                  </a:cubicBezTo>
                  <a:cubicBezTo>
                    <a:pt x="6841" y="632"/>
                    <a:pt x="6832" y="426"/>
                    <a:pt x="6832" y="220"/>
                  </a:cubicBezTo>
                  <a:cubicBezTo>
                    <a:pt x="6832" y="192"/>
                    <a:pt x="6823" y="183"/>
                    <a:pt x="6813" y="164"/>
                  </a:cubicBezTo>
                  <a:cubicBezTo>
                    <a:pt x="6795" y="127"/>
                    <a:pt x="6766" y="99"/>
                    <a:pt x="6701" y="89"/>
                  </a:cubicBezTo>
                  <a:cubicBezTo>
                    <a:pt x="6439" y="52"/>
                    <a:pt x="6139" y="71"/>
                    <a:pt x="5859" y="52"/>
                  </a:cubicBezTo>
                  <a:cubicBezTo>
                    <a:pt x="5597" y="52"/>
                    <a:pt x="5335" y="43"/>
                    <a:pt x="5063" y="43"/>
                  </a:cubicBezTo>
                  <a:cubicBezTo>
                    <a:pt x="4502" y="33"/>
                    <a:pt x="3940" y="24"/>
                    <a:pt x="3379" y="24"/>
                  </a:cubicBezTo>
                  <a:cubicBezTo>
                    <a:pt x="2827" y="5"/>
                    <a:pt x="2284" y="5"/>
                    <a:pt x="1732" y="5"/>
                  </a:cubicBezTo>
                  <a:cubicBezTo>
                    <a:pt x="1451" y="5"/>
                    <a:pt x="1171" y="1"/>
                    <a:pt x="890"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 name="Google Shape;338;p32"/>
            <p:cNvGrpSpPr/>
            <p:nvPr/>
          </p:nvGrpSpPr>
          <p:grpSpPr>
            <a:xfrm>
              <a:off x="5667319" y="2693336"/>
              <a:ext cx="1111119" cy="648496"/>
              <a:chOff x="1226116" y="2447353"/>
              <a:chExt cx="2380289" cy="1389238"/>
            </a:xfrm>
          </p:grpSpPr>
          <p:sp>
            <p:nvSpPr>
              <p:cNvPr id="339" name="Google Shape;339;p32"/>
              <p:cNvSpPr/>
              <p:nvPr/>
            </p:nvSpPr>
            <p:spPr>
              <a:xfrm>
                <a:off x="1426944" y="2447353"/>
                <a:ext cx="2033732" cy="1262878"/>
              </a:xfrm>
              <a:custGeom>
                <a:rect b="b" l="l" r="r" t="t"/>
                <a:pathLst>
                  <a:path extrusionOk="0" h="19299" w="31079">
                    <a:moveTo>
                      <a:pt x="30395" y="1"/>
                    </a:moveTo>
                    <a:cubicBezTo>
                      <a:pt x="26568" y="20"/>
                      <a:pt x="22740" y="48"/>
                      <a:pt x="18904" y="66"/>
                    </a:cubicBezTo>
                    <a:cubicBezTo>
                      <a:pt x="17912" y="66"/>
                      <a:pt x="16920" y="76"/>
                      <a:pt x="15928" y="76"/>
                    </a:cubicBezTo>
                    <a:cubicBezTo>
                      <a:pt x="12997" y="94"/>
                      <a:pt x="10021" y="100"/>
                      <a:pt x="7062" y="100"/>
                    </a:cubicBezTo>
                    <a:cubicBezTo>
                      <a:pt x="5354" y="100"/>
                      <a:pt x="3651" y="98"/>
                      <a:pt x="1966" y="94"/>
                    </a:cubicBezTo>
                    <a:cubicBezTo>
                      <a:pt x="1761" y="94"/>
                      <a:pt x="1611" y="76"/>
                      <a:pt x="1466" y="76"/>
                    </a:cubicBezTo>
                    <a:cubicBezTo>
                      <a:pt x="1379" y="76"/>
                      <a:pt x="1293" y="83"/>
                      <a:pt x="1199" y="104"/>
                    </a:cubicBezTo>
                    <a:cubicBezTo>
                      <a:pt x="974" y="151"/>
                      <a:pt x="740" y="207"/>
                      <a:pt x="553" y="338"/>
                    </a:cubicBezTo>
                    <a:cubicBezTo>
                      <a:pt x="188" y="609"/>
                      <a:pt x="1" y="1236"/>
                      <a:pt x="20" y="1695"/>
                    </a:cubicBezTo>
                    <a:cubicBezTo>
                      <a:pt x="207" y="7497"/>
                      <a:pt x="226" y="13308"/>
                      <a:pt x="85" y="19110"/>
                    </a:cubicBezTo>
                    <a:cubicBezTo>
                      <a:pt x="658" y="19257"/>
                      <a:pt x="1241" y="19298"/>
                      <a:pt x="1830" y="19298"/>
                    </a:cubicBezTo>
                    <a:cubicBezTo>
                      <a:pt x="2551" y="19298"/>
                      <a:pt x="3280" y="19236"/>
                      <a:pt x="4006" y="19231"/>
                    </a:cubicBezTo>
                    <a:cubicBezTo>
                      <a:pt x="5076" y="19222"/>
                      <a:pt x="6144" y="19219"/>
                      <a:pt x="7209" y="19219"/>
                    </a:cubicBezTo>
                    <a:cubicBezTo>
                      <a:pt x="11186" y="19219"/>
                      <a:pt x="15128" y="19268"/>
                      <a:pt x="19060" y="19268"/>
                    </a:cubicBezTo>
                    <a:cubicBezTo>
                      <a:pt x="22984" y="19268"/>
                      <a:pt x="26897" y="19219"/>
                      <a:pt x="30826" y="19025"/>
                    </a:cubicBezTo>
                    <a:cubicBezTo>
                      <a:pt x="31013" y="13298"/>
                      <a:pt x="31078" y="7599"/>
                      <a:pt x="31050" y="1741"/>
                    </a:cubicBezTo>
                    <a:cubicBezTo>
                      <a:pt x="31050" y="1414"/>
                      <a:pt x="31013" y="1086"/>
                      <a:pt x="30957" y="759"/>
                    </a:cubicBezTo>
                    <a:cubicBezTo>
                      <a:pt x="30900" y="431"/>
                      <a:pt x="30723" y="1"/>
                      <a:pt x="303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p:nvPr/>
            </p:nvSpPr>
            <p:spPr>
              <a:xfrm>
                <a:off x="1226116" y="3692302"/>
                <a:ext cx="2380289" cy="144290"/>
              </a:xfrm>
              <a:custGeom>
                <a:rect b="b" l="l" r="r" t="t"/>
                <a:pathLst>
                  <a:path extrusionOk="0" h="2205" w="36375">
                    <a:moveTo>
                      <a:pt x="440" y="0"/>
                    </a:moveTo>
                    <a:cubicBezTo>
                      <a:pt x="235" y="0"/>
                      <a:pt x="10" y="103"/>
                      <a:pt x="10" y="272"/>
                    </a:cubicBezTo>
                    <a:cubicBezTo>
                      <a:pt x="10" y="824"/>
                      <a:pt x="10" y="1329"/>
                      <a:pt x="1" y="1947"/>
                    </a:cubicBezTo>
                    <a:cubicBezTo>
                      <a:pt x="1" y="2059"/>
                      <a:pt x="85" y="2181"/>
                      <a:pt x="197" y="2181"/>
                    </a:cubicBezTo>
                    <a:cubicBezTo>
                      <a:pt x="925" y="2198"/>
                      <a:pt x="1910" y="2204"/>
                      <a:pt x="2982" y="2204"/>
                    </a:cubicBezTo>
                    <a:cubicBezTo>
                      <a:pt x="5791" y="2204"/>
                      <a:pt x="9193" y="2161"/>
                      <a:pt x="10095" y="2161"/>
                    </a:cubicBezTo>
                    <a:cubicBezTo>
                      <a:pt x="10159" y="2161"/>
                      <a:pt x="10210" y="2162"/>
                      <a:pt x="10247" y="2162"/>
                    </a:cubicBezTo>
                    <a:cubicBezTo>
                      <a:pt x="10416" y="2163"/>
                      <a:pt x="10608" y="2164"/>
                      <a:pt x="10817" y="2164"/>
                    </a:cubicBezTo>
                    <a:cubicBezTo>
                      <a:pt x="12253" y="2164"/>
                      <a:pt x="14521" y="2142"/>
                      <a:pt x="15957" y="2142"/>
                    </a:cubicBezTo>
                    <a:cubicBezTo>
                      <a:pt x="16166" y="2142"/>
                      <a:pt x="16358" y="2142"/>
                      <a:pt x="16526" y="2143"/>
                    </a:cubicBezTo>
                    <a:cubicBezTo>
                      <a:pt x="18296" y="2095"/>
                      <a:pt x="24093" y="2067"/>
                      <a:pt x="27358" y="2067"/>
                    </a:cubicBezTo>
                    <a:cubicBezTo>
                      <a:pt x="28513" y="2067"/>
                      <a:pt x="29351" y="2070"/>
                      <a:pt x="29581" y="2078"/>
                    </a:cubicBezTo>
                    <a:cubicBezTo>
                      <a:pt x="31170" y="2112"/>
                      <a:pt x="32243" y="2138"/>
                      <a:pt x="33418" y="2138"/>
                    </a:cubicBezTo>
                    <a:cubicBezTo>
                      <a:pt x="34201" y="2138"/>
                      <a:pt x="35029" y="2126"/>
                      <a:pt x="36084" y="2097"/>
                    </a:cubicBezTo>
                    <a:cubicBezTo>
                      <a:pt x="36108" y="2100"/>
                      <a:pt x="36134" y="2103"/>
                      <a:pt x="36161" y="2103"/>
                    </a:cubicBezTo>
                    <a:cubicBezTo>
                      <a:pt x="36199" y="2103"/>
                      <a:pt x="36239" y="2098"/>
                      <a:pt x="36271" y="2087"/>
                    </a:cubicBezTo>
                    <a:cubicBezTo>
                      <a:pt x="36328" y="2059"/>
                      <a:pt x="36374" y="2003"/>
                      <a:pt x="36365" y="1928"/>
                    </a:cubicBezTo>
                    <a:cubicBezTo>
                      <a:pt x="36328" y="1423"/>
                      <a:pt x="36356" y="871"/>
                      <a:pt x="36346" y="337"/>
                    </a:cubicBezTo>
                    <a:cubicBezTo>
                      <a:pt x="36346" y="262"/>
                      <a:pt x="36356" y="178"/>
                      <a:pt x="36309" y="103"/>
                    </a:cubicBezTo>
                    <a:cubicBezTo>
                      <a:pt x="36262" y="38"/>
                      <a:pt x="36159" y="0"/>
                      <a:pt x="36066" y="0"/>
                    </a:cubicBezTo>
                    <a:cubicBezTo>
                      <a:pt x="28161" y="0"/>
                      <a:pt x="20723" y="59"/>
                      <a:pt x="12802" y="59"/>
                    </a:cubicBezTo>
                    <a:cubicBezTo>
                      <a:pt x="8842" y="59"/>
                      <a:pt x="4761" y="44"/>
                      <a:pt x="44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2"/>
              <p:cNvSpPr/>
              <p:nvPr/>
            </p:nvSpPr>
            <p:spPr>
              <a:xfrm>
                <a:off x="2185037" y="3694134"/>
                <a:ext cx="609354" cy="40244"/>
              </a:xfrm>
              <a:custGeom>
                <a:rect b="b" l="l" r="r" t="t"/>
                <a:pathLst>
                  <a:path extrusionOk="0" h="615" w="9312">
                    <a:moveTo>
                      <a:pt x="9284" y="0"/>
                    </a:moveTo>
                    <a:cubicBezTo>
                      <a:pt x="6224" y="10"/>
                      <a:pt x="3145" y="19"/>
                      <a:pt x="10" y="19"/>
                    </a:cubicBezTo>
                    <a:cubicBezTo>
                      <a:pt x="1" y="103"/>
                      <a:pt x="10" y="197"/>
                      <a:pt x="38" y="281"/>
                    </a:cubicBezTo>
                    <a:cubicBezTo>
                      <a:pt x="85" y="468"/>
                      <a:pt x="319" y="524"/>
                      <a:pt x="506" y="534"/>
                    </a:cubicBezTo>
                    <a:cubicBezTo>
                      <a:pt x="714" y="546"/>
                      <a:pt x="3390" y="614"/>
                      <a:pt x="5812" y="614"/>
                    </a:cubicBezTo>
                    <a:cubicBezTo>
                      <a:pt x="6985" y="614"/>
                      <a:pt x="8099" y="598"/>
                      <a:pt x="8844" y="553"/>
                    </a:cubicBezTo>
                    <a:cubicBezTo>
                      <a:pt x="8891" y="553"/>
                      <a:pt x="9246" y="506"/>
                      <a:pt x="9274" y="468"/>
                    </a:cubicBezTo>
                    <a:cubicBezTo>
                      <a:pt x="9312" y="431"/>
                      <a:pt x="9312" y="384"/>
                      <a:pt x="9303" y="337"/>
                    </a:cubicBezTo>
                    <a:cubicBezTo>
                      <a:pt x="9303" y="225"/>
                      <a:pt x="9284" y="113"/>
                      <a:pt x="92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2"/>
              <p:cNvSpPr/>
              <p:nvPr/>
            </p:nvSpPr>
            <p:spPr>
              <a:xfrm>
                <a:off x="1479621" y="2510370"/>
                <a:ext cx="1922881" cy="1126899"/>
              </a:xfrm>
              <a:custGeom>
                <a:rect b="b" l="l" r="r" t="t"/>
                <a:pathLst>
                  <a:path extrusionOk="0" h="17221" w="29385">
                    <a:moveTo>
                      <a:pt x="18978" y="1"/>
                    </a:moveTo>
                    <a:cubicBezTo>
                      <a:pt x="12683" y="1"/>
                      <a:pt x="6346" y="66"/>
                      <a:pt x="66" y="189"/>
                    </a:cubicBezTo>
                    <a:cubicBezTo>
                      <a:pt x="160" y="5869"/>
                      <a:pt x="141" y="11549"/>
                      <a:pt x="1" y="17220"/>
                    </a:cubicBezTo>
                    <a:cubicBezTo>
                      <a:pt x="4156" y="17176"/>
                      <a:pt x="8364" y="17159"/>
                      <a:pt x="12580" y="17159"/>
                    </a:cubicBezTo>
                    <a:cubicBezTo>
                      <a:pt x="18153" y="17159"/>
                      <a:pt x="23741" y="17188"/>
                      <a:pt x="29244" y="17220"/>
                    </a:cubicBezTo>
                    <a:cubicBezTo>
                      <a:pt x="29384" y="11549"/>
                      <a:pt x="29319" y="77"/>
                      <a:pt x="29319" y="20"/>
                    </a:cubicBezTo>
                    <a:cubicBezTo>
                      <a:pt x="27316" y="20"/>
                      <a:pt x="25314" y="2"/>
                      <a:pt x="23311" y="2"/>
                    </a:cubicBezTo>
                    <a:lnTo>
                      <a:pt x="20242" y="2"/>
                    </a:lnTo>
                    <a:cubicBezTo>
                      <a:pt x="19821" y="1"/>
                      <a:pt x="19399" y="1"/>
                      <a:pt x="189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32"/>
              <p:cNvGrpSpPr/>
              <p:nvPr/>
            </p:nvGrpSpPr>
            <p:grpSpPr>
              <a:xfrm>
                <a:off x="1954202" y="2643797"/>
                <a:ext cx="1027565" cy="879611"/>
                <a:chOff x="1954202" y="2643797"/>
                <a:chExt cx="1027565" cy="879611"/>
              </a:xfrm>
            </p:grpSpPr>
            <p:sp>
              <p:nvSpPr>
                <p:cNvPr id="344" name="Google Shape;344;p32"/>
                <p:cNvSpPr/>
                <p:nvPr/>
              </p:nvSpPr>
              <p:spPr>
                <a:xfrm>
                  <a:off x="1954202" y="2643797"/>
                  <a:ext cx="1027565" cy="879611"/>
                </a:xfrm>
                <a:custGeom>
                  <a:rect b="b" l="l" r="r" t="t"/>
                  <a:pathLst>
                    <a:path extrusionOk="0" h="13442" w="15703">
                      <a:moveTo>
                        <a:pt x="13493" y="0"/>
                      </a:moveTo>
                      <a:cubicBezTo>
                        <a:pt x="11765" y="0"/>
                        <a:pt x="9415" y="24"/>
                        <a:pt x="8250" y="24"/>
                      </a:cubicBezTo>
                      <a:cubicBezTo>
                        <a:pt x="8041" y="24"/>
                        <a:pt x="7871" y="23"/>
                        <a:pt x="7749" y="21"/>
                      </a:cubicBezTo>
                      <a:cubicBezTo>
                        <a:pt x="7608" y="20"/>
                        <a:pt x="7406" y="20"/>
                        <a:pt x="7157" y="20"/>
                      </a:cubicBezTo>
                      <a:cubicBezTo>
                        <a:pt x="5165" y="20"/>
                        <a:pt x="194" y="50"/>
                        <a:pt x="169" y="50"/>
                      </a:cubicBezTo>
                      <a:cubicBezTo>
                        <a:pt x="0" y="50"/>
                        <a:pt x="28" y="349"/>
                        <a:pt x="28" y="349"/>
                      </a:cubicBezTo>
                      <a:cubicBezTo>
                        <a:pt x="28" y="396"/>
                        <a:pt x="10" y="9052"/>
                        <a:pt x="28" y="13394"/>
                      </a:cubicBezTo>
                      <a:cubicBezTo>
                        <a:pt x="49" y="13436"/>
                        <a:pt x="1565" y="13441"/>
                        <a:pt x="2843" y="13441"/>
                      </a:cubicBezTo>
                      <a:cubicBezTo>
                        <a:pt x="3269" y="13441"/>
                        <a:pt x="3669" y="13441"/>
                        <a:pt x="3977" y="13441"/>
                      </a:cubicBezTo>
                      <a:cubicBezTo>
                        <a:pt x="5269" y="13441"/>
                        <a:pt x="6551" y="13431"/>
                        <a:pt x="7851" y="13431"/>
                      </a:cubicBezTo>
                      <a:cubicBezTo>
                        <a:pt x="8357" y="13431"/>
                        <a:pt x="9579" y="13437"/>
                        <a:pt x="10904" y="13437"/>
                      </a:cubicBezTo>
                      <a:cubicBezTo>
                        <a:pt x="12892" y="13437"/>
                        <a:pt x="15111" y="13424"/>
                        <a:pt x="15487" y="13356"/>
                      </a:cubicBezTo>
                      <a:cubicBezTo>
                        <a:pt x="15515" y="13356"/>
                        <a:pt x="15525" y="13347"/>
                        <a:pt x="15534" y="13347"/>
                      </a:cubicBezTo>
                      <a:cubicBezTo>
                        <a:pt x="15590" y="13338"/>
                        <a:pt x="15637" y="13310"/>
                        <a:pt x="15675" y="13291"/>
                      </a:cubicBezTo>
                      <a:cubicBezTo>
                        <a:pt x="15703" y="11251"/>
                        <a:pt x="15703" y="9211"/>
                        <a:pt x="15684" y="7190"/>
                      </a:cubicBezTo>
                      <a:cubicBezTo>
                        <a:pt x="15656" y="5636"/>
                        <a:pt x="15665" y="4092"/>
                        <a:pt x="15684" y="2548"/>
                      </a:cubicBezTo>
                      <a:cubicBezTo>
                        <a:pt x="15675" y="1893"/>
                        <a:pt x="15665" y="1257"/>
                        <a:pt x="15656" y="602"/>
                      </a:cubicBezTo>
                      <a:cubicBezTo>
                        <a:pt x="15656" y="527"/>
                        <a:pt x="15628" y="96"/>
                        <a:pt x="15590" y="50"/>
                      </a:cubicBezTo>
                      <a:cubicBezTo>
                        <a:pt x="15580" y="12"/>
                        <a:pt x="14684" y="0"/>
                        <a:pt x="13493"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p:nvPr/>
              </p:nvSpPr>
              <p:spPr>
                <a:xfrm>
                  <a:off x="1954202" y="2643797"/>
                  <a:ext cx="1025144" cy="82909"/>
                </a:xfrm>
                <a:custGeom>
                  <a:rect b="b" l="l" r="r" t="t"/>
                  <a:pathLst>
                    <a:path extrusionOk="0" h="1267" w="15666">
                      <a:moveTo>
                        <a:pt x="13493" y="0"/>
                      </a:moveTo>
                      <a:cubicBezTo>
                        <a:pt x="11765" y="0"/>
                        <a:pt x="9415" y="24"/>
                        <a:pt x="8250" y="24"/>
                      </a:cubicBezTo>
                      <a:cubicBezTo>
                        <a:pt x="8041" y="24"/>
                        <a:pt x="7871" y="23"/>
                        <a:pt x="7749" y="21"/>
                      </a:cubicBezTo>
                      <a:cubicBezTo>
                        <a:pt x="7608" y="20"/>
                        <a:pt x="7406" y="20"/>
                        <a:pt x="7157" y="20"/>
                      </a:cubicBezTo>
                      <a:cubicBezTo>
                        <a:pt x="5165" y="20"/>
                        <a:pt x="194" y="50"/>
                        <a:pt x="169" y="50"/>
                      </a:cubicBezTo>
                      <a:cubicBezTo>
                        <a:pt x="0" y="50"/>
                        <a:pt x="28" y="349"/>
                        <a:pt x="28" y="349"/>
                      </a:cubicBezTo>
                      <a:lnTo>
                        <a:pt x="28" y="1257"/>
                      </a:lnTo>
                      <a:cubicBezTo>
                        <a:pt x="1011" y="1266"/>
                        <a:pt x="2649" y="1266"/>
                        <a:pt x="3556" y="1266"/>
                      </a:cubicBezTo>
                      <a:cubicBezTo>
                        <a:pt x="4988" y="1266"/>
                        <a:pt x="6410" y="1257"/>
                        <a:pt x="7842" y="1257"/>
                      </a:cubicBezTo>
                      <a:cubicBezTo>
                        <a:pt x="8370" y="1257"/>
                        <a:pt x="9618" y="1260"/>
                        <a:pt x="10999" y="1260"/>
                      </a:cubicBezTo>
                      <a:cubicBezTo>
                        <a:pt x="12726" y="1260"/>
                        <a:pt x="14662" y="1255"/>
                        <a:pt x="15665" y="1229"/>
                      </a:cubicBezTo>
                      <a:cubicBezTo>
                        <a:pt x="15665" y="1023"/>
                        <a:pt x="15656" y="808"/>
                        <a:pt x="15656" y="602"/>
                      </a:cubicBezTo>
                      <a:cubicBezTo>
                        <a:pt x="15656" y="527"/>
                        <a:pt x="15628" y="96"/>
                        <a:pt x="15590" y="50"/>
                      </a:cubicBezTo>
                      <a:cubicBezTo>
                        <a:pt x="15580" y="12"/>
                        <a:pt x="14684" y="0"/>
                        <a:pt x="13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2"/>
                <p:cNvSpPr/>
                <p:nvPr/>
              </p:nvSpPr>
              <p:spPr>
                <a:xfrm>
                  <a:off x="2908869" y="2665391"/>
                  <a:ext cx="45937" cy="43909"/>
                </a:xfrm>
                <a:custGeom>
                  <a:rect b="b" l="l" r="r" t="t"/>
                  <a:pathLst>
                    <a:path extrusionOk="0" h="671" w="702">
                      <a:moveTo>
                        <a:pt x="318" y="0"/>
                      </a:moveTo>
                      <a:cubicBezTo>
                        <a:pt x="290" y="0"/>
                        <a:pt x="271" y="0"/>
                        <a:pt x="243" y="10"/>
                      </a:cubicBezTo>
                      <a:cubicBezTo>
                        <a:pt x="197" y="19"/>
                        <a:pt x="178" y="38"/>
                        <a:pt x="140" y="56"/>
                      </a:cubicBezTo>
                      <a:lnTo>
                        <a:pt x="94" y="103"/>
                      </a:lnTo>
                      <a:cubicBezTo>
                        <a:pt x="66" y="113"/>
                        <a:pt x="47" y="159"/>
                        <a:pt x="37" y="187"/>
                      </a:cubicBezTo>
                      <a:cubicBezTo>
                        <a:pt x="0" y="281"/>
                        <a:pt x="9" y="384"/>
                        <a:pt x="56" y="478"/>
                      </a:cubicBezTo>
                      <a:cubicBezTo>
                        <a:pt x="84" y="524"/>
                        <a:pt x="112" y="571"/>
                        <a:pt x="159" y="618"/>
                      </a:cubicBezTo>
                      <a:cubicBezTo>
                        <a:pt x="217" y="653"/>
                        <a:pt x="282" y="671"/>
                        <a:pt x="345" y="671"/>
                      </a:cubicBezTo>
                      <a:cubicBezTo>
                        <a:pt x="467" y="671"/>
                        <a:pt x="584" y="607"/>
                        <a:pt x="646" y="478"/>
                      </a:cubicBezTo>
                      <a:cubicBezTo>
                        <a:pt x="702" y="337"/>
                        <a:pt x="674" y="197"/>
                        <a:pt x="580" y="103"/>
                      </a:cubicBezTo>
                      <a:cubicBezTo>
                        <a:pt x="533" y="47"/>
                        <a:pt x="468" y="10"/>
                        <a:pt x="393"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a:off x="2844544" y="2665391"/>
                  <a:ext cx="46003" cy="43909"/>
                </a:xfrm>
                <a:custGeom>
                  <a:rect b="b" l="l" r="r" t="t"/>
                  <a:pathLst>
                    <a:path extrusionOk="0" h="671" w="703">
                      <a:moveTo>
                        <a:pt x="309" y="0"/>
                      </a:moveTo>
                      <a:cubicBezTo>
                        <a:pt x="291" y="0"/>
                        <a:pt x="263" y="0"/>
                        <a:pt x="244" y="10"/>
                      </a:cubicBezTo>
                      <a:cubicBezTo>
                        <a:pt x="197" y="19"/>
                        <a:pt x="178" y="38"/>
                        <a:pt x="141" y="56"/>
                      </a:cubicBezTo>
                      <a:lnTo>
                        <a:pt x="94" y="103"/>
                      </a:lnTo>
                      <a:cubicBezTo>
                        <a:pt x="66" y="113"/>
                        <a:pt x="47" y="159"/>
                        <a:pt x="38" y="187"/>
                      </a:cubicBezTo>
                      <a:cubicBezTo>
                        <a:pt x="0" y="281"/>
                        <a:pt x="10" y="384"/>
                        <a:pt x="57" y="478"/>
                      </a:cubicBezTo>
                      <a:cubicBezTo>
                        <a:pt x="75" y="524"/>
                        <a:pt x="113" y="571"/>
                        <a:pt x="160" y="618"/>
                      </a:cubicBezTo>
                      <a:cubicBezTo>
                        <a:pt x="217" y="653"/>
                        <a:pt x="281" y="671"/>
                        <a:pt x="343" y="671"/>
                      </a:cubicBezTo>
                      <a:cubicBezTo>
                        <a:pt x="463" y="671"/>
                        <a:pt x="579" y="607"/>
                        <a:pt x="646" y="478"/>
                      </a:cubicBezTo>
                      <a:cubicBezTo>
                        <a:pt x="702" y="337"/>
                        <a:pt x="674" y="197"/>
                        <a:pt x="581" y="103"/>
                      </a:cubicBezTo>
                      <a:cubicBezTo>
                        <a:pt x="534" y="47"/>
                        <a:pt x="468" y="10"/>
                        <a:pt x="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2"/>
                <p:cNvSpPr/>
                <p:nvPr/>
              </p:nvSpPr>
              <p:spPr>
                <a:xfrm>
                  <a:off x="2780219" y="2665391"/>
                  <a:ext cx="46003" cy="43909"/>
                </a:xfrm>
                <a:custGeom>
                  <a:rect b="b" l="l" r="r" t="t"/>
                  <a:pathLst>
                    <a:path extrusionOk="0" h="671" w="703">
                      <a:moveTo>
                        <a:pt x="319" y="0"/>
                      </a:moveTo>
                      <a:cubicBezTo>
                        <a:pt x="291" y="0"/>
                        <a:pt x="263" y="0"/>
                        <a:pt x="244" y="10"/>
                      </a:cubicBezTo>
                      <a:cubicBezTo>
                        <a:pt x="197" y="19"/>
                        <a:pt x="179" y="38"/>
                        <a:pt x="141" y="56"/>
                      </a:cubicBezTo>
                      <a:lnTo>
                        <a:pt x="95" y="103"/>
                      </a:lnTo>
                      <a:cubicBezTo>
                        <a:pt x="66" y="113"/>
                        <a:pt x="48" y="159"/>
                        <a:pt x="38" y="187"/>
                      </a:cubicBezTo>
                      <a:cubicBezTo>
                        <a:pt x="1" y="281"/>
                        <a:pt x="10" y="384"/>
                        <a:pt x="57" y="478"/>
                      </a:cubicBezTo>
                      <a:cubicBezTo>
                        <a:pt x="85" y="524"/>
                        <a:pt x="113" y="571"/>
                        <a:pt x="160" y="618"/>
                      </a:cubicBezTo>
                      <a:cubicBezTo>
                        <a:pt x="218" y="653"/>
                        <a:pt x="282" y="671"/>
                        <a:pt x="346" y="671"/>
                      </a:cubicBezTo>
                      <a:cubicBezTo>
                        <a:pt x="467" y="671"/>
                        <a:pt x="585" y="607"/>
                        <a:pt x="647" y="478"/>
                      </a:cubicBezTo>
                      <a:cubicBezTo>
                        <a:pt x="703" y="337"/>
                        <a:pt x="675" y="197"/>
                        <a:pt x="581" y="103"/>
                      </a:cubicBezTo>
                      <a:cubicBezTo>
                        <a:pt x="534" y="47"/>
                        <a:pt x="469" y="10"/>
                        <a:pt x="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2"/>
                <p:cNvSpPr/>
                <p:nvPr/>
              </p:nvSpPr>
              <p:spPr>
                <a:xfrm>
                  <a:off x="2014797" y="2773756"/>
                  <a:ext cx="557920" cy="36449"/>
                </a:xfrm>
                <a:custGeom>
                  <a:rect b="b" l="l" r="r" t="t"/>
                  <a:pathLst>
                    <a:path extrusionOk="0" h="557" w="8526">
                      <a:moveTo>
                        <a:pt x="8488" y="1"/>
                      </a:moveTo>
                      <a:cubicBezTo>
                        <a:pt x="7837" y="17"/>
                        <a:pt x="6677" y="21"/>
                        <a:pt x="5714" y="21"/>
                      </a:cubicBezTo>
                      <a:cubicBezTo>
                        <a:pt x="5071" y="21"/>
                        <a:pt x="4517" y="19"/>
                        <a:pt x="4258" y="19"/>
                      </a:cubicBezTo>
                      <a:cubicBezTo>
                        <a:pt x="3728" y="19"/>
                        <a:pt x="3198" y="24"/>
                        <a:pt x="2668" y="24"/>
                      </a:cubicBezTo>
                      <a:cubicBezTo>
                        <a:pt x="2403" y="24"/>
                        <a:pt x="2137" y="22"/>
                        <a:pt x="1872" y="19"/>
                      </a:cubicBezTo>
                      <a:lnTo>
                        <a:pt x="19" y="19"/>
                      </a:lnTo>
                      <a:cubicBezTo>
                        <a:pt x="1" y="66"/>
                        <a:pt x="1" y="132"/>
                        <a:pt x="1" y="132"/>
                      </a:cubicBezTo>
                      <a:lnTo>
                        <a:pt x="1" y="553"/>
                      </a:lnTo>
                      <a:cubicBezTo>
                        <a:pt x="178" y="556"/>
                        <a:pt x="396" y="557"/>
                        <a:pt x="625" y="557"/>
                      </a:cubicBezTo>
                      <a:cubicBezTo>
                        <a:pt x="1084" y="557"/>
                        <a:pt x="1591" y="553"/>
                        <a:pt x="1928" y="553"/>
                      </a:cubicBezTo>
                      <a:lnTo>
                        <a:pt x="4258" y="553"/>
                      </a:lnTo>
                      <a:cubicBezTo>
                        <a:pt x="4586" y="553"/>
                        <a:pt x="5407" y="555"/>
                        <a:pt x="6269" y="555"/>
                      </a:cubicBezTo>
                      <a:cubicBezTo>
                        <a:pt x="7131" y="555"/>
                        <a:pt x="8034" y="553"/>
                        <a:pt x="8526" y="543"/>
                      </a:cubicBezTo>
                      <a:cubicBezTo>
                        <a:pt x="8526" y="450"/>
                        <a:pt x="8526" y="347"/>
                        <a:pt x="8516" y="253"/>
                      </a:cubicBezTo>
                      <a:cubicBezTo>
                        <a:pt x="8516" y="216"/>
                        <a:pt x="8507" y="66"/>
                        <a:pt x="8488"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2"/>
                <p:cNvSpPr/>
                <p:nvPr/>
              </p:nvSpPr>
              <p:spPr>
                <a:xfrm>
                  <a:off x="2120151" y="2854571"/>
                  <a:ext cx="189900" cy="25324"/>
                </a:xfrm>
                <a:custGeom>
                  <a:rect b="b" l="l" r="r" t="t"/>
                  <a:pathLst>
                    <a:path extrusionOk="0" h="387" w="2902">
                      <a:moveTo>
                        <a:pt x="2892" y="1"/>
                      </a:moveTo>
                      <a:cubicBezTo>
                        <a:pt x="2517" y="10"/>
                        <a:pt x="1666" y="10"/>
                        <a:pt x="1451" y="10"/>
                      </a:cubicBezTo>
                      <a:lnTo>
                        <a:pt x="19" y="10"/>
                      </a:lnTo>
                      <a:cubicBezTo>
                        <a:pt x="0" y="48"/>
                        <a:pt x="0" y="94"/>
                        <a:pt x="0" y="94"/>
                      </a:cubicBezTo>
                      <a:lnTo>
                        <a:pt x="0" y="385"/>
                      </a:lnTo>
                      <a:lnTo>
                        <a:pt x="1451" y="385"/>
                      </a:lnTo>
                      <a:cubicBezTo>
                        <a:pt x="1563" y="385"/>
                        <a:pt x="1844" y="387"/>
                        <a:pt x="2137" y="387"/>
                      </a:cubicBezTo>
                      <a:cubicBezTo>
                        <a:pt x="2431" y="387"/>
                        <a:pt x="2737" y="385"/>
                        <a:pt x="2901" y="375"/>
                      </a:cubicBezTo>
                      <a:lnTo>
                        <a:pt x="2901" y="160"/>
                      </a:lnTo>
                      <a:cubicBezTo>
                        <a:pt x="2901" y="141"/>
                        <a:pt x="2901" y="29"/>
                        <a:pt x="2892"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2"/>
                <p:cNvSpPr/>
                <p:nvPr/>
              </p:nvSpPr>
              <p:spPr>
                <a:xfrm>
                  <a:off x="2241996" y="2911567"/>
                  <a:ext cx="459960" cy="25848"/>
                </a:xfrm>
                <a:custGeom>
                  <a:rect b="b" l="l" r="r" t="t"/>
                  <a:pathLst>
                    <a:path extrusionOk="0" h="395" w="7029">
                      <a:moveTo>
                        <a:pt x="7000" y="0"/>
                      </a:moveTo>
                      <a:cubicBezTo>
                        <a:pt x="6111" y="19"/>
                        <a:pt x="4034" y="19"/>
                        <a:pt x="3510" y="19"/>
                      </a:cubicBezTo>
                      <a:lnTo>
                        <a:pt x="28" y="19"/>
                      </a:lnTo>
                      <a:cubicBezTo>
                        <a:pt x="0" y="47"/>
                        <a:pt x="10" y="94"/>
                        <a:pt x="10" y="94"/>
                      </a:cubicBezTo>
                      <a:lnTo>
                        <a:pt x="10" y="393"/>
                      </a:lnTo>
                      <a:lnTo>
                        <a:pt x="3519" y="393"/>
                      </a:lnTo>
                      <a:cubicBezTo>
                        <a:pt x="3736" y="393"/>
                        <a:pt x="4214" y="395"/>
                        <a:pt x="4760" y="395"/>
                      </a:cubicBezTo>
                      <a:cubicBezTo>
                        <a:pt x="5578" y="395"/>
                        <a:pt x="6551" y="391"/>
                        <a:pt x="7028" y="374"/>
                      </a:cubicBezTo>
                      <a:lnTo>
                        <a:pt x="7028" y="169"/>
                      </a:lnTo>
                      <a:cubicBezTo>
                        <a:pt x="7019" y="159"/>
                        <a:pt x="7009" y="47"/>
                        <a:pt x="70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2"/>
                <p:cNvSpPr/>
                <p:nvPr/>
              </p:nvSpPr>
              <p:spPr>
                <a:xfrm>
                  <a:off x="2241996" y="2957439"/>
                  <a:ext cx="270126" cy="25913"/>
                </a:xfrm>
                <a:custGeom>
                  <a:rect b="b" l="l" r="r" t="t"/>
                  <a:pathLst>
                    <a:path extrusionOk="0" h="396" w="4128">
                      <a:moveTo>
                        <a:pt x="4118" y="1"/>
                      </a:moveTo>
                      <a:cubicBezTo>
                        <a:pt x="3594" y="20"/>
                        <a:pt x="2377" y="20"/>
                        <a:pt x="2068" y="20"/>
                      </a:cubicBezTo>
                      <a:lnTo>
                        <a:pt x="10" y="20"/>
                      </a:lnTo>
                      <a:cubicBezTo>
                        <a:pt x="0" y="48"/>
                        <a:pt x="0" y="95"/>
                        <a:pt x="0" y="95"/>
                      </a:cubicBezTo>
                      <a:lnTo>
                        <a:pt x="0" y="394"/>
                      </a:lnTo>
                      <a:lnTo>
                        <a:pt x="2059" y="394"/>
                      </a:lnTo>
                      <a:cubicBezTo>
                        <a:pt x="2186" y="394"/>
                        <a:pt x="2466" y="396"/>
                        <a:pt x="2786" y="396"/>
                      </a:cubicBezTo>
                      <a:cubicBezTo>
                        <a:pt x="3267" y="396"/>
                        <a:pt x="3837" y="392"/>
                        <a:pt x="4118" y="375"/>
                      </a:cubicBezTo>
                      <a:lnTo>
                        <a:pt x="4118" y="169"/>
                      </a:lnTo>
                      <a:cubicBezTo>
                        <a:pt x="4127" y="160"/>
                        <a:pt x="4127" y="48"/>
                        <a:pt x="4118"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p:nvPr/>
              </p:nvSpPr>
              <p:spPr>
                <a:xfrm>
                  <a:off x="2241407" y="3003376"/>
                  <a:ext cx="383398" cy="25913"/>
                </a:xfrm>
                <a:custGeom>
                  <a:rect b="b" l="l" r="r" t="t"/>
                  <a:pathLst>
                    <a:path extrusionOk="0" h="396" w="5859">
                      <a:moveTo>
                        <a:pt x="5849" y="1"/>
                      </a:moveTo>
                      <a:cubicBezTo>
                        <a:pt x="5100" y="20"/>
                        <a:pt x="3378" y="20"/>
                        <a:pt x="2938" y="20"/>
                      </a:cubicBezTo>
                      <a:lnTo>
                        <a:pt x="19" y="20"/>
                      </a:lnTo>
                      <a:cubicBezTo>
                        <a:pt x="0" y="48"/>
                        <a:pt x="9" y="94"/>
                        <a:pt x="9" y="94"/>
                      </a:cubicBezTo>
                      <a:lnTo>
                        <a:pt x="9" y="394"/>
                      </a:lnTo>
                      <a:lnTo>
                        <a:pt x="2938" y="394"/>
                      </a:lnTo>
                      <a:cubicBezTo>
                        <a:pt x="3114" y="394"/>
                        <a:pt x="3510" y="395"/>
                        <a:pt x="3965" y="395"/>
                      </a:cubicBezTo>
                      <a:cubicBezTo>
                        <a:pt x="4646" y="395"/>
                        <a:pt x="5459" y="392"/>
                        <a:pt x="5858" y="375"/>
                      </a:cubicBezTo>
                      <a:lnTo>
                        <a:pt x="5858" y="169"/>
                      </a:lnTo>
                      <a:cubicBezTo>
                        <a:pt x="5858" y="160"/>
                        <a:pt x="5858" y="48"/>
                        <a:pt x="58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2"/>
                <p:cNvSpPr/>
                <p:nvPr/>
              </p:nvSpPr>
              <p:spPr>
                <a:xfrm>
                  <a:off x="2241996" y="3050556"/>
                  <a:ext cx="459960" cy="25324"/>
                </a:xfrm>
                <a:custGeom>
                  <a:rect b="b" l="l" r="r" t="t"/>
                  <a:pathLst>
                    <a:path extrusionOk="0" h="387" w="7029">
                      <a:moveTo>
                        <a:pt x="7000" y="0"/>
                      </a:moveTo>
                      <a:cubicBezTo>
                        <a:pt x="6111" y="10"/>
                        <a:pt x="4034" y="10"/>
                        <a:pt x="3510" y="10"/>
                      </a:cubicBezTo>
                      <a:lnTo>
                        <a:pt x="28" y="10"/>
                      </a:lnTo>
                      <a:cubicBezTo>
                        <a:pt x="0" y="47"/>
                        <a:pt x="10" y="94"/>
                        <a:pt x="10" y="94"/>
                      </a:cubicBezTo>
                      <a:lnTo>
                        <a:pt x="10" y="384"/>
                      </a:lnTo>
                      <a:lnTo>
                        <a:pt x="3519" y="384"/>
                      </a:lnTo>
                      <a:cubicBezTo>
                        <a:pt x="3790" y="384"/>
                        <a:pt x="4469" y="386"/>
                        <a:pt x="5179" y="386"/>
                      </a:cubicBezTo>
                      <a:cubicBezTo>
                        <a:pt x="5889" y="386"/>
                        <a:pt x="6630" y="384"/>
                        <a:pt x="7028" y="375"/>
                      </a:cubicBezTo>
                      <a:lnTo>
                        <a:pt x="7028" y="159"/>
                      </a:lnTo>
                      <a:cubicBezTo>
                        <a:pt x="7019" y="141"/>
                        <a:pt x="7009" y="28"/>
                        <a:pt x="70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2"/>
                <p:cNvSpPr/>
                <p:nvPr/>
              </p:nvSpPr>
              <p:spPr>
                <a:xfrm>
                  <a:off x="2241407" y="3096493"/>
                  <a:ext cx="380912" cy="25324"/>
                </a:xfrm>
                <a:custGeom>
                  <a:rect b="b" l="l" r="r" t="t"/>
                  <a:pathLst>
                    <a:path extrusionOk="0" h="387" w="5821">
                      <a:moveTo>
                        <a:pt x="5802" y="0"/>
                      </a:moveTo>
                      <a:cubicBezTo>
                        <a:pt x="5063" y="10"/>
                        <a:pt x="3360" y="10"/>
                        <a:pt x="2910" y="10"/>
                      </a:cubicBezTo>
                      <a:lnTo>
                        <a:pt x="19" y="10"/>
                      </a:lnTo>
                      <a:cubicBezTo>
                        <a:pt x="0" y="47"/>
                        <a:pt x="9" y="94"/>
                        <a:pt x="9" y="94"/>
                      </a:cubicBezTo>
                      <a:lnTo>
                        <a:pt x="9" y="384"/>
                      </a:lnTo>
                      <a:lnTo>
                        <a:pt x="2910" y="384"/>
                      </a:lnTo>
                      <a:cubicBezTo>
                        <a:pt x="3135" y="384"/>
                        <a:pt x="3696" y="386"/>
                        <a:pt x="4284" y="386"/>
                      </a:cubicBezTo>
                      <a:cubicBezTo>
                        <a:pt x="4871" y="386"/>
                        <a:pt x="5484" y="384"/>
                        <a:pt x="5811" y="375"/>
                      </a:cubicBezTo>
                      <a:lnTo>
                        <a:pt x="5811" y="159"/>
                      </a:lnTo>
                      <a:cubicBezTo>
                        <a:pt x="5821" y="141"/>
                        <a:pt x="5811" y="28"/>
                        <a:pt x="5802"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2"/>
                <p:cNvSpPr/>
                <p:nvPr/>
              </p:nvSpPr>
              <p:spPr>
                <a:xfrm>
                  <a:off x="2120151" y="3188302"/>
                  <a:ext cx="189900" cy="25324"/>
                </a:xfrm>
                <a:custGeom>
                  <a:rect b="b" l="l" r="r" t="t"/>
                  <a:pathLst>
                    <a:path extrusionOk="0" h="387" w="2902">
                      <a:moveTo>
                        <a:pt x="2892" y="1"/>
                      </a:moveTo>
                      <a:cubicBezTo>
                        <a:pt x="2517" y="10"/>
                        <a:pt x="1666" y="10"/>
                        <a:pt x="1451" y="10"/>
                      </a:cubicBezTo>
                      <a:lnTo>
                        <a:pt x="19" y="10"/>
                      </a:lnTo>
                      <a:cubicBezTo>
                        <a:pt x="0" y="48"/>
                        <a:pt x="0" y="94"/>
                        <a:pt x="0" y="94"/>
                      </a:cubicBezTo>
                      <a:lnTo>
                        <a:pt x="0" y="385"/>
                      </a:lnTo>
                      <a:lnTo>
                        <a:pt x="1451" y="385"/>
                      </a:lnTo>
                      <a:cubicBezTo>
                        <a:pt x="1563" y="385"/>
                        <a:pt x="1844" y="387"/>
                        <a:pt x="2137" y="387"/>
                      </a:cubicBezTo>
                      <a:cubicBezTo>
                        <a:pt x="2431" y="387"/>
                        <a:pt x="2737" y="385"/>
                        <a:pt x="2901" y="375"/>
                      </a:cubicBezTo>
                      <a:lnTo>
                        <a:pt x="2901" y="160"/>
                      </a:lnTo>
                      <a:cubicBezTo>
                        <a:pt x="2901" y="151"/>
                        <a:pt x="2901" y="48"/>
                        <a:pt x="2892"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2"/>
                <p:cNvSpPr/>
                <p:nvPr/>
              </p:nvSpPr>
              <p:spPr>
                <a:xfrm>
                  <a:off x="2333216" y="3188302"/>
                  <a:ext cx="108495" cy="25324"/>
                </a:xfrm>
                <a:custGeom>
                  <a:rect b="b" l="l" r="r" t="t"/>
                  <a:pathLst>
                    <a:path extrusionOk="0" h="387" w="1658">
                      <a:moveTo>
                        <a:pt x="1648" y="1"/>
                      </a:moveTo>
                      <a:cubicBezTo>
                        <a:pt x="1442" y="10"/>
                        <a:pt x="946" y="10"/>
                        <a:pt x="834" y="10"/>
                      </a:cubicBezTo>
                      <a:lnTo>
                        <a:pt x="1" y="10"/>
                      </a:lnTo>
                      <a:lnTo>
                        <a:pt x="1" y="94"/>
                      </a:lnTo>
                      <a:lnTo>
                        <a:pt x="1" y="385"/>
                      </a:lnTo>
                      <a:lnTo>
                        <a:pt x="834" y="385"/>
                      </a:lnTo>
                      <a:cubicBezTo>
                        <a:pt x="894" y="385"/>
                        <a:pt x="1053" y="387"/>
                        <a:pt x="1221" y="387"/>
                      </a:cubicBezTo>
                      <a:cubicBezTo>
                        <a:pt x="1388" y="387"/>
                        <a:pt x="1563" y="385"/>
                        <a:pt x="1657" y="375"/>
                      </a:cubicBezTo>
                      <a:lnTo>
                        <a:pt x="1657" y="160"/>
                      </a:lnTo>
                      <a:cubicBezTo>
                        <a:pt x="1657" y="151"/>
                        <a:pt x="1648" y="48"/>
                        <a:pt x="1648"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2"/>
                <p:cNvSpPr/>
                <p:nvPr/>
              </p:nvSpPr>
              <p:spPr>
                <a:xfrm>
                  <a:off x="2241996" y="3245298"/>
                  <a:ext cx="459960" cy="25848"/>
                </a:xfrm>
                <a:custGeom>
                  <a:rect b="b" l="l" r="r" t="t"/>
                  <a:pathLst>
                    <a:path extrusionOk="0" h="395" w="7029">
                      <a:moveTo>
                        <a:pt x="7000" y="0"/>
                      </a:moveTo>
                      <a:cubicBezTo>
                        <a:pt x="6111" y="19"/>
                        <a:pt x="4034" y="19"/>
                        <a:pt x="3510" y="19"/>
                      </a:cubicBezTo>
                      <a:lnTo>
                        <a:pt x="28" y="19"/>
                      </a:lnTo>
                      <a:cubicBezTo>
                        <a:pt x="0" y="47"/>
                        <a:pt x="10" y="94"/>
                        <a:pt x="10" y="94"/>
                      </a:cubicBezTo>
                      <a:lnTo>
                        <a:pt x="10" y="393"/>
                      </a:lnTo>
                      <a:lnTo>
                        <a:pt x="3519" y="393"/>
                      </a:lnTo>
                      <a:cubicBezTo>
                        <a:pt x="3736" y="393"/>
                        <a:pt x="4214" y="395"/>
                        <a:pt x="4760" y="395"/>
                      </a:cubicBezTo>
                      <a:cubicBezTo>
                        <a:pt x="5578" y="395"/>
                        <a:pt x="6551" y="391"/>
                        <a:pt x="7028" y="374"/>
                      </a:cubicBezTo>
                      <a:lnTo>
                        <a:pt x="7028" y="169"/>
                      </a:lnTo>
                      <a:cubicBezTo>
                        <a:pt x="7019" y="159"/>
                        <a:pt x="7009" y="47"/>
                        <a:pt x="70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2"/>
                <p:cNvSpPr/>
                <p:nvPr/>
              </p:nvSpPr>
              <p:spPr>
                <a:xfrm>
                  <a:off x="2241996" y="3292413"/>
                  <a:ext cx="430513" cy="25324"/>
                </a:xfrm>
                <a:custGeom>
                  <a:rect b="b" l="l" r="r" t="t"/>
                  <a:pathLst>
                    <a:path extrusionOk="0" h="387" w="6579">
                      <a:moveTo>
                        <a:pt x="6551" y="1"/>
                      </a:moveTo>
                      <a:cubicBezTo>
                        <a:pt x="5718" y="10"/>
                        <a:pt x="3781" y="10"/>
                        <a:pt x="3285" y="10"/>
                      </a:cubicBezTo>
                      <a:lnTo>
                        <a:pt x="28" y="10"/>
                      </a:lnTo>
                      <a:cubicBezTo>
                        <a:pt x="0" y="48"/>
                        <a:pt x="10" y="94"/>
                        <a:pt x="10" y="94"/>
                      </a:cubicBezTo>
                      <a:lnTo>
                        <a:pt x="10" y="384"/>
                      </a:lnTo>
                      <a:lnTo>
                        <a:pt x="3285" y="384"/>
                      </a:lnTo>
                      <a:cubicBezTo>
                        <a:pt x="3538" y="384"/>
                        <a:pt x="4174" y="387"/>
                        <a:pt x="4841" y="387"/>
                      </a:cubicBezTo>
                      <a:cubicBezTo>
                        <a:pt x="5507" y="387"/>
                        <a:pt x="6205" y="384"/>
                        <a:pt x="6579" y="375"/>
                      </a:cubicBezTo>
                      <a:lnTo>
                        <a:pt x="6579" y="160"/>
                      </a:lnTo>
                      <a:cubicBezTo>
                        <a:pt x="6560" y="141"/>
                        <a:pt x="6560" y="29"/>
                        <a:pt x="65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2"/>
                <p:cNvSpPr/>
                <p:nvPr/>
              </p:nvSpPr>
              <p:spPr>
                <a:xfrm>
                  <a:off x="2241996" y="3338350"/>
                  <a:ext cx="431168" cy="25324"/>
                </a:xfrm>
                <a:custGeom>
                  <a:rect b="b" l="l" r="r" t="t"/>
                  <a:pathLst>
                    <a:path extrusionOk="0" h="387" w="6589">
                      <a:moveTo>
                        <a:pt x="6560" y="1"/>
                      </a:moveTo>
                      <a:cubicBezTo>
                        <a:pt x="5718" y="10"/>
                        <a:pt x="3790" y="10"/>
                        <a:pt x="3285" y="10"/>
                      </a:cubicBezTo>
                      <a:lnTo>
                        <a:pt x="28" y="10"/>
                      </a:lnTo>
                      <a:cubicBezTo>
                        <a:pt x="0" y="47"/>
                        <a:pt x="10" y="94"/>
                        <a:pt x="10" y="94"/>
                      </a:cubicBezTo>
                      <a:lnTo>
                        <a:pt x="10" y="384"/>
                      </a:lnTo>
                      <a:lnTo>
                        <a:pt x="3304" y="384"/>
                      </a:lnTo>
                      <a:cubicBezTo>
                        <a:pt x="3552" y="384"/>
                        <a:pt x="4186" y="387"/>
                        <a:pt x="4851" y="387"/>
                      </a:cubicBezTo>
                      <a:cubicBezTo>
                        <a:pt x="5517" y="387"/>
                        <a:pt x="6214" y="384"/>
                        <a:pt x="6588" y="375"/>
                      </a:cubicBezTo>
                      <a:lnTo>
                        <a:pt x="6588" y="160"/>
                      </a:lnTo>
                      <a:cubicBezTo>
                        <a:pt x="6579" y="141"/>
                        <a:pt x="6579" y="29"/>
                        <a:pt x="65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2"/>
                <p:cNvSpPr/>
                <p:nvPr/>
              </p:nvSpPr>
              <p:spPr>
                <a:xfrm>
                  <a:off x="2241996" y="3384287"/>
                  <a:ext cx="459960" cy="25324"/>
                </a:xfrm>
                <a:custGeom>
                  <a:rect b="b" l="l" r="r" t="t"/>
                  <a:pathLst>
                    <a:path extrusionOk="0" h="387" w="7029">
                      <a:moveTo>
                        <a:pt x="7000" y="0"/>
                      </a:moveTo>
                      <a:cubicBezTo>
                        <a:pt x="6111" y="10"/>
                        <a:pt x="4034" y="10"/>
                        <a:pt x="3510" y="10"/>
                      </a:cubicBezTo>
                      <a:lnTo>
                        <a:pt x="28" y="10"/>
                      </a:lnTo>
                      <a:cubicBezTo>
                        <a:pt x="0" y="47"/>
                        <a:pt x="10" y="94"/>
                        <a:pt x="10" y="94"/>
                      </a:cubicBezTo>
                      <a:lnTo>
                        <a:pt x="10" y="384"/>
                      </a:lnTo>
                      <a:lnTo>
                        <a:pt x="3519" y="384"/>
                      </a:lnTo>
                      <a:cubicBezTo>
                        <a:pt x="3790" y="384"/>
                        <a:pt x="4469" y="386"/>
                        <a:pt x="5179" y="386"/>
                      </a:cubicBezTo>
                      <a:cubicBezTo>
                        <a:pt x="5889" y="386"/>
                        <a:pt x="6630" y="384"/>
                        <a:pt x="7028" y="375"/>
                      </a:cubicBezTo>
                      <a:lnTo>
                        <a:pt x="7028" y="159"/>
                      </a:lnTo>
                      <a:cubicBezTo>
                        <a:pt x="7019" y="141"/>
                        <a:pt x="7009" y="28"/>
                        <a:pt x="7000"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2"/>
                <p:cNvSpPr/>
                <p:nvPr/>
              </p:nvSpPr>
              <p:spPr>
                <a:xfrm>
                  <a:off x="2241407" y="3430225"/>
                  <a:ext cx="380912" cy="25324"/>
                </a:xfrm>
                <a:custGeom>
                  <a:rect b="b" l="l" r="r" t="t"/>
                  <a:pathLst>
                    <a:path extrusionOk="0" h="387" w="5821">
                      <a:moveTo>
                        <a:pt x="5802" y="0"/>
                      </a:moveTo>
                      <a:cubicBezTo>
                        <a:pt x="5063" y="10"/>
                        <a:pt x="3360" y="10"/>
                        <a:pt x="2910" y="10"/>
                      </a:cubicBezTo>
                      <a:lnTo>
                        <a:pt x="19" y="10"/>
                      </a:lnTo>
                      <a:cubicBezTo>
                        <a:pt x="0" y="47"/>
                        <a:pt x="9" y="94"/>
                        <a:pt x="9" y="94"/>
                      </a:cubicBezTo>
                      <a:lnTo>
                        <a:pt x="9" y="384"/>
                      </a:lnTo>
                      <a:lnTo>
                        <a:pt x="2910" y="384"/>
                      </a:lnTo>
                      <a:cubicBezTo>
                        <a:pt x="3135" y="384"/>
                        <a:pt x="3696" y="386"/>
                        <a:pt x="4284" y="386"/>
                      </a:cubicBezTo>
                      <a:cubicBezTo>
                        <a:pt x="4871" y="386"/>
                        <a:pt x="5484" y="384"/>
                        <a:pt x="5811" y="375"/>
                      </a:cubicBezTo>
                      <a:lnTo>
                        <a:pt x="5811" y="159"/>
                      </a:lnTo>
                      <a:cubicBezTo>
                        <a:pt x="5821" y="150"/>
                        <a:pt x="5811" y="47"/>
                        <a:pt x="58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3" name="Google Shape;363;p32"/>
            <p:cNvSpPr/>
            <p:nvPr/>
          </p:nvSpPr>
          <p:spPr>
            <a:xfrm>
              <a:off x="5135462" y="2027963"/>
              <a:ext cx="44240" cy="81581"/>
            </a:xfrm>
            <a:custGeom>
              <a:rect b="b" l="l" r="r" t="t"/>
              <a:pathLst>
                <a:path extrusionOk="0" h="1348" w="731">
                  <a:moveTo>
                    <a:pt x="412" y="0"/>
                  </a:moveTo>
                  <a:cubicBezTo>
                    <a:pt x="300" y="10"/>
                    <a:pt x="216" y="10"/>
                    <a:pt x="141" y="10"/>
                  </a:cubicBezTo>
                  <a:lnTo>
                    <a:pt x="28" y="10"/>
                  </a:lnTo>
                  <a:cubicBezTo>
                    <a:pt x="28" y="10"/>
                    <a:pt x="19" y="28"/>
                    <a:pt x="19" y="38"/>
                  </a:cubicBezTo>
                  <a:cubicBezTo>
                    <a:pt x="0" y="94"/>
                    <a:pt x="19" y="150"/>
                    <a:pt x="19" y="197"/>
                  </a:cubicBezTo>
                  <a:lnTo>
                    <a:pt x="19" y="356"/>
                  </a:lnTo>
                  <a:lnTo>
                    <a:pt x="19" y="683"/>
                  </a:lnTo>
                  <a:lnTo>
                    <a:pt x="19" y="1002"/>
                  </a:lnTo>
                  <a:lnTo>
                    <a:pt x="19" y="1329"/>
                  </a:lnTo>
                  <a:lnTo>
                    <a:pt x="19" y="1348"/>
                  </a:lnTo>
                  <a:lnTo>
                    <a:pt x="702" y="1348"/>
                  </a:lnTo>
                  <a:cubicBezTo>
                    <a:pt x="702" y="1348"/>
                    <a:pt x="702" y="1329"/>
                    <a:pt x="721" y="1329"/>
                  </a:cubicBezTo>
                  <a:cubicBezTo>
                    <a:pt x="730" y="1226"/>
                    <a:pt x="730" y="1123"/>
                    <a:pt x="730" y="1002"/>
                  </a:cubicBezTo>
                  <a:lnTo>
                    <a:pt x="730" y="665"/>
                  </a:lnTo>
                  <a:lnTo>
                    <a:pt x="730" y="337"/>
                  </a:lnTo>
                  <a:lnTo>
                    <a:pt x="730" y="178"/>
                  </a:lnTo>
                  <a:lnTo>
                    <a:pt x="730" y="10"/>
                  </a:lnTo>
                  <a:lnTo>
                    <a:pt x="7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2"/>
            <p:cNvSpPr/>
            <p:nvPr/>
          </p:nvSpPr>
          <p:spPr>
            <a:xfrm>
              <a:off x="5213049" y="1978095"/>
              <a:ext cx="43090" cy="131449"/>
            </a:xfrm>
            <a:custGeom>
              <a:rect b="b" l="l" r="r" t="t"/>
              <a:pathLst>
                <a:path extrusionOk="0" h="2172" w="712">
                  <a:moveTo>
                    <a:pt x="393" y="1"/>
                  </a:moveTo>
                  <a:cubicBezTo>
                    <a:pt x="300" y="20"/>
                    <a:pt x="216" y="20"/>
                    <a:pt x="141" y="20"/>
                  </a:cubicBezTo>
                  <a:lnTo>
                    <a:pt x="28" y="20"/>
                  </a:lnTo>
                  <a:cubicBezTo>
                    <a:pt x="28" y="20"/>
                    <a:pt x="19" y="20"/>
                    <a:pt x="19" y="29"/>
                  </a:cubicBezTo>
                  <a:cubicBezTo>
                    <a:pt x="19" y="29"/>
                    <a:pt x="10" y="38"/>
                    <a:pt x="10" y="66"/>
                  </a:cubicBezTo>
                  <a:cubicBezTo>
                    <a:pt x="0" y="151"/>
                    <a:pt x="10" y="244"/>
                    <a:pt x="0" y="338"/>
                  </a:cubicBezTo>
                  <a:lnTo>
                    <a:pt x="0" y="581"/>
                  </a:lnTo>
                  <a:lnTo>
                    <a:pt x="0" y="1105"/>
                  </a:lnTo>
                  <a:lnTo>
                    <a:pt x="0" y="1629"/>
                  </a:lnTo>
                  <a:lnTo>
                    <a:pt x="0" y="2162"/>
                  </a:lnTo>
                  <a:lnTo>
                    <a:pt x="0" y="2172"/>
                  </a:lnTo>
                  <a:lnTo>
                    <a:pt x="683" y="2172"/>
                  </a:lnTo>
                  <a:cubicBezTo>
                    <a:pt x="683" y="2172"/>
                    <a:pt x="683" y="2162"/>
                    <a:pt x="702" y="2144"/>
                  </a:cubicBezTo>
                  <a:cubicBezTo>
                    <a:pt x="711" y="1975"/>
                    <a:pt x="711" y="1798"/>
                    <a:pt x="711" y="1629"/>
                  </a:cubicBezTo>
                  <a:lnTo>
                    <a:pt x="711" y="1096"/>
                  </a:lnTo>
                  <a:lnTo>
                    <a:pt x="711" y="572"/>
                  </a:lnTo>
                  <a:lnTo>
                    <a:pt x="711" y="310"/>
                  </a:lnTo>
                  <a:lnTo>
                    <a:pt x="711" y="38"/>
                  </a:lnTo>
                  <a:lnTo>
                    <a:pt x="711" y="29"/>
                  </a:lnTo>
                  <a:lnTo>
                    <a:pt x="7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2"/>
            <p:cNvSpPr/>
            <p:nvPr/>
          </p:nvSpPr>
          <p:spPr>
            <a:xfrm>
              <a:off x="5290030" y="1948077"/>
              <a:ext cx="43151" cy="162073"/>
            </a:xfrm>
            <a:custGeom>
              <a:rect b="b" l="l" r="r" t="t"/>
              <a:pathLst>
                <a:path extrusionOk="0" h="2678" w="713">
                  <a:moveTo>
                    <a:pt x="48" y="1"/>
                  </a:moveTo>
                  <a:cubicBezTo>
                    <a:pt x="48" y="1"/>
                    <a:pt x="38" y="1"/>
                    <a:pt x="38" y="10"/>
                  </a:cubicBezTo>
                  <a:cubicBezTo>
                    <a:pt x="38" y="10"/>
                    <a:pt x="20" y="38"/>
                    <a:pt x="20" y="57"/>
                  </a:cubicBezTo>
                  <a:cubicBezTo>
                    <a:pt x="10" y="160"/>
                    <a:pt x="20" y="282"/>
                    <a:pt x="10" y="385"/>
                  </a:cubicBezTo>
                  <a:lnTo>
                    <a:pt x="10" y="703"/>
                  </a:lnTo>
                  <a:cubicBezTo>
                    <a:pt x="10" y="927"/>
                    <a:pt x="10" y="1133"/>
                    <a:pt x="1" y="1358"/>
                  </a:cubicBezTo>
                  <a:lnTo>
                    <a:pt x="1" y="2003"/>
                  </a:lnTo>
                  <a:lnTo>
                    <a:pt x="1" y="2658"/>
                  </a:lnTo>
                  <a:lnTo>
                    <a:pt x="1" y="2677"/>
                  </a:lnTo>
                  <a:cubicBezTo>
                    <a:pt x="235" y="2677"/>
                    <a:pt x="459" y="2668"/>
                    <a:pt x="693" y="2668"/>
                  </a:cubicBezTo>
                  <a:cubicBezTo>
                    <a:pt x="693" y="2658"/>
                    <a:pt x="693" y="2658"/>
                    <a:pt x="703" y="2630"/>
                  </a:cubicBezTo>
                  <a:cubicBezTo>
                    <a:pt x="712" y="2425"/>
                    <a:pt x="712" y="2200"/>
                    <a:pt x="712" y="1985"/>
                  </a:cubicBezTo>
                  <a:lnTo>
                    <a:pt x="712" y="1330"/>
                  </a:lnTo>
                  <a:lnTo>
                    <a:pt x="712" y="693"/>
                  </a:lnTo>
                  <a:lnTo>
                    <a:pt x="712" y="366"/>
                  </a:lnTo>
                  <a:lnTo>
                    <a:pt x="712" y="38"/>
                  </a:lnTo>
                  <a:lnTo>
                    <a:pt x="712" y="20"/>
                  </a:lnTo>
                  <a:lnTo>
                    <a:pt x="712" y="1"/>
                  </a:lnTo>
                  <a:lnTo>
                    <a:pt x="394" y="1"/>
                  </a:lnTo>
                  <a:cubicBezTo>
                    <a:pt x="347" y="6"/>
                    <a:pt x="307" y="8"/>
                    <a:pt x="269" y="8"/>
                  </a:cubicBezTo>
                  <a:cubicBezTo>
                    <a:pt x="230" y="8"/>
                    <a:pt x="193" y="6"/>
                    <a:pt x="151"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2"/>
            <p:cNvSpPr/>
            <p:nvPr/>
          </p:nvSpPr>
          <p:spPr>
            <a:xfrm>
              <a:off x="5367617" y="1997340"/>
              <a:ext cx="43695" cy="112204"/>
            </a:xfrm>
            <a:custGeom>
              <a:rect b="b" l="l" r="r" t="t"/>
              <a:pathLst>
                <a:path extrusionOk="0" h="1854" w="722">
                  <a:moveTo>
                    <a:pt x="38" y="1"/>
                  </a:moveTo>
                  <a:cubicBezTo>
                    <a:pt x="38" y="1"/>
                    <a:pt x="29" y="1"/>
                    <a:pt x="29" y="20"/>
                  </a:cubicBezTo>
                  <a:cubicBezTo>
                    <a:pt x="29" y="20"/>
                    <a:pt x="20" y="29"/>
                    <a:pt x="20" y="48"/>
                  </a:cubicBezTo>
                  <a:cubicBezTo>
                    <a:pt x="1" y="123"/>
                    <a:pt x="20" y="207"/>
                    <a:pt x="1" y="272"/>
                  </a:cubicBezTo>
                  <a:lnTo>
                    <a:pt x="1" y="488"/>
                  </a:lnTo>
                  <a:lnTo>
                    <a:pt x="1" y="937"/>
                  </a:lnTo>
                  <a:lnTo>
                    <a:pt x="1" y="1386"/>
                  </a:lnTo>
                  <a:lnTo>
                    <a:pt x="1" y="1835"/>
                  </a:lnTo>
                  <a:lnTo>
                    <a:pt x="1" y="1854"/>
                  </a:lnTo>
                  <a:lnTo>
                    <a:pt x="693" y="1854"/>
                  </a:lnTo>
                  <a:cubicBezTo>
                    <a:pt x="693" y="1854"/>
                    <a:pt x="693" y="1835"/>
                    <a:pt x="703" y="1826"/>
                  </a:cubicBezTo>
                  <a:cubicBezTo>
                    <a:pt x="722" y="1685"/>
                    <a:pt x="722" y="1536"/>
                    <a:pt x="722" y="1386"/>
                  </a:cubicBezTo>
                  <a:lnTo>
                    <a:pt x="722" y="927"/>
                  </a:lnTo>
                  <a:lnTo>
                    <a:pt x="722" y="469"/>
                  </a:lnTo>
                  <a:lnTo>
                    <a:pt x="722" y="254"/>
                  </a:lnTo>
                  <a:lnTo>
                    <a:pt x="722" y="20"/>
                  </a:lnTo>
                  <a:lnTo>
                    <a:pt x="7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2"/>
            <p:cNvSpPr/>
            <p:nvPr/>
          </p:nvSpPr>
          <p:spPr>
            <a:xfrm>
              <a:off x="7390619" y="3293497"/>
              <a:ext cx="432173" cy="373227"/>
            </a:xfrm>
            <a:custGeom>
              <a:rect b="b" l="l" r="r" t="t"/>
              <a:pathLst>
                <a:path extrusionOk="0" h="6167" w="7141">
                  <a:moveTo>
                    <a:pt x="6495" y="0"/>
                  </a:moveTo>
                  <a:cubicBezTo>
                    <a:pt x="6363" y="0"/>
                    <a:pt x="6230" y="4"/>
                    <a:pt x="6101" y="4"/>
                  </a:cubicBezTo>
                  <a:lnTo>
                    <a:pt x="5269" y="4"/>
                  </a:lnTo>
                  <a:cubicBezTo>
                    <a:pt x="4688" y="4"/>
                    <a:pt x="4099" y="4"/>
                    <a:pt x="3519" y="13"/>
                  </a:cubicBezTo>
                  <a:cubicBezTo>
                    <a:pt x="2948" y="13"/>
                    <a:pt x="2368" y="32"/>
                    <a:pt x="1797" y="41"/>
                  </a:cubicBezTo>
                  <a:cubicBezTo>
                    <a:pt x="1217" y="51"/>
                    <a:pt x="627" y="41"/>
                    <a:pt x="47" y="98"/>
                  </a:cubicBezTo>
                  <a:cubicBezTo>
                    <a:pt x="19" y="98"/>
                    <a:pt x="9" y="107"/>
                    <a:pt x="0" y="107"/>
                  </a:cubicBezTo>
                  <a:lnTo>
                    <a:pt x="0" y="6087"/>
                  </a:lnTo>
                  <a:cubicBezTo>
                    <a:pt x="9" y="6115"/>
                    <a:pt x="47" y="6133"/>
                    <a:pt x="75" y="6133"/>
                  </a:cubicBezTo>
                  <a:cubicBezTo>
                    <a:pt x="323" y="6158"/>
                    <a:pt x="576" y="6167"/>
                    <a:pt x="831" y="6167"/>
                  </a:cubicBezTo>
                  <a:cubicBezTo>
                    <a:pt x="1152" y="6167"/>
                    <a:pt x="1474" y="6153"/>
                    <a:pt x="1787" y="6143"/>
                  </a:cubicBezTo>
                  <a:cubicBezTo>
                    <a:pt x="2368" y="6133"/>
                    <a:pt x="2957" y="6124"/>
                    <a:pt x="3547" y="6115"/>
                  </a:cubicBezTo>
                  <a:cubicBezTo>
                    <a:pt x="4127" y="6096"/>
                    <a:pt x="4707" y="6087"/>
                    <a:pt x="5278" y="6077"/>
                  </a:cubicBezTo>
                  <a:cubicBezTo>
                    <a:pt x="5577" y="6068"/>
                    <a:pt x="5858" y="6068"/>
                    <a:pt x="6148" y="6049"/>
                  </a:cubicBezTo>
                  <a:cubicBezTo>
                    <a:pt x="6196" y="6048"/>
                    <a:pt x="6245" y="6047"/>
                    <a:pt x="6295" y="6047"/>
                  </a:cubicBezTo>
                  <a:cubicBezTo>
                    <a:pt x="6393" y="6047"/>
                    <a:pt x="6492" y="6049"/>
                    <a:pt x="6591" y="6049"/>
                  </a:cubicBezTo>
                  <a:cubicBezTo>
                    <a:pt x="6740" y="6049"/>
                    <a:pt x="6887" y="6045"/>
                    <a:pt x="7028" y="6021"/>
                  </a:cubicBezTo>
                  <a:cubicBezTo>
                    <a:pt x="7037" y="6021"/>
                    <a:pt x="7037" y="6021"/>
                    <a:pt x="7046" y="6002"/>
                  </a:cubicBezTo>
                  <a:cubicBezTo>
                    <a:pt x="7075" y="6002"/>
                    <a:pt x="7093" y="5993"/>
                    <a:pt x="7121" y="5984"/>
                  </a:cubicBezTo>
                  <a:cubicBezTo>
                    <a:pt x="7131" y="5057"/>
                    <a:pt x="7140" y="4131"/>
                    <a:pt x="7131" y="3214"/>
                  </a:cubicBezTo>
                  <a:cubicBezTo>
                    <a:pt x="7112" y="2493"/>
                    <a:pt x="7112" y="1791"/>
                    <a:pt x="7131" y="1090"/>
                  </a:cubicBezTo>
                  <a:cubicBezTo>
                    <a:pt x="7131" y="799"/>
                    <a:pt x="7121" y="509"/>
                    <a:pt x="7121" y="201"/>
                  </a:cubicBezTo>
                  <a:cubicBezTo>
                    <a:pt x="7121" y="173"/>
                    <a:pt x="7112" y="144"/>
                    <a:pt x="7093" y="126"/>
                  </a:cubicBezTo>
                  <a:cubicBezTo>
                    <a:pt x="7084" y="79"/>
                    <a:pt x="7046" y="32"/>
                    <a:pt x="6981" y="32"/>
                  </a:cubicBezTo>
                  <a:cubicBezTo>
                    <a:pt x="6825" y="6"/>
                    <a:pt x="6660" y="0"/>
                    <a:pt x="6495"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2"/>
            <p:cNvSpPr/>
            <p:nvPr/>
          </p:nvSpPr>
          <p:spPr>
            <a:xfrm>
              <a:off x="5664952" y="2240630"/>
              <a:ext cx="348353" cy="260902"/>
            </a:xfrm>
            <a:custGeom>
              <a:rect b="b" l="l" r="r" t="t"/>
              <a:pathLst>
                <a:path extrusionOk="0" h="4311" w="5756">
                  <a:moveTo>
                    <a:pt x="745" y="0"/>
                  </a:moveTo>
                  <a:cubicBezTo>
                    <a:pt x="508" y="0"/>
                    <a:pt x="272" y="5"/>
                    <a:pt x="38" y="24"/>
                  </a:cubicBezTo>
                  <a:cubicBezTo>
                    <a:pt x="29" y="24"/>
                    <a:pt x="20" y="24"/>
                    <a:pt x="1" y="33"/>
                  </a:cubicBezTo>
                  <a:lnTo>
                    <a:pt x="1" y="4235"/>
                  </a:lnTo>
                  <a:cubicBezTo>
                    <a:pt x="20" y="4253"/>
                    <a:pt x="38" y="4263"/>
                    <a:pt x="76" y="4263"/>
                  </a:cubicBezTo>
                  <a:cubicBezTo>
                    <a:pt x="323" y="4298"/>
                    <a:pt x="572" y="4306"/>
                    <a:pt x="820" y="4306"/>
                  </a:cubicBezTo>
                  <a:cubicBezTo>
                    <a:pt x="1033" y="4306"/>
                    <a:pt x="1244" y="4300"/>
                    <a:pt x="1451" y="4300"/>
                  </a:cubicBezTo>
                  <a:lnTo>
                    <a:pt x="4960" y="4300"/>
                  </a:lnTo>
                  <a:cubicBezTo>
                    <a:pt x="5101" y="4300"/>
                    <a:pt x="5248" y="4310"/>
                    <a:pt x="5394" y="4310"/>
                  </a:cubicBezTo>
                  <a:cubicBezTo>
                    <a:pt x="5491" y="4310"/>
                    <a:pt x="5587" y="4306"/>
                    <a:pt x="5681" y="4291"/>
                  </a:cubicBezTo>
                  <a:lnTo>
                    <a:pt x="5700" y="4291"/>
                  </a:lnTo>
                  <a:cubicBezTo>
                    <a:pt x="5728" y="4291"/>
                    <a:pt x="5737" y="4272"/>
                    <a:pt x="5747" y="4263"/>
                  </a:cubicBezTo>
                  <a:cubicBezTo>
                    <a:pt x="5756" y="3608"/>
                    <a:pt x="5756" y="2962"/>
                    <a:pt x="5756" y="2326"/>
                  </a:cubicBezTo>
                  <a:cubicBezTo>
                    <a:pt x="5747" y="1830"/>
                    <a:pt x="5747" y="1334"/>
                    <a:pt x="5756" y="838"/>
                  </a:cubicBezTo>
                  <a:cubicBezTo>
                    <a:pt x="5756" y="632"/>
                    <a:pt x="5747" y="426"/>
                    <a:pt x="5747" y="220"/>
                  </a:cubicBezTo>
                  <a:cubicBezTo>
                    <a:pt x="5747" y="192"/>
                    <a:pt x="5737" y="183"/>
                    <a:pt x="5728" y="164"/>
                  </a:cubicBezTo>
                  <a:cubicBezTo>
                    <a:pt x="5709" y="127"/>
                    <a:pt x="5681" y="98"/>
                    <a:pt x="5634" y="89"/>
                  </a:cubicBezTo>
                  <a:cubicBezTo>
                    <a:pt x="5410" y="52"/>
                    <a:pt x="5166" y="70"/>
                    <a:pt x="4932" y="52"/>
                  </a:cubicBezTo>
                  <a:cubicBezTo>
                    <a:pt x="4708" y="52"/>
                    <a:pt x="4483" y="42"/>
                    <a:pt x="4259" y="42"/>
                  </a:cubicBezTo>
                  <a:cubicBezTo>
                    <a:pt x="3791" y="33"/>
                    <a:pt x="3313" y="33"/>
                    <a:pt x="2846" y="24"/>
                  </a:cubicBezTo>
                  <a:cubicBezTo>
                    <a:pt x="2378" y="5"/>
                    <a:pt x="1919" y="5"/>
                    <a:pt x="1451" y="5"/>
                  </a:cubicBezTo>
                  <a:cubicBezTo>
                    <a:pt x="1217" y="5"/>
                    <a:pt x="981" y="0"/>
                    <a:pt x="745"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2"/>
            <p:cNvSpPr/>
            <p:nvPr/>
          </p:nvSpPr>
          <p:spPr>
            <a:xfrm>
              <a:off x="5394851" y="2441133"/>
              <a:ext cx="193180" cy="144280"/>
            </a:xfrm>
            <a:custGeom>
              <a:rect b="b" l="l" r="r" t="t"/>
              <a:pathLst>
                <a:path extrusionOk="0" h="2384" w="3192">
                  <a:moveTo>
                    <a:pt x="283" y="0"/>
                  </a:moveTo>
                  <a:cubicBezTo>
                    <a:pt x="195" y="0"/>
                    <a:pt x="106" y="1"/>
                    <a:pt x="19" y="5"/>
                  </a:cubicBezTo>
                  <a:lnTo>
                    <a:pt x="0" y="5"/>
                  </a:lnTo>
                  <a:lnTo>
                    <a:pt x="0" y="2335"/>
                  </a:lnTo>
                  <a:cubicBezTo>
                    <a:pt x="10" y="2344"/>
                    <a:pt x="19" y="2353"/>
                    <a:pt x="28" y="2353"/>
                  </a:cubicBezTo>
                  <a:cubicBezTo>
                    <a:pt x="197" y="2378"/>
                    <a:pt x="373" y="2382"/>
                    <a:pt x="545" y="2382"/>
                  </a:cubicBezTo>
                  <a:cubicBezTo>
                    <a:pt x="630" y="2382"/>
                    <a:pt x="714" y="2381"/>
                    <a:pt x="796" y="2381"/>
                  </a:cubicBezTo>
                  <a:lnTo>
                    <a:pt x="2742" y="2381"/>
                  </a:lnTo>
                  <a:cubicBezTo>
                    <a:pt x="2807" y="2381"/>
                    <a:pt x="2875" y="2384"/>
                    <a:pt x="2943" y="2384"/>
                  </a:cubicBezTo>
                  <a:cubicBezTo>
                    <a:pt x="3011" y="2384"/>
                    <a:pt x="3079" y="2381"/>
                    <a:pt x="3144" y="2372"/>
                  </a:cubicBezTo>
                  <a:lnTo>
                    <a:pt x="3154" y="2372"/>
                  </a:lnTo>
                  <a:cubicBezTo>
                    <a:pt x="3163" y="2372"/>
                    <a:pt x="3182" y="2372"/>
                    <a:pt x="3182" y="2353"/>
                  </a:cubicBezTo>
                  <a:cubicBezTo>
                    <a:pt x="3182" y="1998"/>
                    <a:pt x="3191" y="1633"/>
                    <a:pt x="3191" y="1277"/>
                  </a:cubicBezTo>
                  <a:cubicBezTo>
                    <a:pt x="3182" y="1034"/>
                    <a:pt x="3191" y="753"/>
                    <a:pt x="3191" y="482"/>
                  </a:cubicBezTo>
                  <a:lnTo>
                    <a:pt x="3191" y="136"/>
                  </a:lnTo>
                  <a:cubicBezTo>
                    <a:pt x="3191" y="126"/>
                    <a:pt x="3191" y="107"/>
                    <a:pt x="3182" y="98"/>
                  </a:cubicBezTo>
                  <a:cubicBezTo>
                    <a:pt x="3172" y="79"/>
                    <a:pt x="3154" y="61"/>
                    <a:pt x="3135" y="61"/>
                  </a:cubicBezTo>
                  <a:cubicBezTo>
                    <a:pt x="3004" y="42"/>
                    <a:pt x="2864" y="51"/>
                    <a:pt x="2733" y="42"/>
                  </a:cubicBezTo>
                  <a:cubicBezTo>
                    <a:pt x="2611" y="42"/>
                    <a:pt x="2489" y="42"/>
                    <a:pt x="2358" y="33"/>
                  </a:cubicBezTo>
                  <a:cubicBezTo>
                    <a:pt x="2106" y="33"/>
                    <a:pt x="1834" y="14"/>
                    <a:pt x="1582" y="14"/>
                  </a:cubicBezTo>
                  <a:cubicBezTo>
                    <a:pt x="1320" y="14"/>
                    <a:pt x="1058" y="5"/>
                    <a:pt x="805" y="5"/>
                  </a:cubicBezTo>
                  <a:cubicBezTo>
                    <a:pt x="636" y="5"/>
                    <a:pt x="460" y="0"/>
                    <a:pt x="283"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2"/>
            <p:cNvSpPr/>
            <p:nvPr/>
          </p:nvSpPr>
          <p:spPr>
            <a:xfrm>
              <a:off x="5055576" y="3966903"/>
              <a:ext cx="158623" cy="217267"/>
            </a:xfrm>
            <a:custGeom>
              <a:rect b="b" l="l" r="r" t="t"/>
              <a:pathLst>
                <a:path extrusionOk="0" h="3590" w="2621">
                  <a:moveTo>
                    <a:pt x="1171" y="1"/>
                  </a:moveTo>
                  <a:cubicBezTo>
                    <a:pt x="1167" y="1"/>
                    <a:pt x="1164" y="2"/>
                    <a:pt x="1161" y="4"/>
                  </a:cubicBezTo>
                  <a:cubicBezTo>
                    <a:pt x="1058" y="50"/>
                    <a:pt x="76" y="322"/>
                    <a:pt x="38" y="434"/>
                  </a:cubicBezTo>
                  <a:cubicBezTo>
                    <a:pt x="1" y="556"/>
                    <a:pt x="122" y="1211"/>
                    <a:pt x="384" y="1651"/>
                  </a:cubicBezTo>
                  <a:cubicBezTo>
                    <a:pt x="656" y="2100"/>
                    <a:pt x="880" y="2193"/>
                    <a:pt x="1105" y="2446"/>
                  </a:cubicBezTo>
                  <a:cubicBezTo>
                    <a:pt x="1320" y="2689"/>
                    <a:pt x="1554" y="2970"/>
                    <a:pt x="1667" y="3185"/>
                  </a:cubicBezTo>
                  <a:cubicBezTo>
                    <a:pt x="1773" y="3371"/>
                    <a:pt x="1904" y="3590"/>
                    <a:pt x="2044" y="3590"/>
                  </a:cubicBezTo>
                  <a:cubicBezTo>
                    <a:pt x="2052" y="3590"/>
                    <a:pt x="2061" y="3589"/>
                    <a:pt x="2069" y="3588"/>
                  </a:cubicBezTo>
                  <a:cubicBezTo>
                    <a:pt x="2228" y="3569"/>
                    <a:pt x="2621" y="3204"/>
                    <a:pt x="2574" y="3017"/>
                  </a:cubicBezTo>
                  <a:cubicBezTo>
                    <a:pt x="2518" y="2830"/>
                    <a:pt x="2293" y="2437"/>
                    <a:pt x="2209" y="2128"/>
                  </a:cubicBezTo>
                  <a:cubicBezTo>
                    <a:pt x="2134" y="1838"/>
                    <a:pt x="2041" y="1426"/>
                    <a:pt x="1947" y="1201"/>
                  </a:cubicBezTo>
                  <a:cubicBezTo>
                    <a:pt x="1854" y="986"/>
                    <a:pt x="1638" y="518"/>
                    <a:pt x="1507" y="340"/>
                  </a:cubicBezTo>
                  <a:cubicBezTo>
                    <a:pt x="1394" y="175"/>
                    <a:pt x="1224" y="1"/>
                    <a:pt x="1171"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2"/>
            <p:cNvSpPr/>
            <p:nvPr/>
          </p:nvSpPr>
          <p:spPr>
            <a:xfrm>
              <a:off x="5172258" y="4091937"/>
              <a:ext cx="298545" cy="120435"/>
            </a:xfrm>
            <a:custGeom>
              <a:rect b="b" l="l" r="r" t="t"/>
              <a:pathLst>
                <a:path extrusionOk="0" h="1990" w="4933">
                  <a:moveTo>
                    <a:pt x="1881" y="1"/>
                  </a:moveTo>
                  <a:cubicBezTo>
                    <a:pt x="1539" y="1"/>
                    <a:pt x="394" y="249"/>
                    <a:pt x="394" y="249"/>
                  </a:cubicBezTo>
                  <a:cubicBezTo>
                    <a:pt x="253" y="324"/>
                    <a:pt x="216" y="333"/>
                    <a:pt x="132" y="530"/>
                  </a:cubicBezTo>
                  <a:cubicBezTo>
                    <a:pt x="66" y="717"/>
                    <a:pt x="19" y="1044"/>
                    <a:pt x="19" y="1269"/>
                  </a:cubicBezTo>
                  <a:cubicBezTo>
                    <a:pt x="19" y="1503"/>
                    <a:pt x="1" y="1793"/>
                    <a:pt x="66" y="1858"/>
                  </a:cubicBezTo>
                  <a:cubicBezTo>
                    <a:pt x="122" y="1915"/>
                    <a:pt x="141" y="1915"/>
                    <a:pt x="253" y="1915"/>
                  </a:cubicBezTo>
                  <a:cubicBezTo>
                    <a:pt x="336" y="1922"/>
                    <a:pt x="630" y="1960"/>
                    <a:pt x="965" y="1960"/>
                  </a:cubicBezTo>
                  <a:cubicBezTo>
                    <a:pt x="1048" y="1960"/>
                    <a:pt x="1132" y="1958"/>
                    <a:pt x="1217" y="1952"/>
                  </a:cubicBezTo>
                  <a:cubicBezTo>
                    <a:pt x="1596" y="1920"/>
                    <a:pt x="2148" y="1853"/>
                    <a:pt x="2498" y="1853"/>
                  </a:cubicBezTo>
                  <a:cubicBezTo>
                    <a:pt x="2554" y="1853"/>
                    <a:pt x="2605" y="1855"/>
                    <a:pt x="2649" y="1858"/>
                  </a:cubicBezTo>
                  <a:cubicBezTo>
                    <a:pt x="2967" y="1877"/>
                    <a:pt x="3875" y="1971"/>
                    <a:pt x="4090" y="1980"/>
                  </a:cubicBezTo>
                  <a:cubicBezTo>
                    <a:pt x="4173" y="1984"/>
                    <a:pt x="4283" y="1989"/>
                    <a:pt x="4389" y="1989"/>
                  </a:cubicBezTo>
                  <a:cubicBezTo>
                    <a:pt x="4544" y="1989"/>
                    <a:pt x="4691" y="1978"/>
                    <a:pt x="4736" y="1933"/>
                  </a:cubicBezTo>
                  <a:cubicBezTo>
                    <a:pt x="4820" y="1877"/>
                    <a:pt x="4848" y="1784"/>
                    <a:pt x="4848" y="1784"/>
                  </a:cubicBezTo>
                  <a:cubicBezTo>
                    <a:pt x="4848" y="1784"/>
                    <a:pt x="4932" y="1503"/>
                    <a:pt x="4773" y="1269"/>
                  </a:cubicBezTo>
                  <a:cubicBezTo>
                    <a:pt x="4614" y="1035"/>
                    <a:pt x="4651" y="885"/>
                    <a:pt x="4249" y="792"/>
                  </a:cubicBezTo>
                  <a:cubicBezTo>
                    <a:pt x="3856" y="698"/>
                    <a:pt x="3716" y="661"/>
                    <a:pt x="3407" y="614"/>
                  </a:cubicBezTo>
                  <a:cubicBezTo>
                    <a:pt x="3117" y="558"/>
                    <a:pt x="2153" y="80"/>
                    <a:pt x="1947" y="6"/>
                  </a:cubicBezTo>
                  <a:cubicBezTo>
                    <a:pt x="1931" y="2"/>
                    <a:pt x="1909" y="1"/>
                    <a:pt x="1881"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2"/>
            <p:cNvSpPr/>
            <p:nvPr/>
          </p:nvSpPr>
          <p:spPr>
            <a:xfrm>
              <a:off x="5112222" y="3157448"/>
              <a:ext cx="354042" cy="881474"/>
            </a:xfrm>
            <a:custGeom>
              <a:rect b="b" l="l" r="r" t="t"/>
              <a:pathLst>
                <a:path extrusionOk="0" h="14565" w="5850">
                  <a:moveTo>
                    <a:pt x="4362" y="1"/>
                  </a:moveTo>
                  <a:cubicBezTo>
                    <a:pt x="4042" y="1"/>
                    <a:pt x="3593" y="72"/>
                    <a:pt x="3426" y="90"/>
                  </a:cubicBezTo>
                  <a:cubicBezTo>
                    <a:pt x="3182" y="109"/>
                    <a:pt x="2480" y="109"/>
                    <a:pt x="2387" y="184"/>
                  </a:cubicBezTo>
                  <a:cubicBezTo>
                    <a:pt x="2293" y="249"/>
                    <a:pt x="3182" y="6968"/>
                    <a:pt x="3182" y="7455"/>
                  </a:cubicBezTo>
                  <a:cubicBezTo>
                    <a:pt x="3182" y="7951"/>
                    <a:pt x="1554" y="11198"/>
                    <a:pt x="1226" y="11741"/>
                  </a:cubicBezTo>
                  <a:cubicBezTo>
                    <a:pt x="918" y="12274"/>
                    <a:pt x="1" y="13201"/>
                    <a:pt x="1" y="13322"/>
                  </a:cubicBezTo>
                  <a:cubicBezTo>
                    <a:pt x="1" y="13435"/>
                    <a:pt x="29" y="13603"/>
                    <a:pt x="216" y="13809"/>
                  </a:cubicBezTo>
                  <a:cubicBezTo>
                    <a:pt x="403" y="14024"/>
                    <a:pt x="469" y="14324"/>
                    <a:pt x="749" y="14558"/>
                  </a:cubicBezTo>
                  <a:cubicBezTo>
                    <a:pt x="754" y="14563"/>
                    <a:pt x="761" y="14565"/>
                    <a:pt x="768" y="14565"/>
                  </a:cubicBezTo>
                  <a:cubicBezTo>
                    <a:pt x="848" y="14565"/>
                    <a:pt x="1058" y="14324"/>
                    <a:pt x="1058" y="14324"/>
                  </a:cubicBezTo>
                  <a:cubicBezTo>
                    <a:pt x="1058" y="14324"/>
                    <a:pt x="2490" y="12349"/>
                    <a:pt x="3004" y="11666"/>
                  </a:cubicBezTo>
                  <a:cubicBezTo>
                    <a:pt x="3510" y="10992"/>
                    <a:pt x="3884" y="10393"/>
                    <a:pt x="4212" y="10047"/>
                  </a:cubicBezTo>
                  <a:cubicBezTo>
                    <a:pt x="4539" y="9701"/>
                    <a:pt x="4773" y="9280"/>
                    <a:pt x="5082" y="8859"/>
                  </a:cubicBezTo>
                  <a:cubicBezTo>
                    <a:pt x="5381" y="8438"/>
                    <a:pt x="5643" y="8204"/>
                    <a:pt x="5737" y="7970"/>
                  </a:cubicBezTo>
                  <a:cubicBezTo>
                    <a:pt x="5831" y="7736"/>
                    <a:pt x="5849" y="7689"/>
                    <a:pt x="5849" y="7549"/>
                  </a:cubicBezTo>
                  <a:cubicBezTo>
                    <a:pt x="5849" y="7408"/>
                    <a:pt x="5456" y="4554"/>
                    <a:pt x="5335" y="4021"/>
                  </a:cubicBezTo>
                  <a:cubicBezTo>
                    <a:pt x="5222" y="3478"/>
                    <a:pt x="4773" y="278"/>
                    <a:pt x="4708" y="90"/>
                  </a:cubicBezTo>
                  <a:cubicBezTo>
                    <a:pt x="4681" y="23"/>
                    <a:pt x="4542" y="1"/>
                    <a:pt x="43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p:nvPr/>
          </p:nvSpPr>
          <p:spPr>
            <a:xfrm>
              <a:off x="5105444" y="3164771"/>
              <a:ext cx="227737" cy="959242"/>
            </a:xfrm>
            <a:custGeom>
              <a:rect b="b" l="l" r="r" t="t"/>
              <a:pathLst>
                <a:path extrusionOk="0" h="15850" w="3763">
                  <a:moveTo>
                    <a:pt x="598" y="0"/>
                  </a:moveTo>
                  <a:cubicBezTo>
                    <a:pt x="389" y="0"/>
                    <a:pt x="225" y="8"/>
                    <a:pt x="206" y="35"/>
                  </a:cubicBezTo>
                  <a:cubicBezTo>
                    <a:pt x="159" y="110"/>
                    <a:pt x="47" y="662"/>
                    <a:pt x="19" y="1317"/>
                  </a:cubicBezTo>
                  <a:cubicBezTo>
                    <a:pt x="0" y="1972"/>
                    <a:pt x="94" y="3029"/>
                    <a:pt x="234" y="3713"/>
                  </a:cubicBezTo>
                  <a:cubicBezTo>
                    <a:pt x="356" y="4386"/>
                    <a:pt x="1133" y="7194"/>
                    <a:pt x="1245" y="7736"/>
                  </a:cubicBezTo>
                  <a:cubicBezTo>
                    <a:pt x="1367" y="8260"/>
                    <a:pt x="1273" y="9907"/>
                    <a:pt x="1292" y="10656"/>
                  </a:cubicBezTo>
                  <a:cubicBezTo>
                    <a:pt x="1320" y="11395"/>
                    <a:pt x="1367" y="12967"/>
                    <a:pt x="1367" y="13913"/>
                  </a:cubicBezTo>
                  <a:cubicBezTo>
                    <a:pt x="1367" y="14858"/>
                    <a:pt x="1292" y="15400"/>
                    <a:pt x="1292" y="15400"/>
                  </a:cubicBezTo>
                  <a:cubicBezTo>
                    <a:pt x="1320" y="15560"/>
                    <a:pt x="1264" y="15831"/>
                    <a:pt x="1385" y="15840"/>
                  </a:cubicBezTo>
                  <a:cubicBezTo>
                    <a:pt x="1461" y="15846"/>
                    <a:pt x="1537" y="15849"/>
                    <a:pt x="1613" y="15849"/>
                  </a:cubicBezTo>
                  <a:cubicBezTo>
                    <a:pt x="2370" y="15849"/>
                    <a:pt x="3130" y="15576"/>
                    <a:pt x="3173" y="15466"/>
                  </a:cubicBezTo>
                  <a:cubicBezTo>
                    <a:pt x="3219" y="15354"/>
                    <a:pt x="3341" y="12565"/>
                    <a:pt x="3341" y="12144"/>
                  </a:cubicBezTo>
                  <a:cubicBezTo>
                    <a:pt x="3341" y="11723"/>
                    <a:pt x="3734" y="8101"/>
                    <a:pt x="3734" y="7746"/>
                  </a:cubicBezTo>
                  <a:cubicBezTo>
                    <a:pt x="3734" y="7409"/>
                    <a:pt x="3762" y="7081"/>
                    <a:pt x="3762" y="6819"/>
                  </a:cubicBezTo>
                  <a:cubicBezTo>
                    <a:pt x="3762" y="6567"/>
                    <a:pt x="3603" y="3198"/>
                    <a:pt x="3575" y="2795"/>
                  </a:cubicBezTo>
                  <a:cubicBezTo>
                    <a:pt x="3556" y="2412"/>
                    <a:pt x="3481" y="128"/>
                    <a:pt x="3388" y="63"/>
                  </a:cubicBezTo>
                  <a:cubicBezTo>
                    <a:pt x="3334" y="20"/>
                    <a:pt x="2826" y="11"/>
                    <a:pt x="2338" y="11"/>
                  </a:cubicBezTo>
                  <a:cubicBezTo>
                    <a:pt x="1973" y="11"/>
                    <a:pt x="1619" y="16"/>
                    <a:pt x="1479" y="16"/>
                  </a:cubicBezTo>
                  <a:cubicBezTo>
                    <a:pt x="1286" y="16"/>
                    <a:pt x="896" y="0"/>
                    <a:pt x="5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2"/>
            <p:cNvSpPr/>
            <p:nvPr/>
          </p:nvSpPr>
          <p:spPr>
            <a:xfrm>
              <a:off x="5314420" y="3259000"/>
              <a:ext cx="24390" cy="556663"/>
            </a:xfrm>
            <a:custGeom>
              <a:rect b="b" l="l" r="r" t="t"/>
              <a:pathLst>
                <a:path extrusionOk="0" h="9198" w="403">
                  <a:moveTo>
                    <a:pt x="109" y="1"/>
                  </a:moveTo>
                  <a:cubicBezTo>
                    <a:pt x="87" y="1"/>
                    <a:pt x="66" y="17"/>
                    <a:pt x="66" y="50"/>
                  </a:cubicBezTo>
                  <a:cubicBezTo>
                    <a:pt x="66" y="546"/>
                    <a:pt x="113" y="1051"/>
                    <a:pt x="131" y="1557"/>
                  </a:cubicBezTo>
                  <a:cubicBezTo>
                    <a:pt x="159" y="2062"/>
                    <a:pt x="178" y="2558"/>
                    <a:pt x="206" y="3073"/>
                  </a:cubicBezTo>
                  <a:cubicBezTo>
                    <a:pt x="225" y="3569"/>
                    <a:pt x="234" y="4074"/>
                    <a:pt x="253" y="4561"/>
                  </a:cubicBezTo>
                  <a:cubicBezTo>
                    <a:pt x="262" y="5056"/>
                    <a:pt x="281" y="6039"/>
                    <a:pt x="281" y="6048"/>
                  </a:cubicBezTo>
                  <a:cubicBezTo>
                    <a:pt x="178" y="7087"/>
                    <a:pt x="66" y="8126"/>
                    <a:pt x="0" y="9183"/>
                  </a:cubicBezTo>
                  <a:cubicBezTo>
                    <a:pt x="0" y="9193"/>
                    <a:pt x="10" y="9197"/>
                    <a:pt x="19" y="9197"/>
                  </a:cubicBezTo>
                  <a:cubicBezTo>
                    <a:pt x="28" y="9197"/>
                    <a:pt x="38" y="9193"/>
                    <a:pt x="38" y="9183"/>
                  </a:cubicBezTo>
                  <a:cubicBezTo>
                    <a:pt x="197" y="8145"/>
                    <a:pt x="393" y="6039"/>
                    <a:pt x="384" y="6030"/>
                  </a:cubicBezTo>
                  <a:cubicBezTo>
                    <a:pt x="403" y="5562"/>
                    <a:pt x="356" y="5066"/>
                    <a:pt x="347" y="4598"/>
                  </a:cubicBezTo>
                  <a:cubicBezTo>
                    <a:pt x="337" y="4093"/>
                    <a:pt x="319" y="3587"/>
                    <a:pt x="300" y="3082"/>
                  </a:cubicBezTo>
                  <a:cubicBezTo>
                    <a:pt x="272" y="2586"/>
                    <a:pt x="262" y="2081"/>
                    <a:pt x="244" y="1594"/>
                  </a:cubicBezTo>
                  <a:cubicBezTo>
                    <a:pt x="216" y="1079"/>
                    <a:pt x="206" y="565"/>
                    <a:pt x="159" y="50"/>
                  </a:cubicBezTo>
                  <a:cubicBezTo>
                    <a:pt x="155" y="17"/>
                    <a:pt x="131" y="1"/>
                    <a:pt x="109"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2"/>
            <p:cNvSpPr/>
            <p:nvPr/>
          </p:nvSpPr>
          <p:spPr>
            <a:xfrm>
              <a:off x="5183576" y="3877878"/>
              <a:ext cx="6839" cy="122553"/>
            </a:xfrm>
            <a:custGeom>
              <a:rect b="b" l="l" r="r" t="t"/>
              <a:pathLst>
                <a:path extrusionOk="0" h="2025" w="113">
                  <a:moveTo>
                    <a:pt x="52" y="0"/>
                  </a:moveTo>
                  <a:cubicBezTo>
                    <a:pt x="40" y="0"/>
                    <a:pt x="29" y="8"/>
                    <a:pt x="29" y="24"/>
                  </a:cubicBezTo>
                  <a:cubicBezTo>
                    <a:pt x="1" y="174"/>
                    <a:pt x="19" y="342"/>
                    <a:pt x="19" y="492"/>
                  </a:cubicBezTo>
                  <a:lnTo>
                    <a:pt x="19" y="997"/>
                  </a:lnTo>
                  <a:cubicBezTo>
                    <a:pt x="19" y="1315"/>
                    <a:pt x="19" y="1662"/>
                    <a:pt x="38" y="1989"/>
                  </a:cubicBezTo>
                  <a:cubicBezTo>
                    <a:pt x="38" y="2013"/>
                    <a:pt x="57" y="2024"/>
                    <a:pt x="76" y="2024"/>
                  </a:cubicBezTo>
                  <a:cubicBezTo>
                    <a:pt x="94" y="2024"/>
                    <a:pt x="113" y="2013"/>
                    <a:pt x="113" y="1989"/>
                  </a:cubicBezTo>
                  <a:cubicBezTo>
                    <a:pt x="113" y="1671"/>
                    <a:pt x="94" y="1344"/>
                    <a:pt x="85" y="1016"/>
                  </a:cubicBezTo>
                  <a:lnTo>
                    <a:pt x="85" y="539"/>
                  </a:lnTo>
                  <a:cubicBezTo>
                    <a:pt x="85" y="370"/>
                    <a:pt x="113" y="202"/>
                    <a:pt x="85" y="33"/>
                  </a:cubicBezTo>
                  <a:cubicBezTo>
                    <a:pt x="85" y="12"/>
                    <a:pt x="67" y="0"/>
                    <a:pt x="52"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2"/>
            <p:cNvSpPr/>
            <p:nvPr/>
          </p:nvSpPr>
          <p:spPr>
            <a:xfrm>
              <a:off x="5687647" y="2401190"/>
              <a:ext cx="149545" cy="153539"/>
            </a:xfrm>
            <a:custGeom>
              <a:rect b="b" l="l" r="r" t="t"/>
              <a:pathLst>
                <a:path extrusionOk="0" h="2537" w="2471">
                  <a:moveTo>
                    <a:pt x="2340" y="0"/>
                  </a:moveTo>
                  <a:cubicBezTo>
                    <a:pt x="2274" y="0"/>
                    <a:pt x="1376" y="702"/>
                    <a:pt x="1376" y="702"/>
                  </a:cubicBezTo>
                  <a:cubicBezTo>
                    <a:pt x="1376" y="702"/>
                    <a:pt x="1217" y="693"/>
                    <a:pt x="973" y="693"/>
                  </a:cubicBezTo>
                  <a:cubicBezTo>
                    <a:pt x="730" y="693"/>
                    <a:pt x="590" y="702"/>
                    <a:pt x="468" y="758"/>
                  </a:cubicBezTo>
                  <a:cubicBezTo>
                    <a:pt x="356" y="814"/>
                    <a:pt x="318" y="945"/>
                    <a:pt x="253" y="1217"/>
                  </a:cubicBezTo>
                  <a:cubicBezTo>
                    <a:pt x="178" y="1488"/>
                    <a:pt x="19" y="2021"/>
                    <a:pt x="19" y="2021"/>
                  </a:cubicBezTo>
                  <a:cubicBezTo>
                    <a:pt x="0" y="2124"/>
                    <a:pt x="38" y="2162"/>
                    <a:pt x="141" y="2265"/>
                  </a:cubicBezTo>
                  <a:cubicBezTo>
                    <a:pt x="262" y="2377"/>
                    <a:pt x="702" y="2536"/>
                    <a:pt x="739" y="2536"/>
                  </a:cubicBezTo>
                  <a:cubicBezTo>
                    <a:pt x="777" y="2536"/>
                    <a:pt x="889" y="2377"/>
                    <a:pt x="1001" y="2293"/>
                  </a:cubicBezTo>
                  <a:cubicBezTo>
                    <a:pt x="1104" y="2209"/>
                    <a:pt x="1591" y="1956"/>
                    <a:pt x="1675" y="1844"/>
                  </a:cubicBezTo>
                  <a:cubicBezTo>
                    <a:pt x="1759" y="1741"/>
                    <a:pt x="1656" y="1067"/>
                    <a:pt x="1666" y="983"/>
                  </a:cubicBezTo>
                  <a:cubicBezTo>
                    <a:pt x="1675" y="898"/>
                    <a:pt x="2471" y="197"/>
                    <a:pt x="2471" y="103"/>
                  </a:cubicBezTo>
                  <a:cubicBezTo>
                    <a:pt x="2471" y="9"/>
                    <a:pt x="2424" y="0"/>
                    <a:pt x="2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2"/>
            <p:cNvSpPr/>
            <p:nvPr/>
          </p:nvSpPr>
          <p:spPr>
            <a:xfrm>
              <a:off x="5292330" y="2518720"/>
              <a:ext cx="443491" cy="282507"/>
            </a:xfrm>
            <a:custGeom>
              <a:rect b="b" l="l" r="r" t="t"/>
              <a:pathLst>
                <a:path extrusionOk="0" h="4668" w="7328">
                  <a:moveTo>
                    <a:pt x="6566" y="0"/>
                  </a:moveTo>
                  <a:cubicBezTo>
                    <a:pt x="6529" y="0"/>
                    <a:pt x="6527" y="30"/>
                    <a:pt x="6467" y="61"/>
                  </a:cubicBezTo>
                  <a:cubicBezTo>
                    <a:pt x="6373" y="107"/>
                    <a:pt x="4551" y="2915"/>
                    <a:pt x="4400" y="2915"/>
                  </a:cubicBezTo>
                  <a:cubicBezTo>
                    <a:pt x="4400" y="2915"/>
                    <a:pt x="4399" y="2915"/>
                    <a:pt x="4399" y="2915"/>
                  </a:cubicBezTo>
                  <a:cubicBezTo>
                    <a:pt x="4258" y="2887"/>
                    <a:pt x="1423" y="1521"/>
                    <a:pt x="1095" y="1380"/>
                  </a:cubicBezTo>
                  <a:cubicBezTo>
                    <a:pt x="768" y="1240"/>
                    <a:pt x="702" y="1212"/>
                    <a:pt x="468" y="1193"/>
                  </a:cubicBezTo>
                  <a:cubicBezTo>
                    <a:pt x="445" y="1190"/>
                    <a:pt x="424" y="1189"/>
                    <a:pt x="404" y="1189"/>
                  </a:cubicBezTo>
                  <a:cubicBezTo>
                    <a:pt x="225" y="1189"/>
                    <a:pt x="180" y="1298"/>
                    <a:pt x="113" y="1399"/>
                  </a:cubicBezTo>
                  <a:cubicBezTo>
                    <a:pt x="47" y="1521"/>
                    <a:pt x="0" y="1605"/>
                    <a:pt x="66" y="1726"/>
                  </a:cubicBezTo>
                  <a:cubicBezTo>
                    <a:pt x="206" y="1988"/>
                    <a:pt x="1217" y="3635"/>
                    <a:pt x="1544" y="3897"/>
                  </a:cubicBezTo>
                  <a:cubicBezTo>
                    <a:pt x="1859" y="4140"/>
                    <a:pt x="4219" y="4668"/>
                    <a:pt x="4762" y="4668"/>
                  </a:cubicBezTo>
                  <a:cubicBezTo>
                    <a:pt x="4784" y="4668"/>
                    <a:pt x="4804" y="4667"/>
                    <a:pt x="4820" y="4665"/>
                  </a:cubicBezTo>
                  <a:cubicBezTo>
                    <a:pt x="5213" y="4618"/>
                    <a:pt x="6373" y="2550"/>
                    <a:pt x="6579" y="2176"/>
                  </a:cubicBezTo>
                  <a:cubicBezTo>
                    <a:pt x="6794" y="1801"/>
                    <a:pt x="7328" y="763"/>
                    <a:pt x="7328" y="622"/>
                  </a:cubicBezTo>
                  <a:cubicBezTo>
                    <a:pt x="7328" y="482"/>
                    <a:pt x="6841" y="107"/>
                    <a:pt x="6673" y="33"/>
                  </a:cubicBezTo>
                  <a:cubicBezTo>
                    <a:pt x="6616" y="9"/>
                    <a:pt x="6586" y="0"/>
                    <a:pt x="6566"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2"/>
            <p:cNvSpPr/>
            <p:nvPr/>
          </p:nvSpPr>
          <p:spPr>
            <a:xfrm>
              <a:off x="5075426" y="2564352"/>
              <a:ext cx="353437" cy="608044"/>
            </a:xfrm>
            <a:custGeom>
              <a:rect b="b" l="l" r="r" t="t"/>
              <a:pathLst>
                <a:path extrusionOk="0" h="10047" w="5840">
                  <a:moveTo>
                    <a:pt x="2620" y="1"/>
                  </a:moveTo>
                  <a:cubicBezTo>
                    <a:pt x="2170" y="1"/>
                    <a:pt x="1314" y="57"/>
                    <a:pt x="983" y="196"/>
                  </a:cubicBezTo>
                  <a:cubicBezTo>
                    <a:pt x="590" y="355"/>
                    <a:pt x="141" y="710"/>
                    <a:pt x="75" y="1010"/>
                  </a:cubicBezTo>
                  <a:cubicBezTo>
                    <a:pt x="0" y="1309"/>
                    <a:pt x="28" y="2357"/>
                    <a:pt x="122" y="2797"/>
                  </a:cubicBezTo>
                  <a:cubicBezTo>
                    <a:pt x="216" y="3246"/>
                    <a:pt x="562" y="4753"/>
                    <a:pt x="590" y="5361"/>
                  </a:cubicBezTo>
                  <a:cubicBezTo>
                    <a:pt x="609" y="5969"/>
                    <a:pt x="702" y="6494"/>
                    <a:pt x="730" y="6896"/>
                  </a:cubicBezTo>
                  <a:cubicBezTo>
                    <a:pt x="749" y="7289"/>
                    <a:pt x="683" y="8262"/>
                    <a:pt x="637" y="8870"/>
                  </a:cubicBezTo>
                  <a:cubicBezTo>
                    <a:pt x="590" y="9479"/>
                    <a:pt x="609" y="9451"/>
                    <a:pt x="637" y="9647"/>
                  </a:cubicBezTo>
                  <a:cubicBezTo>
                    <a:pt x="655" y="9834"/>
                    <a:pt x="543" y="9909"/>
                    <a:pt x="702" y="9947"/>
                  </a:cubicBezTo>
                  <a:cubicBezTo>
                    <a:pt x="929" y="10003"/>
                    <a:pt x="1676" y="10046"/>
                    <a:pt x="2383" y="10046"/>
                  </a:cubicBezTo>
                  <a:cubicBezTo>
                    <a:pt x="2842" y="10046"/>
                    <a:pt x="3284" y="10028"/>
                    <a:pt x="3556" y="9984"/>
                  </a:cubicBezTo>
                  <a:cubicBezTo>
                    <a:pt x="3867" y="9929"/>
                    <a:pt x="4170" y="9914"/>
                    <a:pt x="4409" y="9914"/>
                  </a:cubicBezTo>
                  <a:cubicBezTo>
                    <a:pt x="4704" y="9914"/>
                    <a:pt x="4904" y="9937"/>
                    <a:pt x="4904" y="9937"/>
                  </a:cubicBezTo>
                  <a:cubicBezTo>
                    <a:pt x="4904" y="9937"/>
                    <a:pt x="5231" y="9937"/>
                    <a:pt x="5344" y="9890"/>
                  </a:cubicBezTo>
                  <a:cubicBezTo>
                    <a:pt x="5465" y="9844"/>
                    <a:pt x="5372" y="9582"/>
                    <a:pt x="5297" y="9348"/>
                  </a:cubicBezTo>
                  <a:cubicBezTo>
                    <a:pt x="5231" y="9114"/>
                    <a:pt x="4923" y="7897"/>
                    <a:pt x="4829" y="7280"/>
                  </a:cubicBezTo>
                  <a:cubicBezTo>
                    <a:pt x="4735" y="6662"/>
                    <a:pt x="4763" y="6615"/>
                    <a:pt x="4997" y="5960"/>
                  </a:cubicBezTo>
                  <a:cubicBezTo>
                    <a:pt x="5231" y="5305"/>
                    <a:pt x="5699" y="4500"/>
                    <a:pt x="5765" y="4285"/>
                  </a:cubicBezTo>
                  <a:cubicBezTo>
                    <a:pt x="5840" y="4079"/>
                    <a:pt x="5793" y="3986"/>
                    <a:pt x="5746" y="3798"/>
                  </a:cubicBezTo>
                  <a:cubicBezTo>
                    <a:pt x="5699" y="3611"/>
                    <a:pt x="5278" y="2413"/>
                    <a:pt x="5063" y="1936"/>
                  </a:cubicBezTo>
                  <a:cubicBezTo>
                    <a:pt x="4857" y="1459"/>
                    <a:pt x="4576" y="804"/>
                    <a:pt x="4361" y="570"/>
                  </a:cubicBezTo>
                  <a:cubicBezTo>
                    <a:pt x="4155" y="336"/>
                    <a:pt x="4108" y="336"/>
                    <a:pt x="3706" y="196"/>
                  </a:cubicBezTo>
                  <a:cubicBezTo>
                    <a:pt x="3313" y="55"/>
                    <a:pt x="3126" y="27"/>
                    <a:pt x="2845" y="9"/>
                  </a:cubicBezTo>
                  <a:cubicBezTo>
                    <a:pt x="2795" y="4"/>
                    <a:pt x="2717" y="1"/>
                    <a:pt x="2620" y="1"/>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2"/>
            <p:cNvSpPr/>
            <p:nvPr/>
          </p:nvSpPr>
          <p:spPr>
            <a:xfrm>
              <a:off x="5193803" y="2881598"/>
              <a:ext cx="88843" cy="46903"/>
            </a:xfrm>
            <a:custGeom>
              <a:rect b="b" l="l" r="r" t="t"/>
              <a:pathLst>
                <a:path extrusionOk="0" h="775" w="1468">
                  <a:moveTo>
                    <a:pt x="1449" y="1"/>
                  </a:moveTo>
                  <a:cubicBezTo>
                    <a:pt x="1446" y="1"/>
                    <a:pt x="1443" y="3"/>
                    <a:pt x="1441" y="7"/>
                  </a:cubicBezTo>
                  <a:cubicBezTo>
                    <a:pt x="1207" y="129"/>
                    <a:pt x="983" y="297"/>
                    <a:pt x="749" y="409"/>
                  </a:cubicBezTo>
                  <a:cubicBezTo>
                    <a:pt x="627" y="475"/>
                    <a:pt x="505" y="531"/>
                    <a:pt x="374" y="587"/>
                  </a:cubicBezTo>
                  <a:cubicBezTo>
                    <a:pt x="243" y="634"/>
                    <a:pt x="131" y="671"/>
                    <a:pt x="9" y="737"/>
                  </a:cubicBezTo>
                  <a:cubicBezTo>
                    <a:pt x="0" y="756"/>
                    <a:pt x="0" y="774"/>
                    <a:pt x="19" y="774"/>
                  </a:cubicBezTo>
                  <a:cubicBezTo>
                    <a:pt x="159" y="765"/>
                    <a:pt x="281" y="718"/>
                    <a:pt x="403" y="671"/>
                  </a:cubicBezTo>
                  <a:cubicBezTo>
                    <a:pt x="534" y="625"/>
                    <a:pt x="665" y="568"/>
                    <a:pt x="777" y="503"/>
                  </a:cubicBezTo>
                  <a:cubicBezTo>
                    <a:pt x="1029" y="391"/>
                    <a:pt x="1273" y="241"/>
                    <a:pt x="1460" y="35"/>
                  </a:cubicBezTo>
                  <a:cubicBezTo>
                    <a:pt x="1467" y="21"/>
                    <a:pt x="1458" y="1"/>
                    <a:pt x="1449"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2"/>
            <p:cNvSpPr/>
            <p:nvPr/>
          </p:nvSpPr>
          <p:spPr>
            <a:xfrm>
              <a:off x="5106594" y="3225109"/>
              <a:ext cx="110449" cy="167217"/>
            </a:xfrm>
            <a:custGeom>
              <a:rect b="b" l="l" r="r" t="t"/>
              <a:pathLst>
                <a:path extrusionOk="0" h="2763" w="1825">
                  <a:moveTo>
                    <a:pt x="1057" y="1"/>
                  </a:moveTo>
                  <a:cubicBezTo>
                    <a:pt x="903" y="1"/>
                    <a:pt x="462" y="150"/>
                    <a:pt x="356" y="208"/>
                  </a:cubicBezTo>
                  <a:cubicBezTo>
                    <a:pt x="225" y="292"/>
                    <a:pt x="122" y="254"/>
                    <a:pt x="122" y="376"/>
                  </a:cubicBezTo>
                  <a:cubicBezTo>
                    <a:pt x="122" y="376"/>
                    <a:pt x="0" y="1274"/>
                    <a:pt x="9" y="1405"/>
                  </a:cubicBezTo>
                  <a:cubicBezTo>
                    <a:pt x="28" y="1546"/>
                    <a:pt x="28" y="1574"/>
                    <a:pt x="94" y="1742"/>
                  </a:cubicBezTo>
                  <a:cubicBezTo>
                    <a:pt x="168" y="1901"/>
                    <a:pt x="505" y="2603"/>
                    <a:pt x="618" y="2669"/>
                  </a:cubicBezTo>
                  <a:cubicBezTo>
                    <a:pt x="739" y="2734"/>
                    <a:pt x="936" y="2762"/>
                    <a:pt x="1104" y="2762"/>
                  </a:cubicBezTo>
                  <a:cubicBezTo>
                    <a:pt x="1263" y="2762"/>
                    <a:pt x="1460" y="2678"/>
                    <a:pt x="1488" y="2547"/>
                  </a:cubicBezTo>
                  <a:cubicBezTo>
                    <a:pt x="1507" y="2416"/>
                    <a:pt x="1404" y="1995"/>
                    <a:pt x="1357" y="1789"/>
                  </a:cubicBezTo>
                  <a:cubicBezTo>
                    <a:pt x="1310" y="1574"/>
                    <a:pt x="1198" y="1171"/>
                    <a:pt x="1226" y="1171"/>
                  </a:cubicBezTo>
                  <a:cubicBezTo>
                    <a:pt x="1263" y="1171"/>
                    <a:pt x="1441" y="1518"/>
                    <a:pt x="1450" y="1574"/>
                  </a:cubicBezTo>
                  <a:cubicBezTo>
                    <a:pt x="1460" y="1639"/>
                    <a:pt x="1497" y="1845"/>
                    <a:pt x="1544" y="1929"/>
                  </a:cubicBezTo>
                  <a:cubicBezTo>
                    <a:pt x="1580" y="1994"/>
                    <a:pt x="1622" y="2020"/>
                    <a:pt x="1669" y="2020"/>
                  </a:cubicBezTo>
                  <a:cubicBezTo>
                    <a:pt x="1683" y="2020"/>
                    <a:pt x="1697" y="2018"/>
                    <a:pt x="1713" y="2014"/>
                  </a:cubicBezTo>
                  <a:cubicBezTo>
                    <a:pt x="1769" y="1986"/>
                    <a:pt x="1787" y="1658"/>
                    <a:pt x="1787" y="1499"/>
                  </a:cubicBezTo>
                  <a:cubicBezTo>
                    <a:pt x="1787" y="1331"/>
                    <a:pt x="1825" y="1181"/>
                    <a:pt x="1713" y="1022"/>
                  </a:cubicBezTo>
                  <a:cubicBezTo>
                    <a:pt x="1591" y="853"/>
                    <a:pt x="1160" y="67"/>
                    <a:pt x="1104" y="11"/>
                  </a:cubicBezTo>
                  <a:cubicBezTo>
                    <a:pt x="1096" y="4"/>
                    <a:pt x="1079" y="1"/>
                    <a:pt x="10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2"/>
            <p:cNvSpPr/>
            <p:nvPr/>
          </p:nvSpPr>
          <p:spPr>
            <a:xfrm>
              <a:off x="5017630" y="2601451"/>
              <a:ext cx="163767" cy="648532"/>
            </a:xfrm>
            <a:custGeom>
              <a:rect b="b" l="l" r="r" t="t"/>
              <a:pathLst>
                <a:path extrusionOk="0" h="10716" w="2706">
                  <a:moveTo>
                    <a:pt x="1526" y="0"/>
                  </a:moveTo>
                  <a:cubicBezTo>
                    <a:pt x="1500" y="0"/>
                    <a:pt x="1475" y="5"/>
                    <a:pt x="1451" y="13"/>
                  </a:cubicBezTo>
                  <a:cubicBezTo>
                    <a:pt x="1274" y="69"/>
                    <a:pt x="1077" y="125"/>
                    <a:pt x="1049" y="266"/>
                  </a:cubicBezTo>
                  <a:cubicBezTo>
                    <a:pt x="1030" y="406"/>
                    <a:pt x="441" y="2390"/>
                    <a:pt x="300" y="2970"/>
                  </a:cubicBezTo>
                  <a:cubicBezTo>
                    <a:pt x="160" y="3560"/>
                    <a:pt x="1" y="6105"/>
                    <a:pt x="20" y="6507"/>
                  </a:cubicBezTo>
                  <a:cubicBezTo>
                    <a:pt x="38" y="6901"/>
                    <a:pt x="1339" y="10485"/>
                    <a:pt x="1461" y="10625"/>
                  </a:cubicBezTo>
                  <a:cubicBezTo>
                    <a:pt x="1513" y="10691"/>
                    <a:pt x="1582" y="10715"/>
                    <a:pt x="1668" y="10715"/>
                  </a:cubicBezTo>
                  <a:cubicBezTo>
                    <a:pt x="1765" y="10715"/>
                    <a:pt x="1883" y="10683"/>
                    <a:pt x="2022" y="10644"/>
                  </a:cubicBezTo>
                  <a:cubicBezTo>
                    <a:pt x="2275" y="10578"/>
                    <a:pt x="2705" y="10494"/>
                    <a:pt x="2602" y="10204"/>
                  </a:cubicBezTo>
                  <a:cubicBezTo>
                    <a:pt x="2565" y="10110"/>
                    <a:pt x="2209" y="8342"/>
                    <a:pt x="2163" y="8080"/>
                  </a:cubicBezTo>
                  <a:cubicBezTo>
                    <a:pt x="2116" y="7827"/>
                    <a:pt x="1835" y="6554"/>
                    <a:pt x="1807" y="6274"/>
                  </a:cubicBezTo>
                  <a:cubicBezTo>
                    <a:pt x="1788" y="5993"/>
                    <a:pt x="2209" y="3775"/>
                    <a:pt x="2303" y="3017"/>
                  </a:cubicBezTo>
                  <a:cubicBezTo>
                    <a:pt x="2396" y="2250"/>
                    <a:pt x="2350" y="1248"/>
                    <a:pt x="2256" y="809"/>
                  </a:cubicBezTo>
                  <a:cubicBezTo>
                    <a:pt x="2180" y="401"/>
                    <a:pt x="1787" y="0"/>
                    <a:pt x="1526"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2"/>
            <p:cNvSpPr/>
            <p:nvPr/>
          </p:nvSpPr>
          <p:spPr>
            <a:xfrm>
              <a:off x="5123540" y="2797112"/>
              <a:ext cx="39156" cy="361183"/>
            </a:xfrm>
            <a:custGeom>
              <a:rect b="b" l="l" r="r" t="t"/>
              <a:pathLst>
                <a:path extrusionOk="0" h="5968" w="647">
                  <a:moveTo>
                    <a:pt x="520" y="0"/>
                  </a:moveTo>
                  <a:cubicBezTo>
                    <a:pt x="502" y="0"/>
                    <a:pt x="486" y="8"/>
                    <a:pt x="478" y="27"/>
                  </a:cubicBezTo>
                  <a:cubicBezTo>
                    <a:pt x="366" y="514"/>
                    <a:pt x="319" y="1029"/>
                    <a:pt x="235" y="1506"/>
                  </a:cubicBezTo>
                  <a:cubicBezTo>
                    <a:pt x="150" y="1992"/>
                    <a:pt x="76" y="2488"/>
                    <a:pt x="1" y="2975"/>
                  </a:cubicBezTo>
                  <a:cubicBezTo>
                    <a:pt x="1" y="2994"/>
                    <a:pt x="1" y="3003"/>
                    <a:pt x="10" y="3012"/>
                  </a:cubicBezTo>
                  <a:cubicBezTo>
                    <a:pt x="76" y="3508"/>
                    <a:pt x="197" y="3986"/>
                    <a:pt x="291" y="4463"/>
                  </a:cubicBezTo>
                  <a:cubicBezTo>
                    <a:pt x="384" y="4959"/>
                    <a:pt x="459" y="5483"/>
                    <a:pt x="609" y="5960"/>
                  </a:cubicBezTo>
                  <a:cubicBezTo>
                    <a:pt x="609" y="5965"/>
                    <a:pt x="618" y="5967"/>
                    <a:pt x="628" y="5967"/>
                  </a:cubicBezTo>
                  <a:cubicBezTo>
                    <a:pt x="637" y="5967"/>
                    <a:pt x="646" y="5965"/>
                    <a:pt x="646" y="5960"/>
                  </a:cubicBezTo>
                  <a:cubicBezTo>
                    <a:pt x="609" y="5483"/>
                    <a:pt x="478" y="4987"/>
                    <a:pt x="384" y="4510"/>
                  </a:cubicBezTo>
                  <a:cubicBezTo>
                    <a:pt x="291" y="4023"/>
                    <a:pt x="225" y="3518"/>
                    <a:pt x="94" y="3041"/>
                  </a:cubicBezTo>
                  <a:cubicBezTo>
                    <a:pt x="94" y="3041"/>
                    <a:pt x="104" y="3022"/>
                    <a:pt x="104" y="3012"/>
                  </a:cubicBezTo>
                  <a:cubicBezTo>
                    <a:pt x="188" y="2507"/>
                    <a:pt x="272" y="2011"/>
                    <a:pt x="338" y="1506"/>
                  </a:cubicBezTo>
                  <a:cubicBezTo>
                    <a:pt x="422" y="1029"/>
                    <a:pt x="525" y="533"/>
                    <a:pt x="572" y="46"/>
                  </a:cubicBezTo>
                  <a:cubicBezTo>
                    <a:pt x="572" y="18"/>
                    <a:pt x="545" y="0"/>
                    <a:pt x="520"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2"/>
            <p:cNvSpPr/>
            <p:nvPr/>
          </p:nvSpPr>
          <p:spPr>
            <a:xfrm>
              <a:off x="5152468" y="2693986"/>
              <a:ext cx="11378" cy="87088"/>
            </a:xfrm>
            <a:custGeom>
              <a:rect b="b" l="l" r="r" t="t"/>
              <a:pathLst>
                <a:path extrusionOk="0" h="1439" w="188">
                  <a:moveTo>
                    <a:pt x="94" y="0"/>
                  </a:moveTo>
                  <a:cubicBezTo>
                    <a:pt x="0" y="0"/>
                    <a:pt x="66" y="206"/>
                    <a:pt x="66" y="253"/>
                  </a:cubicBezTo>
                  <a:cubicBezTo>
                    <a:pt x="75" y="393"/>
                    <a:pt x="84" y="515"/>
                    <a:pt x="84" y="655"/>
                  </a:cubicBezTo>
                  <a:lnTo>
                    <a:pt x="84" y="1067"/>
                  </a:lnTo>
                  <a:cubicBezTo>
                    <a:pt x="84" y="1123"/>
                    <a:pt x="84" y="1198"/>
                    <a:pt x="75" y="1254"/>
                  </a:cubicBezTo>
                  <a:cubicBezTo>
                    <a:pt x="75" y="1310"/>
                    <a:pt x="47" y="1376"/>
                    <a:pt x="84" y="1432"/>
                  </a:cubicBezTo>
                  <a:cubicBezTo>
                    <a:pt x="84" y="1437"/>
                    <a:pt x="87" y="1439"/>
                    <a:pt x="91" y="1439"/>
                  </a:cubicBezTo>
                  <a:cubicBezTo>
                    <a:pt x="96" y="1439"/>
                    <a:pt x="103" y="1437"/>
                    <a:pt x="112" y="1432"/>
                  </a:cubicBezTo>
                  <a:cubicBezTo>
                    <a:pt x="140" y="1394"/>
                    <a:pt x="140" y="1338"/>
                    <a:pt x="159" y="1282"/>
                  </a:cubicBezTo>
                  <a:cubicBezTo>
                    <a:pt x="168" y="1217"/>
                    <a:pt x="168" y="1151"/>
                    <a:pt x="178" y="1095"/>
                  </a:cubicBezTo>
                  <a:cubicBezTo>
                    <a:pt x="187" y="955"/>
                    <a:pt x="187" y="824"/>
                    <a:pt x="187" y="683"/>
                  </a:cubicBezTo>
                  <a:cubicBezTo>
                    <a:pt x="187" y="552"/>
                    <a:pt x="178" y="412"/>
                    <a:pt x="178" y="271"/>
                  </a:cubicBezTo>
                  <a:cubicBezTo>
                    <a:pt x="178" y="215"/>
                    <a:pt x="168" y="140"/>
                    <a:pt x="159" y="84"/>
                  </a:cubicBezTo>
                  <a:cubicBezTo>
                    <a:pt x="159" y="47"/>
                    <a:pt x="140" y="0"/>
                    <a:pt x="94"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2"/>
            <p:cNvSpPr/>
            <p:nvPr/>
          </p:nvSpPr>
          <p:spPr>
            <a:xfrm>
              <a:off x="5347464" y="2615915"/>
              <a:ext cx="63970" cy="139680"/>
            </a:xfrm>
            <a:custGeom>
              <a:rect b="b" l="l" r="r" t="t"/>
              <a:pathLst>
                <a:path extrusionOk="0" h="2308" w="1057">
                  <a:moveTo>
                    <a:pt x="48" y="0"/>
                  </a:moveTo>
                  <a:cubicBezTo>
                    <a:pt x="24" y="0"/>
                    <a:pt x="0" y="23"/>
                    <a:pt x="6" y="55"/>
                  </a:cubicBezTo>
                  <a:cubicBezTo>
                    <a:pt x="81" y="242"/>
                    <a:pt x="194" y="420"/>
                    <a:pt x="278" y="588"/>
                  </a:cubicBezTo>
                  <a:cubicBezTo>
                    <a:pt x="362" y="766"/>
                    <a:pt x="446" y="944"/>
                    <a:pt x="521" y="1131"/>
                  </a:cubicBezTo>
                  <a:cubicBezTo>
                    <a:pt x="690" y="1515"/>
                    <a:pt x="839" y="1898"/>
                    <a:pt x="989" y="2291"/>
                  </a:cubicBezTo>
                  <a:cubicBezTo>
                    <a:pt x="993" y="2302"/>
                    <a:pt x="1005" y="2308"/>
                    <a:pt x="1018" y="2308"/>
                  </a:cubicBezTo>
                  <a:cubicBezTo>
                    <a:pt x="1037" y="2308"/>
                    <a:pt x="1057" y="2295"/>
                    <a:pt x="1045" y="2273"/>
                  </a:cubicBezTo>
                  <a:cubicBezTo>
                    <a:pt x="933" y="1870"/>
                    <a:pt x="793" y="1496"/>
                    <a:pt x="633" y="1131"/>
                  </a:cubicBezTo>
                  <a:cubicBezTo>
                    <a:pt x="549" y="944"/>
                    <a:pt x="465" y="757"/>
                    <a:pt x="371" y="579"/>
                  </a:cubicBezTo>
                  <a:cubicBezTo>
                    <a:pt x="278" y="392"/>
                    <a:pt x="194" y="186"/>
                    <a:pt x="81" y="17"/>
                  </a:cubicBezTo>
                  <a:cubicBezTo>
                    <a:pt x="72" y="5"/>
                    <a:pt x="60" y="0"/>
                    <a:pt x="48"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2"/>
            <p:cNvSpPr/>
            <p:nvPr/>
          </p:nvSpPr>
          <p:spPr>
            <a:xfrm>
              <a:off x="5140546" y="2516480"/>
              <a:ext cx="119527" cy="124913"/>
            </a:xfrm>
            <a:custGeom>
              <a:rect b="b" l="l" r="r" t="t"/>
              <a:pathLst>
                <a:path extrusionOk="0" h="2064" w="1975">
                  <a:moveTo>
                    <a:pt x="1169" y="0"/>
                  </a:moveTo>
                  <a:cubicBezTo>
                    <a:pt x="785" y="0"/>
                    <a:pt x="319" y="500"/>
                    <a:pt x="319" y="500"/>
                  </a:cubicBezTo>
                  <a:cubicBezTo>
                    <a:pt x="319" y="500"/>
                    <a:pt x="1" y="1473"/>
                    <a:pt x="328" y="1801"/>
                  </a:cubicBezTo>
                  <a:cubicBezTo>
                    <a:pt x="513" y="1986"/>
                    <a:pt x="822" y="2064"/>
                    <a:pt x="1111" y="2064"/>
                  </a:cubicBezTo>
                  <a:cubicBezTo>
                    <a:pt x="1332" y="2064"/>
                    <a:pt x="1542" y="2018"/>
                    <a:pt x="1676" y="1941"/>
                  </a:cubicBezTo>
                  <a:cubicBezTo>
                    <a:pt x="1975" y="1763"/>
                    <a:pt x="1966" y="1548"/>
                    <a:pt x="1956" y="1408"/>
                  </a:cubicBezTo>
                  <a:cubicBezTo>
                    <a:pt x="1947" y="1267"/>
                    <a:pt x="1816" y="1015"/>
                    <a:pt x="1807" y="874"/>
                  </a:cubicBezTo>
                  <a:cubicBezTo>
                    <a:pt x="1788" y="734"/>
                    <a:pt x="1863" y="500"/>
                    <a:pt x="1863" y="500"/>
                  </a:cubicBezTo>
                  <a:cubicBezTo>
                    <a:pt x="1863" y="500"/>
                    <a:pt x="1619" y="32"/>
                    <a:pt x="1226" y="4"/>
                  </a:cubicBezTo>
                  <a:cubicBezTo>
                    <a:pt x="1207" y="1"/>
                    <a:pt x="1188" y="0"/>
                    <a:pt x="11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2"/>
            <p:cNvSpPr/>
            <p:nvPr/>
          </p:nvSpPr>
          <p:spPr>
            <a:xfrm>
              <a:off x="5184725" y="2338310"/>
              <a:ext cx="159773" cy="230642"/>
            </a:xfrm>
            <a:custGeom>
              <a:rect b="b" l="l" r="r" t="t"/>
              <a:pathLst>
                <a:path extrusionOk="0" h="3811" w="2640">
                  <a:moveTo>
                    <a:pt x="1245" y="1"/>
                  </a:moveTo>
                  <a:cubicBezTo>
                    <a:pt x="941" y="1"/>
                    <a:pt x="911" y="128"/>
                    <a:pt x="684" y="290"/>
                  </a:cubicBezTo>
                  <a:cubicBezTo>
                    <a:pt x="431" y="478"/>
                    <a:pt x="57" y="1385"/>
                    <a:pt x="57" y="1385"/>
                  </a:cubicBezTo>
                  <a:cubicBezTo>
                    <a:pt x="57" y="1385"/>
                    <a:pt x="0" y="2855"/>
                    <a:pt x="94" y="3070"/>
                  </a:cubicBezTo>
                  <a:cubicBezTo>
                    <a:pt x="188" y="3294"/>
                    <a:pt x="524" y="3435"/>
                    <a:pt x="768" y="3528"/>
                  </a:cubicBezTo>
                  <a:cubicBezTo>
                    <a:pt x="768" y="3528"/>
                    <a:pt x="1357" y="3790"/>
                    <a:pt x="1526" y="3809"/>
                  </a:cubicBezTo>
                  <a:cubicBezTo>
                    <a:pt x="1532" y="3810"/>
                    <a:pt x="1539" y="3811"/>
                    <a:pt x="1545" y="3811"/>
                  </a:cubicBezTo>
                  <a:cubicBezTo>
                    <a:pt x="1727" y="3811"/>
                    <a:pt x="2038" y="3448"/>
                    <a:pt x="2228" y="3051"/>
                  </a:cubicBezTo>
                  <a:cubicBezTo>
                    <a:pt x="2433" y="2649"/>
                    <a:pt x="2593" y="2228"/>
                    <a:pt x="2621" y="2068"/>
                  </a:cubicBezTo>
                  <a:cubicBezTo>
                    <a:pt x="2639" y="1900"/>
                    <a:pt x="2368" y="1563"/>
                    <a:pt x="2321" y="1423"/>
                  </a:cubicBezTo>
                  <a:cubicBezTo>
                    <a:pt x="2274" y="1282"/>
                    <a:pt x="2405" y="992"/>
                    <a:pt x="2433" y="852"/>
                  </a:cubicBezTo>
                  <a:cubicBezTo>
                    <a:pt x="2452" y="712"/>
                    <a:pt x="2349" y="384"/>
                    <a:pt x="2302" y="253"/>
                  </a:cubicBezTo>
                  <a:cubicBezTo>
                    <a:pt x="2302" y="253"/>
                    <a:pt x="1853" y="47"/>
                    <a:pt x="1404" y="10"/>
                  </a:cubicBezTo>
                  <a:cubicBezTo>
                    <a:pt x="1344" y="4"/>
                    <a:pt x="1291" y="1"/>
                    <a:pt x="12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2"/>
            <p:cNvSpPr/>
            <p:nvPr/>
          </p:nvSpPr>
          <p:spPr>
            <a:xfrm>
              <a:off x="4952510" y="2243293"/>
              <a:ext cx="388599" cy="691017"/>
            </a:xfrm>
            <a:custGeom>
              <a:rect b="b" l="l" r="r" t="t"/>
              <a:pathLst>
                <a:path extrusionOk="0" h="11418" w="6421">
                  <a:moveTo>
                    <a:pt x="3613" y="0"/>
                  </a:moveTo>
                  <a:cubicBezTo>
                    <a:pt x="3504" y="0"/>
                    <a:pt x="3398" y="8"/>
                    <a:pt x="3304" y="26"/>
                  </a:cubicBezTo>
                  <a:cubicBezTo>
                    <a:pt x="2836" y="120"/>
                    <a:pt x="2162" y="588"/>
                    <a:pt x="1872" y="1168"/>
                  </a:cubicBezTo>
                  <a:cubicBezTo>
                    <a:pt x="1573" y="1758"/>
                    <a:pt x="1423" y="2328"/>
                    <a:pt x="1423" y="2609"/>
                  </a:cubicBezTo>
                  <a:cubicBezTo>
                    <a:pt x="1423" y="2890"/>
                    <a:pt x="1320" y="3180"/>
                    <a:pt x="1320" y="3180"/>
                  </a:cubicBezTo>
                  <a:cubicBezTo>
                    <a:pt x="1320" y="3180"/>
                    <a:pt x="543" y="4565"/>
                    <a:pt x="347" y="5126"/>
                  </a:cubicBezTo>
                  <a:cubicBezTo>
                    <a:pt x="150" y="5688"/>
                    <a:pt x="1" y="7756"/>
                    <a:pt x="66" y="8271"/>
                  </a:cubicBezTo>
                  <a:cubicBezTo>
                    <a:pt x="150" y="8785"/>
                    <a:pt x="310" y="9908"/>
                    <a:pt x="534" y="10320"/>
                  </a:cubicBezTo>
                  <a:cubicBezTo>
                    <a:pt x="751" y="10699"/>
                    <a:pt x="1028" y="11418"/>
                    <a:pt x="1098" y="11418"/>
                  </a:cubicBezTo>
                  <a:cubicBezTo>
                    <a:pt x="1101" y="11418"/>
                    <a:pt x="1103" y="11417"/>
                    <a:pt x="1105" y="11415"/>
                  </a:cubicBezTo>
                  <a:cubicBezTo>
                    <a:pt x="1170" y="11359"/>
                    <a:pt x="1189" y="11368"/>
                    <a:pt x="1189" y="11265"/>
                  </a:cubicBezTo>
                  <a:cubicBezTo>
                    <a:pt x="1189" y="11162"/>
                    <a:pt x="1432" y="9852"/>
                    <a:pt x="1854" y="9272"/>
                  </a:cubicBezTo>
                  <a:cubicBezTo>
                    <a:pt x="2275" y="8701"/>
                    <a:pt x="2874" y="8224"/>
                    <a:pt x="3014" y="8074"/>
                  </a:cubicBezTo>
                  <a:cubicBezTo>
                    <a:pt x="3154" y="7915"/>
                    <a:pt x="3295" y="7859"/>
                    <a:pt x="3379" y="7700"/>
                  </a:cubicBezTo>
                  <a:cubicBezTo>
                    <a:pt x="3463" y="7531"/>
                    <a:pt x="3557" y="7400"/>
                    <a:pt x="3585" y="6839"/>
                  </a:cubicBezTo>
                  <a:cubicBezTo>
                    <a:pt x="3622" y="6277"/>
                    <a:pt x="3744" y="5650"/>
                    <a:pt x="3856" y="5407"/>
                  </a:cubicBezTo>
                  <a:cubicBezTo>
                    <a:pt x="3959" y="5154"/>
                    <a:pt x="4128" y="4565"/>
                    <a:pt x="4146" y="4256"/>
                  </a:cubicBezTo>
                  <a:cubicBezTo>
                    <a:pt x="4184" y="3957"/>
                    <a:pt x="4277" y="3143"/>
                    <a:pt x="4277" y="3143"/>
                  </a:cubicBezTo>
                  <a:cubicBezTo>
                    <a:pt x="4277" y="3143"/>
                    <a:pt x="4333" y="2618"/>
                    <a:pt x="4418" y="2385"/>
                  </a:cubicBezTo>
                  <a:cubicBezTo>
                    <a:pt x="4474" y="2141"/>
                    <a:pt x="4633" y="1926"/>
                    <a:pt x="4633" y="1926"/>
                  </a:cubicBezTo>
                  <a:cubicBezTo>
                    <a:pt x="4708" y="1991"/>
                    <a:pt x="4820" y="2235"/>
                    <a:pt x="4848" y="2300"/>
                  </a:cubicBezTo>
                  <a:cubicBezTo>
                    <a:pt x="4885" y="2366"/>
                    <a:pt x="4885" y="2385"/>
                    <a:pt x="4960" y="2385"/>
                  </a:cubicBezTo>
                  <a:cubicBezTo>
                    <a:pt x="5035" y="2385"/>
                    <a:pt x="5569" y="2244"/>
                    <a:pt x="5765" y="2188"/>
                  </a:cubicBezTo>
                  <a:cubicBezTo>
                    <a:pt x="5962" y="2132"/>
                    <a:pt x="6345" y="2141"/>
                    <a:pt x="6373" y="2057"/>
                  </a:cubicBezTo>
                  <a:cubicBezTo>
                    <a:pt x="6383" y="1973"/>
                    <a:pt x="6420" y="2001"/>
                    <a:pt x="6383" y="1879"/>
                  </a:cubicBezTo>
                  <a:cubicBezTo>
                    <a:pt x="6345" y="1776"/>
                    <a:pt x="6327" y="1112"/>
                    <a:pt x="6102" y="784"/>
                  </a:cubicBezTo>
                  <a:cubicBezTo>
                    <a:pt x="5877" y="457"/>
                    <a:pt x="5905" y="363"/>
                    <a:pt x="5400" y="214"/>
                  </a:cubicBezTo>
                  <a:cubicBezTo>
                    <a:pt x="5123" y="126"/>
                    <a:pt x="4894" y="107"/>
                    <a:pt x="4743" y="107"/>
                  </a:cubicBezTo>
                  <a:cubicBezTo>
                    <a:pt x="4619" y="107"/>
                    <a:pt x="4549" y="120"/>
                    <a:pt x="4549" y="120"/>
                  </a:cubicBezTo>
                  <a:cubicBezTo>
                    <a:pt x="4549" y="120"/>
                    <a:pt x="4052" y="0"/>
                    <a:pt x="36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2"/>
            <p:cNvSpPr/>
            <p:nvPr/>
          </p:nvSpPr>
          <p:spPr>
            <a:xfrm>
              <a:off x="5188659" y="2358402"/>
              <a:ext cx="42122" cy="162496"/>
            </a:xfrm>
            <a:custGeom>
              <a:rect b="b" l="l" r="r" t="t"/>
              <a:pathLst>
                <a:path extrusionOk="0" h="2685" w="696">
                  <a:moveTo>
                    <a:pt x="549" y="0"/>
                  </a:moveTo>
                  <a:cubicBezTo>
                    <a:pt x="479" y="0"/>
                    <a:pt x="339" y="157"/>
                    <a:pt x="188" y="473"/>
                  </a:cubicBezTo>
                  <a:cubicBezTo>
                    <a:pt x="1" y="894"/>
                    <a:pt x="141" y="932"/>
                    <a:pt x="179" y="1222"/>
                  </a:cubicBezTo>
                  <a:cubicBezTo>
                    <a:pt x="216" y="1512"/>
                    <a:pt x="272" y="1736"/>
                    <a:pt x="366" y="2027"/>
                  </a:cubicBezTo>
                  <a:cubicBezTo>
                    <a:pt x="459" y="2317"/>
                    <a:pt x="590" y="2597"/>
                    <a:pt x="647" y="2663"/>
                  </a:cubicBezTo>
                  <a:cubicBezTo>
                    <a:pt x="661" y="2677"/>
                    <a:pt x="671" y="2685"/>
                    <a:pt x="677" y="2685"/>
                  </a:cubicBezTo>
                  <a:cubicBezTo>
                    <a:pt x="695" y="2685"/>
                    <a:pt x="681" y="2622"/>
                    <a:pt x="647" y="2476"/>
                  </a:cubicBezTo>
                  <a:cubicBezTo>
                    <a:pt x="600" y="2261"/>
                    <a:pt x="450" y="1194"/>
                    <a:pt x="459" y="960"/>
                  </a:cubicBezTo>
                  <a:cubicBezTo>
                    <a:pt x="478" y="745"/>
                    <a:pt x="647" y="286"/>
                    <a:pt x="590" y="43"/>
                  </a:cubicBezTo>
                  <a:cubicBezTo>
                    <a:pt x="584" y="15"/>
                    <a:pt x="569" y="0"/>
                    <a:pt x="5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2"/>
            <p:cNvSpPr/>
            <p:nvPr/>
          </p:nvSpPr>
          <p:spPr>
            <a:xfrm>
              <a:off x="4975750" y="2593643"/>
              <a:ext cx="20456" cy="238025"/>
            </a:xfrm>
            <a:custGeom>
              <a:rect b="b" l="l" r="r" t="t"/>
              <a:pathLst>
                <a:path extrusionOk="0" h="3933" w="338">
                  <a:moveTo>
                    <a:pt x="310" y="1"/>
                  </a:moveTo>
                  <a:cubicBezTo>
                    <a:pt x="302" y="1"/>
                    <a:pt x="294" y="4"/>
                    <a:pt x="290" y="11"/>
                  </a:cubicBezTo>
                  <a:cubicBezTo>
                    <a:pt x="150" y="292"/>
                    <a:pt x="113" y="657"/>
                    <a:pt x="66" y="956"/>
                  </a:cubicBezTo>
                  <a:cubicBezTo>
                    <a:pt x="19" y="1284"/>
                    <a:pt x="0" y="1611"/>
                    <a:pt x="0" y="1939"/>
                  </a:cubicBezTo>
                  <a:cubicBezTo>
                    <a:pt x="0" y="2613"/>
                    <a:pt x="85" y="3286"/>
                    <a:pt x="290" y="3923"/>
                  </a:cubicBezTo>
                  <a:cubicBezTo>
                    <a:pt x="294" y="3929"/>
                    <a:pt x="301" y="3932"/>
                    <a:pt x="308" y="3932"/>
                  </a:cubicBezTo>
                  <a:cubicBezTo>
                    <a:pt x="320" y="3932"/>
                    <a:pt x="334" y="3922"/>
                    <a:pt x="328" y="3904"/>
                  </a:cubicBezTo>
                  <a:cubicBezTo>
                    <a:pt x="188" y="3268"/>
                    <a:pt x="85" y="2613"/>
                    <a:pt x="85" y="1939"/>
                  </a:cubicBezTo>
                  <a:cubicBezTo>
                    <a:pt x="85" y="1611"/>
                    <a:pt x="103" y="1284"/>
                    <a:pt x="150" y="956"/>
                  </a:cubicBezTo>
                  <a:cubicBezTo>
                    <a:pt x="178" y="797"/>
                    <a:pt x="206" y="629"/>
                    <a:pt x="244" y="470"/>
                  </a:cubicBezTo>
                  <a:cubicBezTo>
                    <a:pt x="281" y="320"/>
                    <a:pt x="328" y="180"/>
                    <a:pt x="337" y="20"/>
                  </a:cubicBezTo>
                  <a:cubicBezTo>
                    <a:pt x="337" y="9"/>
                    <a:pt x="323" y="1"/>
                    <a:pt x="3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a:off x="5004073" y="2654466"/>
              <a:ext cx="11378" cy="61186"/>
            </a:xfrm>
            <a:custGeom>
              <a:rect b="b" l="l" r="r" t="t"/>
              <a:pathLst>
                <a:path extrusionOk="0" h="1011" w="188">
                  <a:moveTo>
                    <a:pt x="137" y="0"/>
                  </a:moveTo>
                  <a:cubicBezTo>
                    <a:pt x="129" y="0"/>
                    <a:pt x="120" y="6"/>
                    <a:pt x="113" y="17"/>
                  </a:cubicBezTo>
                  <a:cubicBezTo>
                    <a:pt x="66" y="82"/>
                    <a:pt x="66" y="176"/>
                    <a:pt x="56" y="251"/>
                  </a:cubicBezTo>
                  <a:lnTo>
                    <a:pt x="19" y="494"/>
                  </a:lnTo>
                  <a:cubicBezTo>
                    <a:pt x="10" y="653"/>
                    <a:pt x="0" y="831"/>
                    <a:pt x="38" y="999"/>
                  </a:cubicBezTo>
                  <a:cubicBezTo>
                    <a:pt x="38" y="1007"/>
                    <a:pt x="41" y="1010"/>
                    <a:pt x="46" y="1010"/>
                  </a:cubicBezTo>
                  <a:cubicBezTo>
                    <a:pt x="52" y="1010"/>
                    <a:pt x="60" y="1005"/>
                    <a:pt x="66" y="999"/>
                  </a:cubicBezTo>
                  <a:cubicBezTo>
                    <a:pt x="84" y="831"/>
                    <a:pt x="84" y="672"/>
                    <a:pt x="103" y="513"/>
                  </a:cubicBezTo>
                  <a:lnTo>
                    <a:pt x="141" y="269"/>
                  </a:lnTo>
                  <a:cubicBezTo>
                    <a:pt x="150" y="185"/>
                    <a:pt x="187" y="120"/>
                    <a:pt x="169" y="35"/>
                  </a:cubicBezTo>
                  <a:cubicBezTo>
                    <a:pt x="163" y="13"/>
                    <a:pt x="151" y="0"/>
                    <a:pt x="1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5131710" y="2478837"/>
              <a:ext cx="50776" cy="197356"/>
            </a:xfrm>
            <a:custGeom>
              <a:rect b="b" l="l" r="r" t="t"/>
              <a:pathLst>
                <a:path extrusionOk="0" h="3261" w="839">
                  <a:moveTo>
                    <a:pt x="808" y="1"/>
                  </a:moveTo>
                  <a:cubicBezTo>
                    <a:pt x="797" y="1"/>
                    <a:pt x="787" y="6"/>
                    <a:pt x="783" y="18"/>
                  </a:cubicBezTo>
                  <a:cubicBezTo>
                    <a:pt x="689" y="271"/>
                    <a:pt x="642" y="551"/>
                    <a:pt x="577" y="804"/>
                  </a:cubicBezTo>
                  <a:cubicBezTo>
                    <a:pt x="511" y="1075"/>
                    <a:pt x="455" y="1347"/>
                    <a:pt x="380" y="1618"/>
                  </a:cubicBezTo>
                  <a:cubicBezTo>
                    <a:pt x="249" y="2151"/>
                    <a:pt x="128" y="2694"/>
                    <a:pt x="6" y="3228"/>
                  </a:cubicBezTo>
                  <a:cubicBezTo>
                    <a:pt x="1" y="3249"/>
                    <a:pt x="13" y="3261"/>
                    <a:pt x="27" y="3261"/>
                  </a:cubicBezTo>
                  <a:cubicBezTo>
                    <a:pt x="38" y="3261"/>
                    <a:pt x="49" y="3253"/>
                    <a:pt x="53" y="3237"/>
                  </a:cubicBezTo>
                  <a:cubicBezTo>
                    <a:pt x="193" y="2704"/>
                    <a:pt x="324" y="2180"/>
                    <a:pt x="455" y="1637"/>
                  </a:cubicBezTo>
                  <a:cubicBezTo>
                    <a:pt x="521" y="1365"/>
                    <a:pt x="577" y="1103"/>
                    <a:pt x="652" y="832"/>
                  </a:cubicBezTo>
                  <a:cubicBezTo>
                    <a:pt x="708" y="561"/>
                    <a:pt x="802" y="289"/>
                    <a:pt x="839" y="27"/>
                  </a:cubicBezTo>
                  <a:cubicBezTo>
                    <a:pt x="839" y="11"/>
                    <a:pt x="823" y="1"/>
                    <a:pt x="8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2"/>
            <p:cNvSpPr/>
            <p:nvPr/>
          </p:nvSpPr>
          <p:spPr>
            <a:xfrm>
              <a:off x="7456828" y="4059922"/>
              <a:ext cx="120737" cy="42303"/>
            </a:xfrm>
            <a:custGeom>
              <a:rect b="b" l="l" r="r" t="t"/>
              <a:pathLst>
                <a:path extrusionOk="0" h="699" w="1995">
                  <a:moveTo>
                    <a:pt x="1732" y="1"/>
                  </a:moveTo>
                  <a:cubicBezTo>
                    <a:pt x="1572" y="1"/>
                    <a:pt x="150" y="342"/>
                    <a:pt x="132" y="488"/>
                  </a:cubicBezTo>
                  <a:cubicBezTo>
                    <a:pt x="123" y="638"/>
                    <a:pt x="1" y="666"/>
                    <a:pt x="319" y="684"/>
                  </a:cubicBezTo>
                  <a:cubicBezTo>
                    <a:pt x="400" y="694"/>
                    <a:pt x="541" y="699"/>
                    <a:pt x="706" y="699"/>
                  </a:cubicBezTo>
                  <a:cubicBezTo>
                    <a:pt x="1192" y="699"/>
                    <a:pt x="1894" y="658"/>
                    <a:pt x="1929" y="581"/>
                  </a:cubicBezTo>
                  <a:cubicBezTo>
                    <a:pt x="1994" y="441"/>
                    <a:pt x="1835" y="11"/>
                    <a:pt x="1741" y="1"/>
                  </a:cubicBezTo>
                  <a:cubicBezTo>
                    <a:pt x="1739" y="1"/>
                    <a:pt x="1736"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2"/>
            <p:cNvSpPr/>
            <p:nvPr/>
          </p:nvSpPr>
          <p:spPr>
            <a:xfrm>
              <a:off x="7296026" y="4090424"/>
              <a:ext cx="291162" cy="112870"/>
            </a:xfrm>
            <a:custGeom>
              <a:rect b="b" l="l" r="r" t="t"/>
              <a:pathLst>
                <a:path extrusionOk="0" h="1865" w="4811">
                  <a:moveTo>
                    <a:pt x="4512" y="1"/>
                  </a:moveTo>
                  <a:cubicBezTo>
                    <a:pt x="4389" y="1"/>
                    <a:pt x="4326" y="24"/>
                    <a:pt x="3865" y="40"/>
                  </a:cubicBezTo>
                  <a:cubicBezTo>
                    <a:pt x="3741" y="47"/>
                    <a:pt x="3613" y="49"/>
                    <a:pt x="3489" y="49"/>
                  </a:cubicBezTo>
                  <a:cubicBezTo>
                    <a:pt x="3138" y="49"/>
                    <a:pt x="2819" y="29"/>
                    <a:pt x="2722" y="29"/>
                  </a:cubicBezTo>
                  <a:cubicBezTo>
                    <a:pt x="2709" y="29"/>
                    <a:pt x="2700" y="30"/>
                    <a:pt x="2695" y="31"/>
                  </a:cubicBezTo>
                  <a:cubicBezTo>
                    <a:pt x="2564" y="77"/>
                    <a:pt x="2798" y="87"/>
                    <a:pt x="2415" y="265"/>
                  </a:cubicBezTo>
                  <a:cubicBezTo>
                    <a:pt x="2031" y="442"/>
                    <a:pt x="1357" y="536"/>
                    <a:pt x="955" y="667"/>
                  </a:cubicBezTo>
                  <a:cubicBezTo>
                    <a:pt x="552" y="807"/>
                    <a:pt x="272" y="1013"/>
                    <a:pt x="178" y="1247"/>
                  </a:cubicBezTo>
                  <a:cubicBezTo>
                    <a:pt x="85" y="1481"/>
                    <a:pt x="0" y="1631"/>
                    <a:pt x="141" y="1724"/>
                  </a:cubicBezTo>
                  <a:cubicBezTo>
                    <a:pt x="281" y="1818"/>
                    <a:pt x="861" y="1865"/>
                    <a:pt x="1348" y="1865"/>
                  </a:cubicBezTo>
                  <a:cubicBezTo>
                    <a:pt x="1844" y="1865"/>
                    <a:pt x="2433" y="1724"/>
                    <a:pt x="2854" y="1724"/>
                  </a:cubicBezTo>
                  <a:cubicBezTo>
                    <a:pt x="3170" y="1724"/>
                    <a:pt x="3665" y="1709"/>
                    <a:pt x="3987" y="1709"/>
                  </a:cubicBezTo>
                  <a:cubicBezTo>
                    <a:pt x="4095" y="1709"/>
                    <a:pt x="4183" y="1710"/>
                    <a:pt x="4239" y="1715"/>
                  </a:cubicBezTo>
                  <a:cubicBezTo>
                    <a:pt x="4352" y="1720"/>
                    <a:pt x="4471" y="1734"/>
                    <a:pt x="4568" y="1734"/>
                  </a:cubicBezTo>
                  <a:cubicBezTo>
                    <a:pt x="4665" y="1734"/>
                    <a:pt x="4740" y="1720"/>
                    <a:pt x="4763" y="1668"/>
                  </a:cubicBezTo>
                  <a:cubicBezTo>
                    <a:pt x="4810" y="1565"/>
                    <a:pt x="4801" y="1032"/>
                    <a:pt x="4763" y="826"/>
                  </a:cubicBezTo>
                  <a:cubicBezTo>
                    <a:pt x="4726" y="630"/>
                    <a:pt x="4754" y="21"/>
                    <a:pt x="4576" y="3"/>
                  </a:cubicBezTo>
                  <a:cubicBezTo>
                    <a:pt x="4552" y="1"/>
                    <a:pt x="4531" y="1"/>
                    <a:pt x="4512"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2"/>
            <p:cNvSpPr/>
            <p:nvPr/>
          </p:nvSpPr>
          <p:spPr>
            <a:xfrm>
              <a:off x="6957901" y="4077533"/>
              <a:ext cx="301390" cy="132720"/>
            </a:xfrm>
            <a:custGeom>
              <a:rect b="b" l="l" r="r" t="t"/>
              <a:pathLst>
                <a:path extrusionOk="0" h="2193" w="4980">
                  <a:moveTo>
                    <a:pt x="2817" y="0"/>
                  </a:moveTo>
                  <a:cubicBezTo>
                    <a:pt x="2677" y="131"/>
                    <a:pt x="2817" y="197"/>
                    <a:pt x="2546" y="375"/>
                  </a:cubicBezTo>
                  <a:cubicBezTo>
                    <a:pt x="2284" y="552"/>
                    <a:pt x="1217" y="852"/>
                    <a:pt x="843" y="992"/>
                  </a:cubicBezTo>
                  <a:cubicBezTo>
                    <a:pt x="469" y="1133"/>
                    <a:pt x="253" y="1395"/>
                    <a:pt x="141" y="1600"/>
                  </a:cubicBezTo>
                  <a:cubicBezTo>
                    <a:pt x="38" y="1797"/>
                    <a:pt x="1" y="1975"/>
                    <a:pt x="85" y="2031"/>
                  </a:cubicBezTo>
                  <a:cubicBezTo>
                    <a:pt x="154" y="2092"/>
                    <a:pt x="752" y="2192"/>
                    <a:pt x="1285" y="2192"/>
                  </a:cubicBezTo>
                  <a:cubicBezTo>
                    <a:pt x="1328" y="2192"/>
                    <a:pt x="1371" y="2191"/>
                    <a:pt x="1414" y="2190"/>
                  </a:cubicBezTo>
                  <a:cubicBezTo>
                    <a:pt x="1975" y="2171"/>
                    <a:pt x="2892" y="2078"/>
                    <a:pt x="3229" y="2059"/>
                  </a:cubicBezTo>
                  <a:cubicBezTo>
                    <a:pt x="3300" y="2057"/>
                    <a:pt x="3393" y="2056"/>
                    <a:pt x="3497" y="2056"/>
                  </a:cubicBezTo>
                  <a:cubicBezTo>
                    <a:pt x="3781" y="2056"/>
                    <a:pt x="4147" y="2062"/>
                    <a:pt x="4374" y="2062"/>
                  </a:cubicBezTo>
                  <a:cubicBezTo>
                    <a:pt x="4458" y="2062"/>
                    <a:pt x="4522" y="2061"/>
                    <a:pt x="4558" y="2059"/>
                  </a:cubicBezTo>
                  <a:cubicBezTo>
                    <a:pt x="4736" y="2050"/>
                    <a:pt x="4764" y="2022"/>
                    <a:pt x="4829" y="1965"/>
                  </a:cubicBezTo>
                  <a:cubicBezTo>
                    <a:pt x="4885" y="1909"/>
                    <a:pt x="4979" y="1825"/>
                    <a:pt x="4923" y="1488"/>
                  </a:cubicBezTo>
                  <a:cubicBezTo>
                    <a:pt x="4867" y="1142"/>
                    <a:pt x="4783" y="375"/>
                    <a:pt x="4642" y="244"/>
                  </a:cubicBezTo>
                  <a:cubicBezTo>
                    <a:pt x="4502" y="113"/>
                    <a:pt x="3313" y="56"/>
                    <a:pt x="3136" y="47"/>
                  </a:cubicBezTo>
                  <a:cubicBezTo>
                    <a:pt x="2967" y="19"/>
                    <a:pt x="2817" y="0"/>
                    <a:pt x="2817"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2"/>
            <p:cNvSpPr/>
            <p:nvPr/>
          </p:nvSpPr>
          <p:spPr>
            <a:xfrm>
              <a:off x="7103452" y="3004937"/>
              <a:ext cx="250371" cy="1091357"/>
            </a:xfrm>
            <a:custGeom>
              <a:rect b="b" l="l" r="r" t="t"/>
              <a:pathLst>
                <a:path extrusionOk="0" h="18033" w="4137">
                  <a:moveTo>
                    <a:pt x="1455" y="0"/>
                  </a:moveTo>
                  <a:cubicBezTo>
                    <a:pt x="1021" y="0"/>
                    <a:pt x="464" y="29"/>
                    <a:pt x="347" y="140"/>
                  </a:cubicBezTo>
                  <a:cubicBezTo>
                    <a:pt x="188" y="290"/>
                    <a:pt x="66" y="234"/>
                    <a:pt x="38" y="477"/>
                  </a:cubicBezTo>
                  <a:cubicBezTo>
                    <a:pt x="1" y="729"/>
                    <a:pt x="94" y="8225"/>
                    <a:pt x="94" y="8730"/>
                  </a:cubicBezTo>
                  <a:cubicBezTo>
                    <a:pt x="94" y="9217"/>
                    <a:pt x="132" y="17620"/>
                    <a:pt x="281" y="17742"/>
                  </a:cubicBezTo>
                  <a:cubicBezTo>
                    <a:pt x="440" y="17873"/>
                    <a:pt x="1096" y="17873"/>
                    <a:pt x="1339" y="17901"/>
                  </a:cubicBezTo>
                  <a:cubicBezTo>
                    <a:pt x="1510" y="17921"/>
                    <a:pt x="1819" y="18033"/>
                    <a:pt x="2034" y="18033"/>
                  </a:cubicBezTo>
                  <a:cubicBezTo>
                    <a:pt x="2125" y="18033"/>
                    <a:pt x="2198" y="18013"/>
                    <a:pt x="2237" y="17957"/>
                  </a:cubicBezTo>
                  <a:cubicBezTo>
                    <a:pt x="2368" y="17770"/>
                    <a:pt x="2415" y="16928"/>
                    <a:pt x="2424" y="16497"/>
                  </a:cubicBezTo>
                  <a:cubicBezTo>
                    <a:pt x="2434" y="16058"/>
                    <a:pt x="2480" y="9367"/>
                    <a:pt x="2518" y="8964"/>
                  </a:cubicBezTo>
                  <a:cubicBezTo>
                    <a:pt x="2555" y="8562"/>
                    <a:pt x="2827" y="7851"/>
                    <a:pt x="2986" y="6952"/>
                  </a:cubicBezTo>
                  <a:cubicBezTo>
                    <a:pt x="3136" y="6045"/>
                    <a:pt x="3950" y="2554"/>
                    <a:pt x="4043" y="1927"/>
                  </a:cubicBezTo>
                  <a:cubicBezTo>
                    <a:pt x="4137" y="1310"/>
                    <a:pt x="3734" y="411"/>
                    <a:pt x="3734" y="411"/>
                  </a:cubicBezTo>
                  <a:cubicBezTo>
                    <a:pt x="3734" y="411"/>
                    <a:pt x="2218" y="37"/>
                    <a:pt x="1844" y="9"/>
                  </a:cubicBezTo>
                  <a:cubicBezTo>
                    <a:pt x="1746" y="4"/>
                    <a:pt x="1608" y="0"/>
                    <a:pt x="14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2"/>
            <p:cNvSpPr/>
            <p:nvPr/>
          </p:nvSpPr>
          <p:spPr>
            <a:xfrm>
              <a:off x="7236535" y="3015105"/>
              <a:ext cx="336491" cy="1079798"/>
            </a:xfrm>
            <a:custGeom>
              <a:rect b="b" l="l" r="r" t="t"/>
              <a:pathLst>
                <a:path extrusionOk="0" h="17842" w="5560">
                  <a:moveTo>
                    <a:pt x="1348" y="0"/>
                  </a:moveTo>
                  <a:cubicBezTo>
                    <a:pt x="749" y="9"/>
                    <a:pt x="281" y="197"/>
                    <a:pt x="281" y="197"/>
                  </a:cubicBezTo>
                  <a:cubicBezTo>
                    <a:pt x="160" y="253"/>
                    <a:pt x="1" y="477"/>
                    <a:pt x="1" y="964"/>
                  </a:cubicBezTo>
                  <a:cubicBezTo>
                    <a:pt x="1" y="1460"/>
                    <a:pt x="843" y="8591"/>
                    <a:pt x="908" y="9086"/>
                  </a:cubicBezTo>
                  <a:cubicBezTo>
                    <a:pt x="965" y="9573"/>
                    <a:pt x="3201" y="17733"/>
                    <a:pt x="3538" y="17827"/>
                  </a:cubicBezTo>
                  <a:cubicBezTo>
                    <a:pt x="3574" y="17837"/>
                    <a:pt x="3625" y="17841"/>
                    <a:pt x="3686" y="17841"/>
                  </a:cubicBezTo>
                  <a:cubicBezTo>
                    <a:pt x="4203" y="17841"/>
                    <a:pt x="5497" y="17516"/>
                    <a:pt x="5522" y="17265"/>
                  </a:cubicBezTo>
                  <a:cubicBezTo>
                    <a:pt x="5559" y="16984"/>
                    <a:pt x="4942" y="14748"/>
                    <a:pt x="4848" y="14224"/>
                  </a:cubicBezTo>
                  <a:cubicBezTo>
                    <a:pt x="4754" y="13691"/>
                    <a:pt x="3510" y="9171"/>
                    <a:pt x="3482" y="8544"/>
                  </a:cubicBezTo>
                  <a:cubicBezTo>
                    <a:pt x="3444" y="7926"/>
                    <a:pt x="3575" y="3210"/>
                    <a:pt x="3603" y="2573"/>
                  </a:cubicBezTo>
                  <a:cubicBezTo>
                    <a:pt x="3641" y="1918"/>
                    <a:pt x="4043" y="674"/>
                    <a:pt x="3454" y="337"/>
                  </a:cubicBezTo>
                  <a:cubicBezTo>
                    <a:pt x="2874" y="0"/>
                    <a:pt x="1938" y="0"/>
                    <a:pt x="13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2"/>
            <p:cNvSpPr/>
            <p:nvPr/>
          </p:nvSpPr>
          <p:spPr>
            <a:xfrm>
              <a:off x="7240529" y="3124404"/>
              <a:ext cx="34012" cy="289286"/>
            </a:xfrm>
            <a:custGeom>
              <a:rect b="b" l="l" r="r" t="t"/>
              <a:pathLst>
                <a:path extrusionOk="0" h="4780" w="562">
                  <a:moveTo>
                    <a:pt x="28" y="0"/>
                  </a:moveTo>
                  <a:cubicBezTo>
                    <a:pt x="14" y="0"/>
                    <a:pt x="0" y="9"/>
                    <a:pt x="0" y="28"/>
                  </a:cubicBezTo>
                  <a:cubicBezTo>
                    <a:pt x="159" y="1591"/>
                    <a:pt x="290" y="3172"/>
                    <a:pt x="477" y="4744"/>
                  </a:cubicBezTo>
                  <a:cubicBezTo>
                    <a:pt x="477" y="4768"/>
                    <a:pt x="499" y="4780"/>
                    <a:pt x="520" y="4780"/>
                  </a:cubicBezTo>
                  <a:cubicBezTo>
                    <a:pt x="541" y="4780"/>
                    <a:pt x="562" y="4768"/>
                    <a:pt x="562" y="4744"/>
                  </a:cubicBezTo>
                  <a:cubicBezTo>
                    <a:pt x="403" y="3172"/>
                    <a:pt x="215" y="1591"/>
                    <a:pt x="56" y="28"/>
                  </a:cubicBezTo>
                  <a:cubicBezTo>
                    <a:pt x="56" y="9"/>
                    <a:pt x="42" y="0"/>
                    <a:pt x="28"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2"/>
            <p:cNvSpPr/>
            <p:nvPr/>
          </p:nvSpPr>
          <p:spPr>
            <a:xfrm>
              <a:off x="6573962" y="2702216"/>
              <a:ext cx="546011" cy="258420"/>
            </a:xfrm>
            <a:custGeom>
              <a:rect b="b" l="l" r="r" t="t"/>
              <a:pathLst>
                <a:path extrusionOk="0" h="4270" w="9022">
                  <a:moveTo>
                    <a:pt x="7939" y="1"/>
                  </a:moveTo>
                  <a:cubicBezTo>
                    <a:pt x="7914" y="1"/>
                    <a:pt x="7889" y="12"/>
                    <a:pt x="7842" y="51"/>
                  </a:cubicBezTo>
                  <a:cubicBezTo>
                    <a:pt x="7711" y="145"/>
                    <a:pt x="7758" y="98"/>
                    <a:pt x="7664" y="229"/>
                  </a:cubicBezTo>
                  <a:cubicBezTo>
                    <a:pt x="7571" y="360"/>
                    <a:pt x="7093" y="1193"/>
                    <a:pt x="6897" y="1343"/>
                  </a:cubicBezTo>
                  <a:cubicBezTo>
                    <a:pt x="6691" y="1492"/>
                    <a:pt x="5596" y="1867"/>
                    <a:pt x="5231" y="1998"/>
                  </a:cubicBezTo>
                  <a:cubicBezTo>
                    <a:pt x="4885" y="2129"/>
                    <a:pt x="2854" y="2765"/>
                    <a:pt x="2714" y="2793"/>
                  </a:cubicBezTo>
                  <a:cubicBezTo>
                    <a:pt x="2700" y="2795"/>
                    <a:pt x="2685" y="2796"/>
                    <a:pt x="2669" y="2796"/>
                  </a:cubicBezTo>
                  <a:cubicBezTo>
                    <a:pt x="2547" y="2796"/>
                    <a:pt x="2382" y="2744"/>
                    <a:pt x="2170" y="2744"/>
                  </a:cubicBezTo>
                  <a:cubicBezTo>
                    <a:pt x="2143" y="2744"/>
                    <a:pt x="2115" y="2744"/>
                    <a:pt x="2087" y="2746"/>
                  </a:cubicBezTo>
                  <a:cubicBezTo>
                    <a:pt x="1806" y="2756"/>
                    <a:pt x="1497" y="2840"/>
                    <a:pt x="1282" y="2840"/>
                  </a:cubicBezTo>
                  <a:cubicBezTo>
                    <a:pt x="1229" y="2840"/>
                    <a:pt x="1180" y="2839"/>
                    <a:pt x="1134" y="2839"/>
                  </a:cubicBezTo>
                  <a:cubicBezTo>
                    <a:pt x="987" y="2839"/>
                    <a:pt x="887" y="2850"/>
                    <a:pt x="880" y="2943"/>
                  </a:cubicBezTo>
                  <a:cubicBezTo>
                    <a:pt x="870" y="3074"/>
                    <a:pt x="833" y="3121"/>
                    <a:pt x="973" y="3130"/>
                  </a:cubicBezTo>
                  <a:cubicBezTo>
                    <a:pt x="1114" y="3139"/>
                    <a:pt x="1553" y="3224"/>
                    <a:pt x="1553" y="3224"/>
                  </a:cubicBezTo>
                  <a:cubicBezTo>
                    <a:pt x="1553" y="3224"/>
                    <a:pt x="318" y="3280"/>
                    <a:pt x="234" y="3355"/>
                  </a:cubicBezTo>
                  <a:cubicBezTo>
                    <a:pt x="150" y="3411"/>
                    <a:pt x="0" y="3598"/>
                    <a:pt x="9" y="3738"/>
                  </a:cubicBezTo>
                  <a:cubicBezTo>
                    <a:pt x="28" y="3879"/>
                    <a:pt x="290" y="4169"/>
                    <a:pt x="496" y="4225"/>
                  </a:cubicBezTo>
                  <a:cubicBezTo>
                    <a:pt x="581" y="4253"/>
                    <a:pt x="715" y="4269"/>
                    <a:pt x="877" y="4269"/>
                  </a:cubicBezTo>
                  <a:cubicBezTo>
                    <a:pt x="1088" y="4269"/>
                    <a:pt x="1346" y="4242"/>
                    <a:pt x="1600" y="4178"/>
                  </a:cubicBezTo>
                  <a:cubicBezTo>
                    <a:pt x="2068" y="4075"/>
                    <a:pt x="2789" y="3645"/>
                    <a:pt x="2938" y="3607"/>
                  </a:cubicBezTo>
                  <a:cubicBezTo>
                    <a:pt x="3088" y="3579"/>
                    <a:pt x="7758" y="2709"/>
                    <a:pt x="7814" y="2690"/>
                  </a:cubicBezTo>
                  <a:cubicBezTo>
                    <a:pt x="7870" y="2662"/>
                    <a:pt x="7907" y="2671"/>
                    <a:pt x="7964" y="2606"/>
                  </a:cubicBezTo>
                  <a:cubicBezTo>
                    <a:pt x="8029" y="2540"/>
                    <a:pt x="8057" y="2494"/>
                    <a:pt x="8198" y="2372"/>
                  </a:cubicBezTo>
                  <a:cubicBezTo>
                    <a:pt x="8338" y="2241"/>
                    <a:pt x="8927" y="1520"/>
                    <a:pt x="8974" y="1361"/>
                  </a:cubicBezTo>
                  <a:cubicBezTo>
                    <a:pt x="9021" y="1212"/>
                    <a:pt x="8918" y="940"/>
                    <a:pt x="8918" y="940"/>
                  </a:cubicBezTo>
                  <a:cubicBezTo>
                    <a:pt x="8918" y="940"/>
                    <a:pt x="8478" y="332"/>
                    <a:pt x="8329" y="238"/>
                  </a:cubicBezTo>
                  <a:cubicBezTo>
                    <a:pt x="8179" y="145"/>
                    <a:pt x="8198" y="98"/>
                    <a:pt x="8151" y="61"/>
                  </a:cubicBezTo>
                  <a:lnTo>
                    <a:pt x="8085" y="23"/>
                  </a:lnTo>
                  <a:cubicBezTo>
                    <a:pt x="8003" y="23"/>
                    <a:pt x="7972" y="1"/>
                    <a:pt x="7939" y="1"/>
                  </a:cubicBezTo>
                  <a:close/>
                </a:path>
              </a:pathLst>
            </a:custGeom>
            <a:solidFill>
              <a:srgbClr val="73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2"/>
            <p:cNvSpPr/>
            <p:nvPr/>
          </p:nvSpPr>
          <p:spPr>
            <a:xfrm>
              <a:off x="7034338" y="2476900"/>
              <a:ext cx="153539" cy="316217"/>
            </a:xfrm>
            <a:custGeom>
              <a:rect b="b" l="l" r="r" t="t"/>
              <a:pathLst>
                <a:path extrusionOk="0" h="5225" w="2537">
                  <a:moveTo>
                    <a:pt x="2442" y="0"/>
                  </a:moveTo>
                  <a:cubicBezTo>
                    <a:pt x="2411" y="0"/>
                    <a:pt x="2378" y="12"/>
                    <a:pt x="2378" y="12"/>
                  </a:cubicBezTo>
                  <a:cubicBezTo>
                    <a:pt x="2144" y="153"/>
                    <a:pt x="2078" y="340"/>
                    <a:pt x="1882" y="574"/>
                  </a:cubicBezTo>
                  <a:cubicBezTo>
                    <a:pt x="1685" y="808"/>
                    <a:pt x="20" y="3821"/>
                    <a:pt x="10" y="3933"/>
                  </a:cubicBezTo>
                  <a:cubicBezTo>
                    <a:pt x="1" y="4036"/>
                    <a:pt x="927" y="5206"/>
                    <a:pt x="1554" y="5225"/>
                  </a:cubicBezTo>
                  <a:cubicBezTo>
                    <a:pt x="1558" y="5225"/>
                    <a:pt x="1561" y="5225"/>
                    <a:pt x="1565" y="5225"/>
                  </a:cubicBezTo>
                  <a:cubicBezTo>
                    <a:pt x="2189" y="5225"/>
                    <a:pt x="2070" y="2714"/>
                    <a:pt x="2172" y="2268"/>
                  </a:cubicBezTo>
                  <a:cubicBezTo>
                    <a:pt x="2275" y="1828"/>
                    <a:pt x="2415" y="1360"/>
                    <a:pt x="2481" y="920"/>
                  </a:cubicBezTo>
                  <a:cubicBezTo>
                    <a:pt x="2537" y="490"/>
                    <a:pt x="2509" y="106"/>
                    <a:pt x="2490" y="31"/>
                  </a:cubicBezTo>
                  <a:cubicBezTo>
                    <a:pt x="2486" y="7"/>
                    <a:pt x="2465" y="0"/>
                    <a:pt x="2442"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2"/>
            <p:cNvSpPr/>
            <p:nvPr/>
          </p:nvSpPr>
          <p:spPr>
            <a:xfrm>
              <a:off x="7097218" y="2438470"/>
              <a:ext cx="382910" cy="606168"/>
            </a:xfrm>
            <a:custGeom>
              <a:rect b="b" l="l" r="r" t="t"/>
              <a:pathLst>
                <a:path extrusionOk="0" h="10016" w="6327">
                  <a:moveTo>
                    <a:pt x="3510" y="0"/>
                  </a:moveTo>
                  <a:cubicBezTo>
                    <a:pt x="2845" y="0"/>
                    <a:pt x="2243" y="185"/>
                    <a:pt x="1975" y="311"/>
                  </a:cubicBezTo>
                  <a:cubicBezTo>
                    <a:pt x="1592" y="479"/>
                    <a:pt x="1348" y="516"/>
                    <a:pt x="1105" y="835"/>
                  </a:cubicBezTo>
                  <a:cubicBezTo>
                    <a:pt x="852" y="1134"/>
                    <a:pt x="609" y="1677"/>
                    <a:pt x="543" y="2014"/>
                  </a:cubicBezTo>
                  <a:cubicBezTo>
                    <a:pt x="478" y="2351"/>
                    <a:pt x="525" y="5083"/>
                    <a:pt x="525" y="5551"/>
                  </a:cubicBezTo>
                  <a:cubicBezTo>
                    <a:pt x="525" y="6019"/>
                    <a:pt x="1" y="9603"/>
                    <a:pt x="104" y="9715"/>
                  </a:cubicBezTo>
                  <a:cubicBezTo>
                    <a:pt x="216" y="9818"/>
                    <a:pt x="543" y="9884"/>
                    <a:pt x="543" y="9884"/>
                  </a:cubicBezTo>
                  <a:cubicBezTo>
                    <a:pt x="543" y="9884"/>
                    <a:pt x="2691" y="10015"/>
                    <a:pt x="3219" y="10015"/>
                  </a:cubicBezTo>
                  <a:cubicBezTo>
                    <a:pt x="3237" y="10015"/>
                    <a:pt x="3253" y="10015"/>
                    <a:pt x="3267" y="10015"/>
                  </a:cubicBezTo>
                  <a:cubicBezTo>
                    <a:pt x="3697" y="10005"/>
                    <a:pt x="5035" y="9884"/>
                    <a:pt x="5466" y="9781"/>
                  </a:cubicBezTo>
                  <a:cubicBezTo>
                    <a:pt x="5896" y="9678"/>
                    <a:pt x="6093" y="9687"/>
                    <a:pt x="6214" y="9360"/>
                  </a:cubicBezTo>
                  <a:cubicBezTo>
                    <a:pt x="6327" y="9032"/>
                    <a:pt x="6270" y="8293"/>
                    <a:pt x="6214" y="7816"/>
                  </a:cubicBezTo>
                  <a:cubicBezTo>
                    <a:pt x="6158" y="7338"/>
                    <a:pt x="5877" y="5944"/>
                    <a:pt x="5887" y="5523"/>
                  </a:cubicBezTo>
                  <a:cubicBezTo>
                    <a:pt x="5896" y="5102"/>
                    <a:pt x="5943" y="2903"/>
                    <a:pt x="5943" y="2435"/>
                  </a:cubicBezTo>
                  <a:cubicBezTo>
                    <a:pt x="5943" y="1967"/>
                    <a:pt x="5999" y="750"/>
                    <a:pt x="5653" y="516"/>
                  </a:cubicBezTo>
                  <a:cubicBezTo>
                    <a:pt x="5297" y="282"/>
                    <a:pt x="4305" y="30"/>
                    <a:pt x="3603" y="2"/>
                  </a:cubicBezTo>
                  <a:cubicBezTo>
                    <a:pt x="3572" y="1"/>
                    <a:pt x="3541" y="0"/>
                    <a:pt x="3510"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2"/>
            <p:cNvSpPr/>
            <p:nvPr/>
          </p:nvSpPr>
          <p:spPr>
            <a:xfrm>
              <a:off x="7224068" y="2732355"/>
              <a:ext cx="437318" cy="447545"/>
            </a:xfrm>
            <a:custGeom>
              <a:rect b="b" l="l" r="r" t="t"/>
              <a:pathLst>
                <a:path extrusionOk="0" h="7395" w="7226">
                  <a:moveTo>
                    <a:pt x="3294" y="1"/>
                  </a:moveTo>
                  <a:cubicBezTo>
                    <a:pt x="3288" y="1"/>
                    <a:pt x="3282" y="1"/>
                    <a:pt x="3276" y="2"/>
                  </a:cubicBezTo>
                  <a:cubicBezTo>
                    <a:pt x="3136" y="21"/>
                    <a:pt x="1788" y="1022"/>
                    <a:pt x="1461" y="1228"/>
                  </a:cubicBezTo>
                  <a:cubicBezTo>
                    <a:pt x="1133" y="1453"/>
                    <a:pt x="235" y="2061"/>
                    <a:pt x="160" y="2173"/>
                  </a:cubicBezTo>
                  <a:cubicBezTo>
                    <a:pt x="113" y="2258"/>
                    <a:pt x="1" y="2314"/>
                    <a:pt x="20" y="2454"/>
                  </a:cubicBezTo>
                  <a:cubicBezTo>
                    <a:pt x="48" y="2595"/>
                    <a:pt x="235" y="2857"/>
                    <a:pt x="422" y="3137"/>
                  </a:cubicBezTo>
                  <a:cubicBezTo>
                    <a:pt x="609" y="3418"/>
                    <a:pt x="2256" y="5767"/>
                    <a:pt x="2471" y="5963"/>
                  </a:cubicBezTo>
                  <a:cubicBezTo>
                    <a:pt x="2677" y="6179"/>
                    <a:pt x="3576" y="7292"/>
                    <a:pt x="3716" y="7386"/>
                  </a:cubicBezTo>
                  <a:cubicBezTo>
                    <a:pt x="3725" y="7392"/>
                    <a:pt x="3738" y="7395"/>
                    <a:pt x="3753" y="7395"/>
                  </a:cubicBezTo>
                  <a:cubicBezTo>
                    <a:pt x="3970" y="7395"/>
                    <a:pt x="4761" y="6810"/>
                    <a:pt x="5110" y="6609"/>
                  </a:cubicBezTo>
                  <a:cubicBezTo>
                    <a:pt x="5485" y="6403"/>
                    <a:pt x="6926" y="5430"/>
                    <a:pt x="7019" y="5308"/>
                  </a:cubicBezTo>
                  <a:cubicBezTo>
                    <a:pt x="7113" y="5196"/>
                    <a:pt x="7225" y="5355"/>
                    <a:pt x="7160" y="5121"/>
                  </a:cubicBezTo>
                  <a:cubicBezTo>
                    <a:pt x="7085" y="4887"/>
                    <a:pt x="5934" y="3268"/>
                    <a:pt x="5718" y="3053"/>
                  </a:cubicBezTo>
                  <a:cubicBezTo>
                    <a:pt x="5513" y="2838"/>
                    <a:pt x="4231" y="1051"/>
                    <a:pt x="3978" y="676"/>
                  </a:cubicBezTo>
                  <a:cubicBezTo>
                    <a:pt x="3726" y="317"/>
                    <a:pt x="3440" y="1"/>
                    <a:pt x="3294"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2"/>
            <p:cNvSpPr/>
            <p:nvPr/>
          </p:nvSpPr>
          <p:spPr>
            <a:xfrm>
              <a:off x="7351039" y="2636855"/>
              <a:ext cx="244077" cy="511394"/>
            </a:xfrm>
            <a:custGeom>
              <a:rect b="b" l="l" r="r" t="t"/>
              <a:pathLst>
                <a:path extrusionOk="0" h="8450" w="4033">
                  <a:moveTo>
                    <a:pt x="2977" y="1"/>
                  </a:moveTo>
                  <a:cubicBezTo>
                    <a:pt x="2684" y="1"/>
                    <a:pt x="2216" y="258"/>
                    <a:pt x="2039" y="364"/>
                  </a:cubicBezTo>
                  <a:cubicBezTo>
                    <a:pt x="1805" y="504"/>
                    <a:pt x="1711" y="879"/>
                    <a:pt x="1711" y="879"/>
                  </a:cubicBezTo>
                  <a:cubicBezTo>
                    <a:pt x="1711" y="879"/>
                    <a:pt x="1646" y="925"/>
                    <a:pt x="1683" y="1010"/>
                  </a:cubicBezTo>
                  <a:cubicBezTo>
                    <a:pt x="1683" y="1010"/>
                    <a:pt x="2151" y="1964"/>
                    <a:pt x="2254" y="2151"/>
                  </a:cubicBezTo>
                  <a:cubicBezTo>
                    <a:pt x="2357" y="2338"/>
                    <a:pt x="2441" y="2488"/>
                    <a:pt x="2451" y="2582"/>
                  </a:cubicBezTo>
                  <a:cubicBezTo>
                    <a:pt x="2460" y="2675"/>
                    <a:pt x="2488" y="2788"/>
                    <a:pt x="2413" y="3068"/>
                  </a:cubicBezTo>
                  <a:cubicBezTo>
                    <a:pt x="2357" y="3349"/>
                    <a:pt x="1805" y="5277"/>
                    <a:pt x="1702" y="5501"/>
                  </a:cubicBezTo>
                  <a:cubicBezTo>
                    <a:pt x="1599" y="5717"/>
                    <a:pt x="1403" y="6110"/>
                    <a:pt x="1262" y="6222"/>
                  </a:cubicBezTo>
                  <a:cubicBezTo>
                    <a:pt x="1124" y="6351"/>
                    <a:pt x="238" y="6690"/>
                    <a:pt x="125" y="6690"/>
                  </a:cubicBezTo>
                  <a:cubicBezTo>
                    <a:pt x="123" y="6690"/>
                    <a:pt x="122" y="6690"/>
                    <a:pt x="121" y="6690"/>
                  </a:cubicBezTo>
                  <a:cubicBezTo>
                    <a:pt x="117" y="6689"/>
                    <a:pt x="113" y="6689"/>
                    <a:pt x="110" y="6689"/>
                  </a:cubicBezTo>
                  <a:cubicBezTo>
                    <a:pt x="25" y="6689"/>
                    <a:pt x="0" y="6796"/>
                    <a:pt x="27" y="6868"/>
                  </a:cubicBezTo>
                  <a:cubicBezTo>
                    <a:pt x="61" y="6919"/>
                    <a:pt x="127" y="6962"/>
                    <a:pt x="259" y="6962"/>
                  </a:cubicBezTo>
                  <a:cubicBezTo>
                    <a:pt x="272" y="6962"/>
                    <a:pt x="285" y="6962"/>
                    <a:pt x="298" y="6961"/>
                  </a:cubicBezTo>
                  <a:cubicBezTo>
                    <a:pt x="448" y="6952"/>
                    <a:pt x="813" y="6914"/>
                    <a:pt x="813" y="6914"/>
                  </a:cubicBezTo>
                  <a:lnTo>
                    <a:pt x="813" y="6914"/>
                  </a:lnTo>
                  <a:cubicBezTo>
                    <a:pt x="813" y="6914"/>
                    <a:pt x="626" y="7092"/>
                    <a:pt x="514" y="7186"/>
                  </a:cubicBezTo>
                  <a:cubicBezTo>
                    <a:pt x="383" y="7279"/>
                    <a:pt x="233" y="7354"/>
                    <a:pt x="205" y="7448"/>
                  </a:cubicBezTo>
                  <a:cubicBezTo>
                    <a:pt x="167" y="7541"/>
                    <a:pt x="252" y="7775"/>
                    <a:pt x="308" y="7897"/>
                  </a:cubicBezTo>
                  <a:cubicBezTo>
                    <a:pt x="373" y="8019"/>
                    <a:pt x="486" y="8112"/>
                    <a:pt x="710" y="8243"/>
                  </a:cubicBezTo>
                  <a:cubicBezTo>
                    <a:pt x="944" y="8384"/>
                    <a:pt x="1094" y="8449"/>
                    <a:pt x="1141" y="8449"/>
                  </a:cubicBezTo>
                  <a:cubicBezTo>
                    <a:pt x="1187" y="8449"/>
                    <a:pt x="1590" y="7906"/>
                    <a:pt x="1777" y="7719"/>
                  </a:cubicBezTo>
                  <a:cubicBezTo>
                    <a:pt x="1964" y="7532"/>
                    <a:pt x="1992" y="7476"/>
                    <a:pt x="2058" y="7223"/>
                  </a:cubicBezTo>
                  <a:cubicBezTo>
                    <a:pt x="2114" y="6980"/>
                    <a:pt x="2114" y="6559"/>
                    <a:pt x="2133" y="6418"/>
                  </a:cubicBezTo>
                  <a:cubicBezTo>
                    <a:pt x="2151" y="6278"/>
                    <a:pt x="3059" y="4640"/>
                    <a:pt x="3321" y="4229"/>
                  </a:cubicBezTo>
                  <a:cubicBezTo>
                    <a:pt x="3564" y="3836"/>
                    <a:pt x="4032" y="2750"/>
                    <a:pt x="4032" y="2516"/>
                  </a:cubicBezTo>
                  <a:cubicBezTo>
                    <a:pt x="4032" y="2282"/>
                    <a:pt x="3368" y="364"/>
                    <a:pt x="3190" y="93"/>
                  </a:cubicBezTo>
                  <a:cubicBezTo>
                    <a:pt x="3147" y="27"/>
                    <a:pt x="3071" y="1"/>
                    <a:pt x="2977" y="1"/>
                  </a:cubicBezTo>
                  <a:close/>
                </a:path>
              </a:pathLst>
            </a:custGeom>
            <a:solidFill>
              <a:srgbClr val="73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2"/>
            <p:cNvSpPr/>
            <p:nvPr/>
          </p:nvSpPr>
          <p:spPr>
            <a:xfrm>
              <a:off x="7365079" y="2468185"/>
              <a:ext cx="218719" cy="238872"/>
            </a:xfrm>
            <a:custGeom>
              <a:rect b="b" l="l" r="r" t="t"/>
              <a:pathLst>
                <a:path extrusionOk="0" h="3947" w="3614">
                  <a:moveTo>
                    <a:pt x="1042" y="1"/>
                  </a:moveTo>
                  <a:cubicBezTo>
                    <a:pt x="591" y="1"/>
                    <a:pt x="144" y="756"/>
                    <a:pt x="66" y="1111"/>
                  </a:cubicBezTo>
                  <a:cubicBezTo>
                    <a:pt x="1" y="1504"/>
                    <a:pt x="291" y="2093"/>
                    <a:pt x="581" y="2599"/>
                  </a:cubicBezTo>
                  <a:cubicBezTo>
                    <a:pt x="712" y="2823"/>
                    <a:pt x="1377" y="3946"/>
                    <a:pt x="1479" y="3946"/>
                  </a:cubicBezTo>
                  <a:cubicBezTo>
                    <a:pt x="1592" y="3946"/>
                    <a:pt x="2902" y="3235"/>
                    <a:pt x="3164" y="3020"/>
                  </a:cubicBezTo>
                  <a:cubicBezTo>
                    <a:pt x="3445" y="2795"/>
                    <a:pt x="3613" y="2636"/>
                    <a:pt x="3566" y="2533"/>
                  </a:cubicBezTo>
                  <a:cubicBezTo>
                    <a:pt x="3519" y="2421"/>
                    <a:pt x="3613" y="2402"/>
                    <a:pt x="3417" y="2206"/>
                  </a:cubicBezTo>
                  <a:cubicBezTo>
                    <a:pt x="3211" y="2000"/>
                    <a:pt x="1648" y="156"/>
                    <a:pt x="1152" y="16"/>
                  </a:cubicBezTo>
                  <a:cubicBezTo>
                    <a:pt x="1116" y="6"/>
                    <a:pt x="1079" y="1"/>
                    <a:pt x="1042"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2"/>
            <p:cNvSpPr/>
            <p:nvPr/>
          </p:nvSpPr>
          <p:spPr>
            <a:xfrm>
              <a:off x="7365685" y="2532821"/>
              <a:ext cx="79281" cy="161165"/>
            </a:xfrm>
            <a:custGeom>
              <a:rect b="b" l="l" r="r" t="t"/>
              <a:pathLst>
                <a:path extrusionOk="0" h="2663" w="1310">
                  <a:moveTo>
                    <a:pt x="30" y="0"/>
                  </a:moveTo>
                  <a:cubicBezTo>
                    <a:pt x="15" y="0"/>
                    <a:pt x="0" y="13"/>
                    <a:pt x="0" y="34"/>
                  </a:cubicBezTo>
                  <a:cubicBezTo>
                    <a:pt x="141" y="997"/>
                    <a:pt x="599" y="1905"/>
                    <a:pt x="1226" y="2644"/>
                  </a:cubicBezTo>
                  <a:cubicBezTo>
                    <a:pt x="1236" y="2657"/>
                    <a:pt x="1248" y="2662"/>
                    <a:pt x="1258" y="2662"/>
                  </a:cubicBezTo>
                  <a:cubicBezTo>
                    <a:pt x="1287" y="2662"/>
                    <a:pt x="1310" y="2625"/>
                    <a:pt x="1282" y="2598"/>
                  </a:cubicBezTo>
                  <a:cubicBezTo>
                    <a:pt x="646" y="1858"/>
                    <a:pt x="253" y="979"/>
                    <a:pt x="56" y="24"/>
                  </a:cubicBezTo>
                  <a:cubicBezTo>
                    <a:pt x="52" y="8"/>
                    <a:pt x="41" y="0"/>
                    <a:pt x="30"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2"/>
            <p:cNvSpPr/>
            <p:nvPr/>
          </p:nvSpPr>
          <p:spPr>
            <a:xfrm>
              <a:off x="7123847" y="2559994"/>
              <a:ext cx="7444" cy="220535"/>
            </a:xfrm>
            <a:custGeom>
              <a:rect b="b" l="l" r="r" t="t"/>
              <a:pathLst>
                <a:path extrusionOk="0" h="3644" w="123">
                  <a:moveTo>
                    <a:pt x="68" y="1"/>
                  </a:moveTo>
                  <a:cubicBezTo>
                    <a:pt x="59" y="1"/>
                    <a:pt x="47" y="6"/>
                    <a:pt x="38" y="15"/>
                  </a:cubicBezTo>
                  <a:cubicBezTo>
                    <a:pt x="1" y="155"/>
                    <a:pt x="19" y="296"/>
                    <a:pt x="19" y="436"/>
                  </a:cubicBezTo>
                  <a:lnTo>
                    <a:pt x="19" y="857"/>
                  </a:lnTo>
                  <a:lnTo>
                    <a:pt x="19" y="1784"/>
                  </a:lnTo>
                  <a:lnTo>
                    <a:pt x="19" y="3608"/>
                  </a:lnTo>
                  <a:cubicBezTo>
                    <a:pt x="19" y="3632"/>
                    <a:pt x="38" y="3644"/>
                    <a:pt x="57" y="3644"/>
                  </a:cubicBezTo>
                  <a:cubicBezTo>
                    <a:pt x="75" y="3644"/>
                    <a:pt x="94" y="3632"/>
                    <a:pt x="94" y="3608"/>
                  </a:cubicBezTo>
                  <a:cubicBezTo>
                    <a:pt x="113" y="3000"/>
                    <a:pt x="113" y="2392"/>
                    <a:pt x="113" y="1784"/>
                  </a:cubicBezTo>
                  <a:lnTo>
                    <a:pt x="113" y="885"/>
                  </a:lnTo>
                  <a:lnTo>
                    <a:pt x="113" y="436"/>
                  </a:lnTo>
                  <a:cubicBezTo>
                    <a:pt x="113" y="296"/>
                    <a:pt x="122" y="155"/>
                    <a:pt x="85" y="15"/>
                  </a:cubicBezTo>
                  <a:cubicBezTo>
                    <a:pt x="85" y="6"/>
                    <a:pt x="78" y="1"/>
                    <a:pt x="68"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p:nvPr/>
          </p:nvSpPr>
          <p:spPr>
            <a:xfrm>
              <a:off x="7190661" y="2437986"/>
              <a:ext cx="192090" cy="95924"/>
            </a:xfrm>
            <a:custGeom>
              <a:rect b="b" l="l" r="r" t="t"/>
              <a:pathLst>
                <a:path extrusionOk="0" h="1585" w="3174">
                  <a:moveTo>
                    <a:pt x="2020" y="0"/>
                  </a:moveTo>
                  <a:cubicBezTo>
                    <a:pt x="1337" y="0"/>
                    <a:pt x="705" y="191"/>
                    <a:pt x="431" y="319"/>
                  </a:cubicBezTo>
                  <a:cubicBezTo>
                    <a:pt x="319" y="365"/>
                    <a:pt x="225" y="412"/>
                    <a:pt x="132" y="440"/>
                  </a:cubicBezTo>
                  <a:cubicBezTo>
                    <a:pt x="76" y="618"/>
                    <a:pt x="1" y="946"/>
                    <a:pt x="263" y="1236"/>
                  </a:cubicBezTo>
                  <a:cubicBezTo>
                    <a:pt x="460" y="1465"/>
                    <a:pt x="737" y="1585"/>
                    <a:pt x="1071" y="1585"/>
                  </a:cubicBezTo>
                  <a:cubicBezTo>
                    <a:pt x="1324" y="1585"/>
                    <a:pt x="1609" y="1517"/>
                    <a:pt x="1919" y="1376"/>
                  </a:cubicBezTo>
                  <a:cubicBezTo>
                    <a:pt x="2555" y="1095"/>
                    <a:pt x="3089" y="440"/>
                    <a:pt x="3173" y="178"/>
                  </a:cubicBezTo>
                  <a:cubicBezTo>
                    <a:pt x="2808" y="66"/>
                    <a:pt x="2396" y="10"/>
                    <a:pt x="2069" y="0"/>
                  </a:cubicBezTo>
                  <a:cubicBezTo>
                    <a:pt x="2053" y="0"/>
                    <a:pt x="2036" y="0"/>
                    <a:pt x="2020" y="0"/>
                  </a:cubicBezTo>
                  <a:close/>
                </a:path>
              </a:pathLst>
            </a:custGeom>
            <a:solidFill>
              <a:srgbClr val="73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2"/>
            <p:cNvSpPr/>
            <p:nvPr/>
          </p:nvSpPr>
          <p:spPr>
            <a:xfrm>
              <a:off x="7210511" y="2351866"/>
              <a:ext cx="119527" cy="141859"/>
            </a:xfrm>
            <a:custGeom>
              <a:rect b="b" l="l" r="r" t="t"/>
              <a:pathLst>
                <a:path extrusionOk="0" h="2344" w="1975">
                  <a:moveTo>
                    <a:pt x="1268" y="0"/>
                  </a:moveTo>
                  <a:cubicBezTo>
                    <a:pt x="1238" y="0"/>
                    <a:pt x="1200" y="34"/>
                    <a:pt x="1104" y="76"/>
                  </a:cubicBezTo>
                  <a:cubicBezTo>
                    <a:pt x="945" y="151"/>
                    <a:pt x="244" y="815"/>
                    <a:pt x="244" y="815"/>
                  </a:cubicBezTo>
                  <a:cubicBezTo>
                    <a:pt x="244" y="815"/>
                    <a:pt x="0" y="1012"/>
                    <a:pt x="10" y="1152"/>
                  </a:cubicBezTo>
                  <a:cubicBezTo>
                    <a:pt x="28" y="1292"/>
                    <a:pt x="84" y="1442"/>
                    <a:pt x="103" y="1657"/>
                  </a:cubicBezTo>
                  <a:cubicBezTo>
                    <a:pt x="131" y="1863"/>
                    <a:pt x="103" y="1882"/>
                    <a:pt x="84" y="2022"/>
                  </a:cubicBezTo>
                  <a:cubicBezTo>
                    <a:pt x="33" y="2291"/>
                    <a:pt x="173" y="2343"/>
                    <a:pt x="291" y="2343"/>
                  </a:cubicBezTo>
                  <a:cubicBezTo>
                    <a:pt x="365" y="2343"/>
                    <a:pt x="431" y="2322"/>
                    <a:pt x="431" y="2322"/>
                  </a:cubicBezTo>
                  <a:cubicBezTo>
                    <a:pt x="431" y="2322"/>
                    <a:pt x="1076" y="2209"/>
                    <a:pt x="1460" y="1994"/>
                  </a:cubicBezTo>
                  <a:cubicBezTo>
                    <a:pt x="1853" y="1788"/>
                    <a:pt x="1956" y="1723"/>
                    <a:pt x="1965" y="1629"/>
                  </a:cubicBezTo>
                  <a:cubicBezTo>
                    <a:pt x="1975" y="1536"/>
                    <a:pt x="1834" y="1302"/>
                    <a:pt x="1834" y="1302"/>
                  </a:cubicBezTo>
                  <a:cubicBezTo>
                    <a:pt x="1834" y="1302"/>
                    <a:pt x="1554" y="488"/>
                    <a:pt x="1488" y="291"/>
                  </a:cubicBezTo>
                  <a:cubicBezTo>
                    <a:pt x="1413" y="85"/>
                    <a:pt x="1385" y="123"/>
                    <a:pt x="1320" y="38"/>
                  </a:cubicBezTo>
                  <a:cubicBezTo>
                    <a:pt x="1299" y="11"/>
                    <a:pt x="1285" y="0"/>
                    <a:pt x="1268" y="0"/>
                  </a:cubicBezTo>
                  <a:close/>
                </a:path>
              </a:pathLst>
            </a:custGeom>
            <a:solidFill>
              <a:srgbClr val="73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2"/>
            <p:cNvSpPr/>
            <p:nvPr/>
          </p:nvSpPr>
          <p:spPr>
            <a:xfrm>
              <a:off x="7124997" y="2223866"/>
              <a:ext cx="184102" cy="215451"/>
            </a:xfrm>
            <a:custGeom>
              <a:rect b="b" l="l" r="r" t="t"/>
              <a:pathLst>
                <a:path extrusionOk="0" h="3560" w="3042">
                  <a:moveTo>
                    <a:pt x="1760" y="1"/>
                  </a:moveTo>
                  <a:cubicBezTo>
                    <a:pt x="1391" y="1"/>
                    <a:pt x="976" y="60"/>
                    <a:pt x="749" y="123"/>
                  </a:cubicBezTo>
                  <a:cubicBezTo>
                    <a:pt x="393" y="207"/>
                    <a:pt x="234" y="329"/>
                    <a:pt x="159" y="413"/>
                  </a:cubicBezTo>
                  <a:cubicBezTo>
                    <a:pt x="47" y="553"/>
                    <a:pt x="0" y="591"/>
                    <a:pt x="94" y="974"/>
                  </a:cubicBezTo>
                  <a:cubicBezTo>
                    <a:pt x="187" y="1358"/>
                    <a:pt x="318" y="1583"/>
                    <a:pt x="290" y="1845"/>
                  </a:cubicBezTo>
                  <a:cubicBezTo>
                    <a:pt x="272" y="2097"/>
                    <a:pt x="272" y="2415"/>
                    <a:pt x="318" y="2603"/>
                  </a:cubicBezTo>
                  <a:cubicBezTo>
                    <a:pt x="365" y="2790"/>
                    <a:pt x="927" y="3529"/>
                    <a:pt x="1123" y="3557"/>
                  </a:cubicBezTo>
                  <a:cubicBezTo>
                    <a:pt x="1132" y="3559"/>
                    <a:pt x="1141" y="3559"/>
                    <a:pt x="1152" y="3559"/>
                  </a:cubicBezTo>
                  <a:cubicBezTo>
                    <a:pt x="1393" y="3559"/>
                    <a:pt x="2200" y="3174"/>
                    <a:pt x="2424" y="2968"/>
                  </a:cubicBezTo>
                  <a:cubicBezTo>
                    <a:pt x="2658" y="2743"/>
                    <a:pt x="2948" y="2013"/>
                    <a:pt x="2995" y="1910"/>
                  </a:cubicBezTo>
                  <a:cubicBezTo>
                    <a:pt x="3042" y="1807"/>
                    <a:pt x="3032" y="890"/>
                    <a:pt x="2911" y="600"/>
                  </a:cubicBezTo>
                  <a:cubicBezTo>
                    <a:pt x="2798" y="310"/>
                    <a:pt x="2630" y="160"/>
                    <a:pt x="2237" y="48"/>
                  </a:cubicBezTo>
                  <a:cubicBezTo>
                    <a:pt x="2106" y="14"/>
                    <a:pt x="1938" y="1"/>
                    <a:pt x="1760" y="1"/>
                  </a:cubicBezTo>
                  <a:close/>
                </a:path>
              </a:pathLst>
            </a:custGeom>
            <a:solidFill>
              <a:srgbClr val="73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a:off x="7037182" y="2146643"/>
              <a:ext cx="343269" cy="233970"/>
            </a:xfrm>
            <a:custGeom>
              <a:rect b="b" l="l" r="r" t="t"/>
              <a:pathLst>
                <a:path extrusionOk="0" h="3866" w="5672">
                  <a:moveTo>
                    <a:pt x="3502" y="0"/>
                  </a:moveTo>
                  <a:cubicBezTo>
                    <a:pt x="2937" y="0"/>
                    <a:pt x="2256" y="145"/>
                    <a:pt x="2256" y="145"/>
                  </a:cubicBezTo>
                  <a:cubicBezTo>
                    <a:pt x="2256" y="145"/>
                    <a:pt x="2041" y="175"/>
                    <a:pt x="1789" y="175"/>
                  </a:cubicBezTo>
                  <a:cubicBezTo>
                    <a:pt x="1647" y="175"/>
                    <a:pt x="1492" y="166"/>
                    <a:pt x="1358" y="135"/>
                  </a:cubicBezTo>
                  <a:cubicBezTo>
                    <a:pt x="1182" y="95"/>
                    <a:pt x="992" y="55"/>
                    <a:pt x="810" y="55"/>
                  </a:cubicBezTo>
                  <a:cubicBezTo>
                    <a:pt x="614" y="55"/>
                    <a:pt x="427" y="102"/>
                    <a:pt x="282" y="248"/>
                  </a:cubicBezTo>
                  <a:cubicBezTo>
                    <a:pt x="1" y="528"/>
                    <a:pt x="20" y="959"/>
                    <a:pt x="300" y="1455"/>
                  </a:cubicBezTo>
                  <a:cubicBezTo>
                    <a:pt x="572" y="1951"/>
                    <a:pt x="1311" y="2026"/>
                    <a:pt x="1461" y="2054"/>
                  </a:cubicBezTo>
                  <a:cubicBezTo>
                    <a:pt x="1474" y="2055"/>
                    <a:pt x="1488" y="2056"/>
                    <a:pt x="1502" y="2056"/>
                  </a:cubicBezTo>
                  <a:cubicBezTo>
                    <a:pt x="1652" y="2056"/>
                    <a:pt x="1861" y="1975"/>
                    <a:pt x="2031" y="1932"/>
                  </a:cubicBezTo>
                  <a:cubicBezTo>
                    <a:pt x="2219" y="1885"/>
                    <a:pt x="3557" y="1782"/>
                    <a:pt x="3800" y="1782"/>
                  </a:cubicBezTo>
                  <a:cubicBezTo>
                    <a:pt x="4043" y="1782"/>
                    <a:pt x="4231" y="1904"/>
                    <a:pt x="4296" y="2063"/>
                  </a:cubicBezTo>
                  <a:cubicBezTo>
                    <a:pt x="4324" y="2166"/>
                    <a:pt x="4277" y="3149"/>
                    <a:pt x="4231" y="3317"/>
                  </a:cubicBezTo>
                  <a:cubicBezTo>
                    <a:pt x="4184" y="3495"/>
                    <a:pt x="4362" y="3794"/>
                    <a:pt x="4399" y="3851"/>
                  </a:cubicBezTo>
                  <a:cubicBezTo>
                    <a:pt x="4405" y="3861"/>
                    <a:pt x="4413" y="3865"/>
                    <a:pt x="4425" y="3865"/>
                  </a:cubicBezTo>
                  <a:cubicBezTo>
                    <a:pt x="4487" y="3865"/>
                    <a:pt x="4626" y="3724"/>
                    <a:pt x="4792" y="3542"/>
                  </a:cubicBezTo>
                  <a:cubicBezTo>
                    <a:pt x="4998" y="3317"/>
                    <a:pt x="5120" y="3214"/>
                    <a:pt x="5344" y="2746"/>
                  </a:cubicBezTo>
                  <a:cubicBezTo>
                    <a:pt x="5569" y="2278"/>
                    <a:pt x="5672" y="2073"/>
                    <a:pt x="5606" y="1548"/>
                  </a:cubicBezTo>
                  <a:cubicBezTo>
                    <a:pt x="5531" y="1034"/>
                    <a:pt x="4820" y="688"/>
                    <a:pt x="4792" y="641"/>
                  </a:cubicBezTo>
                  <a:cubicBezTo>
                    <a:pt x="4773" y="594"/>
                    <a:pt x="4680" y="388"/>
                    <a:pt x="4567" y="266"/>
                  </a:cubicBezTo>
                  <a:cubicBezTo>
                    <a:pt x="4464" y="135"/>
                    <a:pt x="4371" y="89"/>
                    <a:pt x="3772" y="14"/>
                  </a:cubicBezTo>
                  <a:cubicBezTo>
                    <a:pt x="3688" y="4"/>
                    <a:pt x="3597" y="0"/>
                    <a:pt x="35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a:off x="7290337" y="2286202"/>
              <a:ext cx="32923" cy="67480"/>
            </a:xfrm>
            <a:custGeom>
              <a:rect b="b" l="l" r="r" t="t"/>
              <a:pathLst>
                <a:path extrusionOk="0" h="1115" w="544">
                  <a:moveTo>
                    <a:pt x="375" y="0"/>
                  </a:moveTo>
                  <a:cubicBezTo>
                    <a:pt x="328" y="0"/>
                    <a:pt x="281" y="29"/>
                    <a:pt x="253" y="47"/>
                  </a:cubicBezTo>
                  <a:cubicBezTo>
                    <a:pt x="188" y="94"/>
                    <a:pt x="132" y="169"/>
                    <a:pt x="94" y="225"/>
                  </a:cubicBezTo>
                  <a:cubicBezTo>
                    <a:pt x="57" y="309"/>
                    <a:pt x="57" y="394"/>
                    <a:pt x="57" y="487"/>
                  </a:cubicBezTo>
                  <a:cubicBezTo>
                    <a:pt x="57" y="590"/>
                    <a:pt x="48" y="702"/>
                    <a:pt x="38" y="815"/>
                  </a:cubicBezTo>
                  <a:cubicBezTo>
                    <a:pt x="38" y="861"/>
                    <a:pt x="29" y="1095"/>
                    <a:pt x="1" y="1114"/>
                  </a:cubicBezTo>
                  <a:cubicBezTo>
                    <a:pt x="216" y="974"/>
                    <a:pt x="375" y="749"/>
                    <a:pt x="478" y="487"/>
                  </a:cubicBezTo>
                  <a:cubicBezTo>
                    <a:pt x="515" y="403"/>
                    <a:pt x="543" y="300"/>
                    <a:pt x="525" y="206"/>
                  </a:cubicBezTo>
                  <a:cubicBezTo>
                    <a:pt x="515" y="113"/>
                    <a:pt x="459" y="19"/>
                    <a:pt x="375" y="0"/>
                  </a:cubicBezTo>
                  <a:close/>
                </a:path>
              </a:pathLst>
            </a:custGeom>
            <a:solidFill>
              <a:srgbClr val="73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7277325" y="2232097"/>
              <a:ext cx="30078" cy="101976"/>
            </a:xfrm>
            <a:custGeom>
              <a:rect b="b" l="l" r="r" t="t"/>
              <a:pathLst>
                <a:path extrusionOk="0" h="1685" w="497">
                  <a:moveTo>
                    <a:pt x="254" y="0"/>
                  </a:moveTo>
                  <a:cubicBezTo>
                    <a:pt x="140" y="0"/>
                    <a:pt x="52" y="192"/>
                    <a:pt x="19" y="370"/>
                  </a:cubicBezTo>
                  <a:cubicBezTo>
                    <a:pt x="0" y="586"/>
                    <a:pt x="66" y="969"/>
                    <a:pt x="66" y="1213"/>
                  </a:cubicBezTo>
                  <a:cubicBezTo>
                    <a:pt x="66" y="1447"/>
                    <a:pt x="19" y="1521"/>
                    <a:pt x="57" y="1634"/>
                  </a:cubicBezTo>
                  <a:cubicBezTo>
                    <a:pt x="67" y="1668"/>
                    <a:pt x="80" y="1685"/>
                    <a:pt x="96" y="1685"/>
                  </a:cubicBezTo>
                  <a:cubicBezTo>
                    <a:pt x="137" y="1685"/>
                    <a:pt x="199" y="1578"/>
                    <a:pt x="300" y="1390"/>
                  </a:cubicBezTo>
                  <a:cubicBezTo>
                    <a:pt x="431" y="1119"/>
                    <a:pt x="431" y="745"/>
                    <a:pt x="468" y="651"/>
                  </a:cubicBezTo>
                  <a:cubicBezTo>
                    <a:pt x="496" y="567"/>
                    <a:pt x="496" y="473"/>
                    <a:pt x="496" y="380"/>
                  </a:cubicBezTo>
                  <a:cubicBezTo>
                    <a:pt x="496" y="286"/>
                    <a:pt x="450" y="108"/>
                    <a:pt x="309" y="15"/>
                  </a:cubicBezTo>
                  <a:cubicBezTo>
                    <a:pt x="290" y="5"/>
                    <a:pt x="272" y="0"/>
                    <a:pt x="2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7129536" y="2168914"/>
              <a:ext cx="159712" cy="12588"/>
            </a:xfrm>
            <a:custGeom>
              <a:rect b="b" l="l" r="r" t="t"/>
              <a:pathLst>
                <a:path extrusionOk="0" h="208" w="2639">
                  <a:moveTo>
                    <a:pt x="2309" y="0"/>
                  </a:moveTo>
                  <a:cubicBezTo>
                    <a:pt x="2197" y="0"/>
                    <a:pt x="2084" y="11"/>
                    <a:pt x="1984" y="11"/>
                  </a:cubicBezTo>
                  <a:cubicBezTo>
                    <a:pt x="1759" y="11"/>
                    <a:pt x="1525" y="20"/>
                    <a:pt x="1301" y="39"/>
                  </a:cubicBezTo>
                  <a:cubicBezTo>
                    <a:pt x="870" y="58"/>
                    <a:pt x="449" y="95"/>
                    <a:pt x="28" y="179"/>
                  </a:cubicBezTo>
                  <a:cubicBezTo>
                    <a:pt x="0" y="179"/>
                    <a:pt x="19" y="207"/>
                    <a:pt x="28" y="207"/>
                  </a:cubicBezTo>
                  <a:cubicBezTo>
                    <a:pt x="459" y="189"/>
                    <a:pt x="898" y="142"/>
                    <a:pt x="1329" y="132"/>
                  </a:cubicBezTo>
                  <a:cubicBezTo>
                    <a:pt x="1544" y="114"/>
                    <a:pt x="1759" y="114"/>
                    <a:pt x="1984" y="114"/>
                  </a:cubicBezTo>
                  <a:cubicBezTo>
                    <a:pt x="2115" y="114"/>
                    <a:pt x="2258" y="130"/>
                    <a:pt x="2395" y="130"/>
                  </a:cubicBezTo>
                  <a:cubicBezTo>
                    <a:pt x="2463" y="130"/>
                    <a:pt x="2530" y="126"/>
                    <a:pt x="2592" y="114"/>
                  </a:cubicBezTo>
                  <a:cubicBezTo>
                    <a:pt x="2639" y="114"/>
                    <a:pt x="2639" y="48"/>
                    <a:pt x="2592" y="39"/>
                  </a:cubicBezTo>
                  <a:cubicBezTo>
                    <a:pt x="2505" y="8"/>
                    <a:pt x="2407" y="0"/>
                    <a:pt x="23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7230301" y="2188765"/>
              <a:ext cx="27234" cy="4539"/>
            </a:xfrm>
            <a:custGeom>
              <a:rect b="b" l="l" r="r" t="t"/>
              <a:pathLst>
                <a:path extrusionOk="0" h="75" w="450">
                  <a:moveTo>
                    <a:pt x="122" y="1"/>
                  </a:moveTo>
                  <a:cubicBezTo>
                    <a:pt x="85" y="1"/>
                    <a:pt x="57" y="10"/>
                    <a:pt x="29" y="10"/>
                  </a:cubicBezTo>
                  <a:cubicBezTo>
                    <a:pt x="1" y="10"/>
                    <a:pt x="1" y="48"/>
                    <a:pt x="29" y="57"/>
                  </a:cubicBezTo>
                  <a:cubicBezTo>
                    <a:pt x="57" y="57"/>
                    <a:pt x="85" y="66"/>
                    <a:pt x="122" y="66"/>
                  </a:cubicBezTo>
                  <a:lnTo>
                    <a:pt x="216" y="66"/>
                  </a:lnTo>
                  <a:cubicBezTo>
                    <a:pt x="253" y="66"/>
                    <a:pt x="295" y="75"/>
                    <a:pt x="338" y="75"/>
                  </a:cubicBezTo>
                  <a:cubicBezTo>
                    <a:pt x="360" y="75"/>
                    <a:pt x="381" y="73"/>
                    <a:pt x="403" y="66"/>
                  </a:cubicBezTo>
                  <a:cubicBezTo>
                    <a:pt x="422" y="66"/>
                    <a:pt x="431" y="57"/>
                    <a:pt x="450" y="38"/>
                  </a:cubicBezTo>
                  <a:lnTo>
                    <a:pt x="450" y="10"/>
                  </a:lnTo>
                  <a:cubicBezTo>
                    <a:pt x="431" y="10"/>
                    <a:pt x="422" y="1"/>
                    <a:pt x="4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2"/>
            <p:cNvSpPr/>
            <p:nvPr/>
          </p:nvSpPr>
          <p:spPr>
            <a:xfrm>
              <a:off x="5668946" y="3767187"/>
              <a:ext cx="1159926" cy="100766"/>
            </a:xfrm>
            <a:custGeom>
              <a:rect b="b" l="l" r="r" t="t"/>
              <a:pathLst>
                <a:path extrusionOk="0" h="1665" w="19166">
                  <a:moveTo>
                    <a:pt x="18342" y="0"/>
                  </a:moveTo>
                  <a:cubicBezTo>
                    <a:pt x="18201" y="0"/>
                    <a:pt x="15600" y="47"/>
                    <a:pt x="15132" y="47"/>
                  </a:cubicBezTo>
                  <a:cubicBezTo>
                    <a:pt x="14664" y="47"/>
                    <a:pt x="6794" y="178"/>
                    <a:pt x="6139" y="178"/>
                  </a:cubicBezTo>
                  <a:cubicBezTo>
                    <a:pt x="5698" y="172"/>
                    <a:pt x="3572" y="156"/>
                    <a:pt x="2218" y="156"/>
                  </a:cubicBezTo>
                  <a:cubicBezTo>
                    <a:pt x="1589" y="156"/>
                    <a:pt x="1127" y="160"/>
                    <a:pt x="1076" y="169"/>
                  </a:cubicBezTo>
                  <a:cubicBezTo>
                    <a:pt x="908" y="178"/>
                    <a:pt x="796" y="440"/>
                    <a:pt x="609" y="693"/>
                  </a:cubicBezTo>
                  <a:cubicBezTo>
                    <a:pt x="421" y="955"/>
                    <a:pt x="0" y="1469"/>
                    <a:pt x="66" y="1526"/>
                  </a:cubicBezTo>
                  <a:cubicBezTo>
                    <a:pt x="159" y="1591"/>
                    <a:pt x="1189" y="1591"/>
                    <a:pt x="1647" y="1657"/>
                  </a:cubicBezTo>
                  <a:cubicBezTo>
                    <a:pt x="1800" y="1663"/>
                    <a:pt x="2715" y="1665"/>
                    <a:pt x="3888" y="1665"/>
                  </a:cubicBezTo>
                  <a:cubicBezTo>
                    <a:pt x="6234" y="1665"/>
                    <a:pt x="9611" y="1657"/>
                    <a:pt x="9985" y="1657"/>
                  </a:cubicBezTo>
                  <a:cubicBezTo>
                    <a:pt x="10016" y="1657"/>
                    <a:pt x="10071" y="1657"/>
                    <a:pt x="10146" y="1657"/>
                  </a:cubicBezTo>
                  <a:cubicBezTo>
                    <a:pt x="11393" y="1657"/>
                    <a:pt x="18295" y="1586"/>
                    <a:pt x="18604" y="1497"/>
                  </a:cubicBezTo>
                  <a:cubicBezTo>
                    <a:pt x="18931" y="1404"/>
                    <a:pt x="18978" y="1479"/>
                    <a:pt x="19072" y="1385"/>
                  </a:cubicBezTo>
                  <a:cubicBezTo>
                    <a:pt x="19165" y="1292"/>
                    <a:pt x="18482" y="0"/>
                    <a:pt x="18342"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2"/>
            <p:cNvSpPr/>
            <p:nvPr/>
          </p:nvSpPr>
          <p:spPr>
            <a:xfrm>
              <a:off x="5599832" y="3833033"/>
              <a:ext cx="1305477" cy="341938"/>
            </a:xfrm>
            <a:custGeom>
              <a:rect b="b" l="l" r="r" t="t"/>
              <a:pathLst>
                <a:path extrusionOk="0" h="5650" w="21571">
                  <a:moveTo>
                    <a:pt x="21111" y="1"/>
                  </a:moveTo>
                  <a:cubicBezTo>
                    <a:pt x="20617" y="1"/>
                    <a:pt x="19141" y="61"/>
                    <a:pt x="18529" y="101"/>
                  </a:cubicBezTo>
                  <a:cubicBezTo>
                    <a:pt x="17818" y="147"/>
                    <a:pt x="10612" y="166"/>
                    <a:pt x="9770" y="260"/>
                  </a:cubicBezTo>
                  <a:cubicBezTo>
                    <a:pt x="9493" y="291"/>
                    <a:pt x="8486" y="301"/>
                    <a:pt x="7254" y="301"/>
                  </a:cubicBezTo>
                  <a:cubicBezTo>
                    <a:pt x="4789" y="301"/>
                    <a:pt x="1420" y="260"/>
                    <a:pt x="1170" y="260"/>
                  </a:cubicBezTo>
                  <a:cubicBezTo>
                    <a:pt x="882" y="260"/>
                    <a:pt x="667" y="232"/>
                    <a:pt x="518" y="232"/>
                  </a:cubicBezTo>
                  <a:cubicBezTo>
                    <a:pt x="474" y="232"/>
                    <a:pt x="435" y="235"/>
                    <a:pt x="403" y="241"/>
                  </a:cubicBezTo>
                  <a:cubicBezTo>
                    <a:pt x="263" y="260"/>
                    <a:pt x="263" y="353"/>
                    <a:pt x="188" y="540"/>
                  </a:cubicBezTo>
                  <a:cubicBezTo>
                    <a:pt x="122" y="728"/>
                    <a:pt x="29" y="2861"/>
                    <a:pt x="29" y="3563"/>
                  </a:cubicBezTo>
                  <a:cubicBezTo>
                    <a:pt x="29" y="4246"/>
                    <a:pt x="1" y="4995"/>
                    <a:pt x="47" y="5163"/>
                  </a:cubicBezTo>
                  <a:cubicBezTo>
                    <a:pt x="94" y="5322"/>
                    <a:pt x="141" y="5453"/>
                    <a:pt x="590" y="5491"/>
                  </a:cubicBezTo>
                  <a:cubicBezTo>
                    <a:pt x="897" y="5508"/>
                    <a:pt x="3352" y="5633"/>
                    <a:pt x="4814" y="5633"/>
                  </a:cubicBezTo>
                  <a:cubicBezTo>
                    <a:pt x="4911" y="5633"/>
                    <a:pt x="5004" y="5632"/>
                    <a:pt x="5091" y="5631"/>
                  </a:cubicBezTo>
                  <a:cubicBezTo>
                    <a:pt x="5417" y="5625"/>
                    <a:pt x="6031" y="5622"/>
                    <a:pt x="6789" y="5622"/>
                  </a:cubicBezTo>
                  <a:cubicBezTo>
                    <a:pt x="9316" y="5622"/>
                    <a:pt x="13446" y="5650"/>
                    <a:pt x="13878" y="5650"/>
                  </a:cubicBezTo>
                  <a:cubicBezTo>
                    <a:pt x="14440" y="5650"/>
                    <a:pt x="20756" y="5463"/>
                    <a:pt x="21103" y="5397"/>
                  </a:cubicBezTo>
                  <a:cubicBezTo>
                    <a:pt x="21458" y="5322"/>
                    <a:pt x="21383" y="5350"/>
                    <a:pt x="21477" y="5257"/>
                  </a:cubicBezTo>
                  <a:cubicBezTo>
                    <a:pt x="21570" y="5173"/>
                    <a:pt x="21458" y="4518"/>
                    <a:pt x="21458" y="4284"/>
                  </a:cubicBezTo>
                  <a:cubicBezTo>
                    <a:pt x="21458" y="4050"/>
                    <a:pt x="21458" y="241"/>
                    <a:pt x="21430" y="147"/>
                  </a:cubicBezTo>
                  <a:cubicBezTo>
                    <a:pt x="21411" y="54"/>
                    <a:pt x="21383" y="26"/>
                    <a:pt x="21271" y="7"/>
                  </a:cubicBezTo>
                  <a:cubicBezTo>
                    <a:pt x="21255" y="3"/>
                    <a:pt x="21199" y="1"/>
                    <a:pt x="21111"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2"/>
            <p:cNvSpPr/>
            <p:nvPr/>
          </p:nvSpPr>
          <p:spPr>
            <a:xfrm>
              <a:off x="5601527" y="4106401"/>
              <a:ext cx="1299243" cy="28384"/>
            </a:xfrm>
            <a:custGeom>
              <a:rect b="b" l="l" r="r" t="t"/>
              <a:pathLst>
                <a:path extrusionOk="0" h="469" w="21468">
                  <a:moveTo>
                    <a:pt x="21449" y="1"/>
                  </a:moveTo>
                  <a:cubicBezTo>
                    <a:pt x="21308" y="29"/>
                    <a:pt x="21168" y="47"/>
                    <a:pt x="21046" y="57"/>
                  </a:cubicBezTo>
                  <a:cubicBezTo>
                    <a:pt x="20682" y="103"/>
                    <a:pt x="20317" y="132"/>
                    <a:pt x="19952" y="150"/>
                  </a:cubicBezTo>
                  <a:cubicBezTo>
                    <a:pt x="19615" y="178"/>
                    <a:pt x="19268" y="188"/>
                    <a:pt x="18922" y="188"/>
                  </a:cubicBezTo>
                  <a:lnTo>
                    <a:pt x="18426" y="188"/>
                  </a:lnTo>
                  <a:cubicBezTo>
                    <a:pt x="18370" y="188"/>
                    <a:pt x="18313" y="187"/>
                    <a:pt x="18255" y="187"/>
                  </a:cubicBezTo>
                  <a:cubicBezTo>
                    <a:pt x="18140" y="187"/>
                    <a:pt x="18024" y="191"/>
                    <a:pt x="17912" y="216"/>
                  </a:cubicBezTo>
                  <a:cubicBezTo>
                    <a:pt x="17874" y="225"/>
                    <a:pt x="17874" y="272"/>
                    <a:pt x="17912" y="272"/>
                  </a:cubicBezTo>
                  <a:cubicBezTo>
                    <a:pt x="18073" y="321"/>
                    <a:pt x="18253" y="334"/>
                    <a:pt x="18433" y="334"/>
                  </a:cubicBezTo>
                  <a:cubicBezTo>
                    <a:pt x="18597" y="334"/>
                    <a:pt x="18761" y="323"/>
                    <a:pt x="18913" y="319"/>
                  </a:cubicBezTo>
                  <a:cubicBezTo>
                    <a:pt x="19268" y="319"/>
                    <a:pt x="19615" y="309"/>
                    <a:pt x="19970" y="281"/>
                  </a:cubicBezTo>
                  <a:cubicBezTo>
                    <a:pt x="20298" y="263"/>
                    <a:pt x="20625" y="235"/>
                    <a:pt x="20953" y="197"/>
                  </a:cubicBezTo>
                  <a:cubicBezTo>
                    <a:pt x="21121" y="178"/>
                    <a:pt x="21290" y="169"/>
                    <a:pt x="21468" y="141"/>
                  </a:cubicBezTo>
                  <a:cubicBezTo>
                    <a:pt x="21468" y="103"/>
                    <a:pt x="21468" y="47"/>
                    <a:pt x="21449" y="1"/>
                  </a:cubicBezTo>
                  <a:close/>
                  <a:moveTo>
                    <a:pt x="1" y="150"/>
                  </a:moveTo>
                  <a:lnTo>
                    <a:pt x="1" y="291"/>
                  </a:lnTo>
                  <a:cubicBezTo>
                    <a:pt x="422" y="319"/>
                    <a:pt x="834" y="328"/>
                    <a:pt x="1255" y="347"/>
                  </a:cubicBezTo>
                  <a:cubicBezTo>
                    <a:pt x="1788" y="375"/>
                    <a:pt x="2331" y="384"/>
                    <a:pt x="2864" y="403"/>
                  </a:cubicBezTo>
                  <a:cubicBezTo>
                    <a:pt x="3950" y="422"/>
                    <a:pt x="5045" y="450"/>
                    <a:pt x="6130" y="459"/>
                  </a:cubicBezTo>
                  <a:cubicBezTo>
                    <a:pt x="6860" y="465"/>
                    <a:pt x="7588" y="468"/>
                    <a:pt x="8315" y="468"/>
                  </a:cubicBezTo>
                  <a:cubicBezTo>
                    <a:pt x="9769" y="468"/>
                    <a:pt x="11221" y="456"/>
                    <a:pt x="12681" y="431"/>
                  </a:cubicBezTo>
                  <a:cubicBezTo>
                    <a:pt x="13906" y="412"/>
                    <a:pt x="15132" y="384"/>
                    <a:pt x="16349" y="347"/>
                  </a:cubicBezTo>
                  <a:cubicBezTo>
                    <a:pt x="16455" y="320"/>
                    <a:pt x="16461" y="168"/>
                    <a:pt x="16366" y="168"/>
                  </a:cubicBezTo>
                  <a:cubicBezTo>
                    <a:pt x="16360" y="168"/>
                    <a:pt x="16355" y="168"/>
                    <a:pt x="16349" y="169"/>
                  </a:cubicBezTo>
                  <a:cubicBezTo>
                    <a:pt x="14178" y="225"/>
                    <a:pt x="12016" y="263"/>
                    <a:pt x="9836" y="272"/>
                  </a:cubicBezTo>
                  <a:cubicBezTo>
                    <a:pt x="7646" y="272"/>
                    <a:pt x="5475" y="263"/>
                    <a:pt x="3285" y="216"/>
                  </a:cubicBezTo>
                  <a:cubicBezTo>
                    <a:pt x="2677" y="197"/>
                    <a:pt x="2069" y="178"/>
                    <a:pt x="1461" y="178"/>
                  </a:cubicBezTo>
                  <a:cubicBezTo>
                    <a:pt x="974" y="169"/>
                    <a:pt x="487" y="150"/>
                    <a:pt x="1" y="15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2"/>
            <p:cNvSpPr/>
            <p:nvPr/>
          </p:nvSpPr>
          <p:spPr>
            <a:xfrm>
              <a:off x="5820730" y="3987480"/>
              <a:ext cx="118982" cy="232457"/>
            </a:xfrm>
            <a:custGeom>
              <a:rect b="b" l="l" r="r" t="t"/>
              <a:pathLst>
                <a:path extrusionOk="0" h="3841" w="1966">
                  <a:moveTo>
                    <a:pt x="1179" y="0"/>
                  </a:moveTo>
                  <a:cubicBezTo>
                    <a:pt x="1151" y="0"/>
                    <a:pt x="1133" y="10"/>
                    <a:pt x="1114" y="28"/>
                  </a:cubicBezTo>
                  <a:cubicBezTo>
                    <a:pt x="1104" y="28"/>
                    <a:pt x="272" y="431"/>
                    <a:pt x="84" y="1320"/>
                  </a:cubicBezTo>
                  <a:cubicBezTo>
                    <a:pt x="19" y="1675"/>
                    <a:pt x="0" y="2040"/>
                    <a:pt x="0" y="2396"/>
                  </a:cubicBezTo>
                  <a:cubicBezTo>
                    <a:pt x="10" y="2817"/>
                    <a:pt x="10" y="3229"/>
                    <a:pt x="0" y="3650"/>
                  </a:cubicBezTo>
                  <a:cubicBezTo>
                    <a:pt x="0" y="3659"/>
                    <a:pt x="10" y="3678"/>
                    <a:pt x="28" y="3678"/>
                  </a:cubicBezTo>
                  <a:lnTo>
                    <a:pt x="28" y="3697"/>
                  </a:lnTo>
                  <a:cubicBezTo>
                    <a:pt x="66" y="3744"/>
                    <a:pt x="113" y="3753"/>
                    <a:pt x="169" y="3772"/>
                  </a:cubicBezTo>
                  <a:cubicBezTo>
                    <a:pt x="225" y="3790"/>
                    <a:pt x="281" y="3800"/>
                    <a:pt x="346" y="3818"/>
                  </a:cubicBezTo>
                  <a:cubicBezTo>
                    <a:pt x="429" y="3832"/>
                    <a:pt x="521" y="3841"/>
                    <a:pt x="608" y="3841"/>
                  </a:cubicBezTo>
                  <a:cubicBezTo>
                    <a:pt x="641" y="3841"/>
                    <a:pt x="672" y="3840"/>
                    <a:pt x="702" y="3837"/>
                  </a:cubicBezTo>
                  <a:cubicBezTo>
                    <a:pt x="824" y="3828"/>
                    <a:pt x="936" y="3818"/>
                    <a:pt x="1058" y="3781"/>
                  </a:cubicBezTo>
                  <a:cubicBezTo>
                    <a:pt x="1161" y="3744"/>
                    <a:pt x="1292" y="3697"/>
                    <a:pt x="1376" y="3613"/>
                  </a:cubicBezTo>
                  <a:lnTo>
                    <a:pt x="1385" y="3603"/>
                  </a:lnTo>
                  <a:cubicBezTo>
                    <a:pt x="1395" y="3594"/>
                    <a:pt x="1395" y="3584"/>
                    <a:pt x="1395" y="3566"/>
                  </a:cubicBezTo>
                  <a:cubicBezTo>
                    <a:pt x="1366" y="3051"/>
                    <a:pt x="1310" y="2527"/>
                    <a:pt x="1404" y="2012"/>
                  </a:cubicBezTo>
                  <a:cubicBezTo>
                    <a:pt x="1441" y="1806"/>
                    <a:pt x="1507" y="1591"/>
                    <a:pt x="1600" y="1404"/>
                  </a:cubicBezTo>
                  <a:cubicBezTo>
                    <a:pt x="1647" y="1311"/>
                    <a:pt x="1694" y="1226"/>
                    <a:pt x="1759" y="1151"/>
                  </a:cubicBezTo>
                  <a:cubicBezTo>
                    <a:pt x="1816" y="1067"/>
                    <a:pt x="1881" y="992"/>
                    <a:pt x="1928" y="917"/>
                  </a:cubicBezTo>
                  <a:cubicBezTo>
                    <a:pt x="1956" y="899"/>
                    <a:pt x="1965" y="889"/>
                    <a:pt x="1965" y="871"/>
                  </a:cubicBezTo>
                  <a:cubicBezTo>
                    <a:pt x="1965" y="637"/>
                    <a:pt x="1891" y="403"/>
                    <a:pt x="1722" y="234"/>
                  </a:cubicBezTo>
                  <a:cubicBezTo>
                    <a:pt x="1638" y="150"/>
                    <a:pt x="1544" y="94"/>
                    <a:pt x="1441" y="47"/>
                  </a:cubicBezTo>
                  <a:cubicBezTo>
                    <a:pt x="1395" y="19"/>
                    <a:pt x="1338" y="10"/>
                    <a:pt x="1273" y="10"/>
                  </a:cubicBezTo>
                  <a:cubicBezTo>
                    <a:pt x="1245" y="10"/>
                    <a:pt x="1217" y="0"/>
                    <a:pt x="1179"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2"/>
            <p:cNvSpPr/>
            <p:nvPr/>
          </p:nvSpPr>
          <p:spPr>
            <a:xfrm>
              <a:off x="5961137" y="3987480"/>
              <a:ext cx="119588" cy="232457"/>
            </a:xfrm>
            <a:custGeom>
              <a:rect b="b" l="l" r="r" t="t"/>
              <a:pathLst>
                <a:path extrusionOk="0" h="3841" w="1976">
                  <a:moveTo>
                    <a:pt x="1180" y="0"/>
                  </a:moveTo>
                  <a:cubicBezTo>
                    <a:pt x="1143" y="0"/>
                    <a:pt x="1133" y="10"/>
                    <a:pt x="1115" y="28"/>
                  </a:cubicBezTo>
                  <a:cubicBezTo>
                    <a:pt x="1096" y="28"/>
                    <a:pt x="188" y="571"/>
                    <a:pt x="85" y="1320"/>
                  </a:cubicBezTo>
                  <a:cubicBezTo>
                    <a:pt x="29" y="1675"/>
                    <a:pt x="1" y="2040"/>
                    <a:pt x="1" y="2396"/>
                  </a:cubicBezTo>
                  <a:cubicBezTo>
                    <a:pt x="10" y="2817"/>
                    <a:pt x="10" y="3229"/>
                    <a:pt x="1" y="3650"/>
                  </a:cubicBezTo>
                  <a:cubicBezTo>
                    <a:pt x="1" y="3659"/>
                    <a:pt x="10" y="3678"/>
                    <a:pt x="20" y="3678"/>
                  </a:cubicBezTo>
                  <a:lnTo>
                    <a:pt x="20" y="3697"/>
                  </a:lnTo>
                  <a:cubicBezTo>
                    <a:pt x="57" y="3744"/>
                    <a:pt x="104" y="3753"/>
                    <a:pt x="160" y="3772"/>
                  </a:cubicBezTo>
                  <a:cubicBezTo>
                    <a:pt x="226" y="3790"/>
                    <a:pt x="282" y="3800"/>
                    <a:pt x="338" y="3818"/>
                  </a:cubicBezTo>
                  <a:cubicBezTo>
                    <a:pt x="427" y="3832"/>
                    <a:pt x="516" y="3841"/>
                    <a:pt x="605" y="3841"/>
                  </a:cubicBezTo>
                  <a:cubicBezTo>
                    <a:pt x="638" y="3841"/>
                    <a:pt x="670" y="3840"/>
                    <a:pt x="703" y="3837"/>
                  </a:cubicBezTo>
                  <a:cubicBezTo>
                    <a:pt x="815" y="3828"/>
                    <a:pt x="937" y="3818"/>
                    <a:pt x="1049" y="3781"/>
                  </a:cubicBezTo>
                  <a:cubicBezTo>
                    <a:pt x="1161" y="3744"/>
                    <a:pt x="1283" y="3697"/>
                    <a:pt x="1367" y="3613"/>
                  </a:cubicBezTo>
                  <a:lnTo>
                    <a:pt x="1377" y="3603"/>
                  </a:lnTo>
                  <a:cubicBezTo>
                    <a:pt x="1386" y="3594"/>
                    <a:pt x="1386" y="3584"/>
                    <a:pt x="1386" y="3566"/>
                  </a:cubicBezTo>
                  <a:cubicBezTo>
                    <a:pt x="1367" y="3051"/>
                    <a:pt x="1311" y="2527"/>
                    <a:pt x="1405" y="2012"/>
                  </a:cubicBezTo>
                  <a:cubicBezTo>
                    <a:pt x="1433" y="1806"/>
                    <a:pt x="1508" y="1591"/>
                    <a:pt x="1601" y="1404"/>
                  </a:cubicBezTo>
                  <a:cubicBezTo>
                    <a:pt x="1648" y="1311"/>
                    <a:pt x="1695" y="1226"/>
                    <a:pt x="1751" y="1151"/>
                  </a:cubicBezTo>
                  <a:cubicBezTo>
                    <a:pt x="1807" y="1067"/>
                    <a:pt x="1882" y="992"/>
                    <a:pt x="1929" y="917"/>
                  </a:cubicBezTo>
                  <a:cubicBezTo>
                    <a:pt x="1947" y="899"/>
                    <a:pt x="1966" y="889"/>
                    <a:pt x="1966" y="871"/>
                  </a:cubicBezTo>
                  <a:cubicBezTo>
                    <a:pt x="1975" y="637"/>
                    <a:pt x="1882" y="403"/>
                    <a:pt x="1723" y="234"/>
                  </a:cubicBezTo>
                  <a:cubicBezTo>
                    <a:pt x="1639" y="150"/>
                    <a:pt x="1545" y="94"/>
                    <a:pt x="1433" y="47"/>
                  </a:cubicBezTo>
                  <a:cubicBezTo>
                    <a:pt x="1386" y="19"/>
                    <a:pt x="1330" y="10"/>
                    <a:pt x="1274" y="10"/>
                  </a:cubicBezTo>
                  <a:cubicBezTo>
                    <a:pt x="1236" y="10"/>
                    <a:pt x="1217" y="0"/>
                    <a:pt x="1180"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2"/>
            <p:cNvSpPr/>
            <p:nvPr/>
          </p:nvSpPr>
          <p:spPr>
            <a:xfrm>
              <a:off x="5728982" y="3843079"/>
              <a:ext cx="576029" cy="10288"/>
            </a:xfrm>
            <a:custGeom>
              <a:rect b="b" l="l" r="r" t="t"/>
              <a:pathLst>
                <a:path extrusionOk="0" h="170" w="9518">
                  <a:moveTo>
                    <a:pt x="9452" y="0"/>
                  </a:moveTo>
                  <a:cubicBezTo>
                    <a:pt x="6991" y="10"/>
                    <a:pt x="4529" y="38"/>
                    <a:pt x="2068" y="47"/>
                  </a:cubicBezTo>
                  <a:cubicBezTo>
                    <a:pt x="1731" y="47"/>
                    <a:pt x="1395" y="47"/>
                    <a:pt x="1048" y="56"/>
                  </a:cubicBezTo>
                  <a:cubicBezTo>
                    <a:pt x="952" y="56"/>
                    <a:pt x="855" y="56"/>
                    <a:pt x="758" y="56"/>
                  </a:cubicBezTo>
                  <a:cubicBezTo>
                    <a:pt x="514" y="56"/>
                    <a:pt x="266" y="60"/>
                    <a:pt x="19" y="94"/>
                  </a:cubicBezTo>
                  <a:cubicBezTo>
                    <a:pt x="0" y="94"/>
                    <a:pt x="10" y="141"/>
                    <a:pt x="38" y="141"/>
                  </a:cubicBezTo>
                  <a:cubicBezTo>
                    <a:pt x="237" y="165"/>
                    <a:pt x="445" y="170"/>
                    <a:pt x="656" y="170"/>
                  </a:cubicBezTo>
                  <a:cubicBezTo>
                    <a:pt x="761" y="170"/>
                    <a:pt x="867" y="169"/>
                    <a:pt x="973" y="169"/>
                  </a:cubicBezTo>
                  <a:cubicBezTo>
                    <a:pt x="1273" y="169"/>
                    <a:pt x="1563" y="169"/>
                    <a:pt x="1872" y="150"/>
                  </a:cubicBezTo>
                  <a:cubicBezTo>
                    <a:pt x="2480" y="150"/>
                    <a:pt x="3088" y="141"/>
                    <a:pt x="3697" y="141"/>
                  </a:cubicBezTo>
                  <a:cubicBezTo>
                    <a:pt x="4913" y="131"/>
                    <a:pt x="6139" y="131"/>
                    <a:pt x="7355" y="112"/>
                  </a:cubicBezTo>
                  <a:cubicBezTo>
                    <a:pt x="8057" y="112"/>
                    <a:pt x="8759" y="103"/>
                    <a:pt x="9461" y="103"/>
                  </a:cubicBezTo>
                  <a:cubicBezTo>
                    <a:pt x="9517" y="103"/>
                    <a:pt x="9517" y="0"/>
                    <a:pt x="94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2"/>
            <p:cNvSpPr/>
            <p:nvPr/>
          </p:nvSpPr>
          <p:spPr>
            <a:xfrm>
              <a:off x="6348525" y="3836845"/>
              <a:ext cx="208491" cy="12709"/>
            </a:xfrm>
            <a:custGeom>
              <a:rect b="b" l="l" r="r" t="t"/>
              <a:pathLst>
                <a:path extrusionOk="0" h="210" w="3445">
                  <a:moveTo>
                    <a:pt x="3379" y="0"/>
                  </a:moveTo>
                  <a:cubicBezTo>
                    <a:pt x="2817" y="10"/>
                    <a:pt x="2256" y="19"/>
                    <a:pt x="1685" y="47"/>
                  </a:cubicBezTo>
                  <a:lnTo>
                    <a:pt x="852" y="66"/>
                  </a:lnTo>
                  <a:cubicBezTo>
                    <a:pt x="712" y="66"/>
                    <a:pt x="572" y="84"/>
                    <a:pt x="431" y="84"/>
                  </a:cubicBezTo>
                  <a:cubicBezTo>
                    <a:pt x="373" y="84"/>
                    <a:pt x="313" y="81"/>
                    <a:pt x="253" y="81"/>
                  </a:cubicBezTo>
                  <a:cubicBezTo>
                    <a:pt x="177" y="81"/>
                    <a:pt x="102" y="87"/>
                    <a:pt x="29" y="113"/>
                  </a:cubicBezTo>
                  <a:cubicBezTo>
                    <a:pt x="1" y="131"/>
                    <a:pt x="1" y="178"/>
                    <a:pt x="29" y="187"/>
                  </a:cubicBezTo>
                  <a:cubicBezTo>
                    <a:pt x="84" y="204"/>
                    <a:pt x="141" y="210"/>
                    <a:pt x="197" y="210"/>
                  </a:cubicBezTo>
                  <a:cubicBezTo>
                    <a:pt x="265" y="210"/>
                    <a:pt x="332" y="202"/>
                    <a:pt x="394" y="197"/>
                  </a:cubicBezTo>
                  <a:cubicBezTo>
                    <a:pt x="534" y="197"/>
                    <a:pt x="674" y="187"/>
                    <a:pt x="815" y="187"/>
                  </a:cubicBezTo>
                  <a:lnTo>
                    <a:pt x="1685" y="159"/>
                  </a:lnTo>
                  <a:cubicBezTo>
                    <a:pt x="2247" y="150"/>
                    <a:pt x="2808" y="131"/>
                    <a:pt x="3379" y="113"/>
                  </a:cubicBezTo>
                  <a:cubicBezTo>
                    <a:pt x="3444" y="103"/>
                    <a:pt x="3444" y="0"/>
                    <a:pt x="3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2"/>
            <p:cNvSpPr/>
            <p:nvPr/>
          </p:nvSpPr>
          <p:spPr>
            <a:xfrm>
              <a:off x="5676269" y="2053321"/>
              <a:ext cx="1154843" cy="98163"/>
            </a:xfrm>
            <a:custGeom>
              <a:rect b="b" l="l" r="r" t="t"/>
              <a:pathLst>
                <a:path extrusionOk="0" h="1622" w="19082">
                  <a:moveTo>
                    <a:pt x="8473" y="0"/>
                  </a:moveTo>
                  <a:cubicBezTo>
                    <a:pt x="6469" y="0"/>
                    <a:pt x="841" y="26"/>
                    <a:pt x="562" y="105"/>
                  </a:cubicBezTo>
                  <a:cubicBezTo>
                    <a:pt x="235" y="199"/>
                    <a:pt x="188" y="133"/>
                    <a:pt x="95" y="227"/>
                  </a:cubicBezTo>
                  <a:cubicBezTo>
                    <a:pt x="1" y="321"/>
                    <a:pt x="684" y="1621"/>
                    <a:pt x="824" y="1621"/>
                  </a:cubicBezTo>
                  <a:cubicBezTo>
                    <a:pt x="965" y="1621"/>
                    <a:pt x="3548" y="1584"/>
                    <a:pt x="4015" y="1584"/>
                  </a:cubicBezTo>
                  <a:cubicBezTo>
                    <a:pt x="4461" y="1584"/>
                    <a:pt x="11595" y="1499"/>
                    <a:pt x="12823" y="1499"/>
                  </a:cubicBezTo>
                  <a:cubicBezTo>
                    <a:pt x="12885" y="1499"/>
                    <a:pt x="12931" y="1499"/>
                    <a:pt x="12962" y="1500"/>
                  </a:cubicBezTo>
                  <a:cubicBezTo>
                    <a:pt x="13523" y="1500"/>
                    <a:pt x="16711" y="1541"/>
                    <a:pt x="17710" y="1541"/>
                  </a:cubicBezTo>
                  <a:cubicBezTo>
                    <a:pt x="17877" y="1541"/>
                    <a:pt x="17983" y="1540"/>
                    <a:pt x="18005" y="1537"/>
                  </a:cubicBezTo>
                  <a:cubicBezTo>
                    <a:pt x="18174" y="1528"/>
                    <a:pt x="18286" y="1266"/>
                    <a:pt x="18473" y="1013"/>
                  </a:cubicBezTo>
                  <a:cubicBezTo>
                    <a:pt x="18660" y="760"/>
                    <a:pt x="19082" y="236"/>
                    <a:pt x="19016" y="180"/>
                  </a:cubicBezTo>
                  <a:cubicBezTo>
                    <a:pt x="18922" y="105"/>
                    <a:pt x="17902" y="96"/>
                    <a:pt x="17435" y="59"/>
                  </a:cubicBezTo>
                  <a:cubicBezTo>
                    <a:pt x="16976" y="30"/>
                    <a:pt x="9686" y="12"/>
                    <a:pt x="9144" y="2"/>
                  </a:cubicBezTo>
                  <a:cubicBezTo>
                    <a:pt x="9062" y="1"/>
                    <a:pt x="8822" y="0"/>
                    <a:pt x="8473"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2"/>
            <p:cNvSpPr/>
            <p:nvPr/>
          </p:nvSpPr>
          <p:spPr>
            <a:xfrm>
              <a:off x="5602677" y="1743580"/>
              <a:ext cx="1298093" cy="341454"/>
            </a:xfrm>
            <a:custGeom>
              <a:rect b="b" l="l" r="r" t="t"/>
              <a:pathLst>
                <a:path extrusionOk="0" h="5642" w="21449">
                  <a:moveTo>
                    <a:pt x="7511" y="0"/>
                  </a:moveTo>
                  <a:cubicBezTo>
                    <a:pt x="6395" y="0"/>
                    <a:pt x="803" y="137"/>
                    <a:pt x="468" y="208"/>
                  </a:cubicBezTo>
                  <a:cubicBezTo>
                    <a:pt x="122" y="282"/>
                    <a:pt x="188" y="254"/>
                    <a:pt x="94" y="348"/>
                  </a:cubicBezTo>
                  <a:cubicBezTo>
                    <a:pt x="0" y="441"/>
                    <a:pt x="113" y="1097"/>
                    <a:pt x="113" y="1330"/>
                  </a:cubicBezTo>
                  <a:cubicBezTo>
                    <a:pt x="113" y="1564"/>
                    <a:pt x="85" y="5401"/>
                    <a:pt x="113" y="5495"/>
                  </a:cubicBezTo>
                  <a:cubicBezTo>
                    <a:pt x="131" y="5588"/>
                    <a:pt x="160" y="5616"/>
                    <a:pt x="272" y="5635"/>
                  </a:cubicBezTo>
                  <a:cubicBezTo>
                    <a:pt x="292" y="5640"/>
                    <a:pt x="362" y="5642"/>
                    <a:pt x="466" y="5642"/>
                  </a:cubicBezTo>
                  <a:cubicBezTo>
                    <a:pt x="991" y="5642"/>
                    <a:pt x="2402" y="5590"/>
                    <a:pt x="2995" y="5551"/>
                  </a:cubicBezTo>
                  <a:cubicBezTo>
                    <a:pt x="3716" y="5504"/>
                    <a:pt x="10884" y="5532"/>
                    <a:pt x="11716" y="5439"/>
                  </a:cubicBezTo>
                  <a:cubicBezTo>
                    <a:pt x="11922" y="5415"/>
                    <a:pt x="12537" y="5406"/>
                    <a:pt x="13349" y="5406"/>
                  </a:cubicBezTo>
                  <a:cubicBezTo>
                    <a:pt x="15784" y="5406"/>
                    <a:pt x="19993" y="5485"/>
                    <a:pt x="20260" y="5485"/>
                  </a:cubicBezTo>
                  <a:cubicBezTo>
                    <a:pt x="20541" y="5485"/>
                    <a:pt x="20761" y="5513"/>
                    <a:pt x="20911" y="5513"/>
                  </a:cubicBezTo>
                  <a:cubicBezTo>
                    <a:pt x="20956" y="5513"/>
                    <a:pt x="20995" y="5511"/>
                    <a:pt x="21027" y="5504"/>
                  </a:cubicBezTo>
                  <a:cubicBezTo>
                    <a:pt x="21168" y="5485"/>
                    <a:pt x="21168" y="5392"/>
                    <a:pt x="21233" y="5205"/>
                  </a:cubicBezTo>
                  <a:cubicBezTo>
                    <a:pt x="21308" y="5017"/>
                    <a:pt x="21411" y="2865"/>
                    <a:pt x="21411" y="2163"/>
                  </a:cubicBezTo>
                  <a:cubicBezTo>
                    <a:pt x="21420" y="1461"/>
                    <a:pt x="21449" y="713"/>
                    <a:pt x="21402" y="544"/>
                  </a:cubicBezTo>
                  <a:cubicBezTo>
                    <a:pt x="21355" y="385"/>
                    <a:pt x="21318" y="254"/>
                    <a:pt x="20868" y="217"/>
                  </a:cubicBezTo>
                  <a:cubicBezTo>
                    <a:pt x="20575" y="192"/>
                    <a:pt x="18345" y="62"/>
                    <a:pt x="16881" y="62"/>
                  </a:cubicBezTo>
                  <a:cubicBezTo>
                    <a:pt x="16710" y="62"/>
                    <a:pt x="16550" y="63"/>
                    <a:pt x="16405" y="67"/>
                  </a:cubicBezTo>
                  <a:cubicBezTo>
                    <a:pt x="16263" y="69"/>
                    <a:pt x="16068" y="70"/>
                    <a:pt x="15832" y="70"/>
                  </a:cubicBezTo>
                  <a:cubicBezTo>
                    <a:pt x="13699" y="70"/>
                    <a:pt x="8161" y="2"/>
                    <a:pt x="7665" y="2"/>
                  </a:cubicBezTo>
                  <a:cubicBezTo>
                    <a:pt x="7632" y="1"/>
                    <a:pt x="7580" y="0"/>
                    <a:pt x="7511"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a:off x="6739303" y="1815598"/>
              <a:ext cx="42546" cy="126366"/>
            </a:xfrm>
            <a:custGeom>
              <a:rect b="b" l="l" r="r" t="t"/>
              <a:pathLst>
                <a:path extrusionOk="0" h="2088" w="703">
                  <a:moveTo>
                    <a:pt x="347" y="0"/>
                  </a:moveTo>
                  <a:cubicBezTo>
                    <a:pt x="169" y="9"/>
                    <a:pt x="29" y="140"/>
                    <a:pt x="29" y="318"/>
                  </a:cubicBezTo>
                  <a:cubicBezTo>
                    <a:pt x="29" y="337"/>
                    <a:pt x="29" y="1011"/>
                    <a:pt x="20" y="1011"/>
                  </a:cubicBezTo>
                  <a:cubicBezTo>
                    <a:pt x="20" y="1011"/>
                    <a:pt x="19" y="1011"/>
                    <a:pt x="19" y="1011"/>
                  </a:cubicBezTo>
                  <a:cubicBezTo>
                    <a:pt x="19" y="1010"/>
                    <a:pt x="19" y="1009"/>
                    <a:pt x="19" y="1009"/>
                  </a:cubicBezTo>
                  <a:cubicBezTo>
                    <a:pt x="19" y="1009"/>
                    <a:pt x="10" y="1339"/>
                    <a:pt x="10" y="1366"/>
                  </a:cubicBezTo>
                  <a:lnTo>
                    <a:pt x="10" y="1694"/>
                  </a:lnTo>
                  <a:lnTo>
                    <a:pt x="10" y="1741"/>
                  </a:lnTo>
                  <a:cubicBezTo>
                    <a:pt x="1" y="1914"/>
                    <a:pt x="161" y="2087"/>
                    <a:pt x="333" y="2087"/>
                  </a:cubicBezTo>
                  <a:cubicBezTo>
                    <a:pt x="338" y="2087"/>
                    <a:pt x="342" y="2087"/>
                    <a:pt x="347" y="2087"/>
                  </a:cubicBezTo>
                  <a:cubicBezTo>
                    <a:pt x="525" y="2068"/>
                    <a:pt x="702" y="1928"/>
                    <a:pt x="684" y="1741"/>
                  </a:cubicBezTo>
                  <a:lnTo>
                    <a:pt x="684" y="1685"/>
                  </a:lnTo>
                  <a:cubicBezTo>
                    <a:pt x="683" y="1686"/>
                    <a:pt x="683" y="1687"/>
                    <a:pt x="682" y="1687"/>
                  </a:cubicBezTo>
                  <a:cubicBezTo>
                    <a:pt x="674" y="1687"/>
                    <a:pt x="675" y="1486"/>
                    <a:pt x="684" y="1451"/>
                  </a:cubicBezTo>
                  <a:cubicBezTo>
                    <a:pt x="684" y="1405"/>
                    <a:pt x="684" y="1029"/>
                    <a:pt x="675" y="1029"/>
                  </a:cubicBezTo>
                  <a:cubicBezTo>
                    <a:pt x="675" y="1029"/>
                    <a:pt x="675" y="1029"/>
                    <a:pt x="674" y="1029"/>
                  </a:cubicBezTo>
                  <a:cubicBezTo>
                    <a:pt x="674" y="1030"/>
                    <a:pt x="674" y="1030"/>
                    <a:pt x="674" y="1030"/>
                  </a:cubicBezTo>
                  <a:cubicBezTo>
                    <a:pt x="665" y="1030"/>
                    <a:pt x="674" y="467"/>
                    <a:pt x="665" y="412"/>
                  </a:cubicBezTo>
                  <a:cubicBezTo>
                    <a:pt x="665" y="384"/>
                    <a:pt x="674" y="365"/>
                    <a:pt x="665" y="328"/>
                  </a:cubicBezTo>
                  <a:cubicBezTo>
                    <a:pt x="665" y="169"/>
                    <a:pt x="525" y="0"/>
                    <a:pt x="347"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2"/>
            <p:cNvSpPr/>
            <p:nvPr/>
          </p:nvSpPr>
          <p:spPr>
            <a:xfrm>
              <a:off x="6649249" y="1815598"/>
              <a:ext cx="42546" cy="126366"/>
            </a:xfrm>
            <a:custGeom>
              <a:rect b="b" l="l" r="r" t="t"/>
              <a:pathLst>
                <a:path extrusionOk="0" h="2088" w="703">
                  <a:moveTo>
                    <a:pt x="347" y="0"/>
                  </a:moveTo>
                  <a:cubicBezTo>
                    <a:pt x="178" y="9"/>
                    <a:pt x="38" y="140"/>
                    <a:pt x="38" y="318"/>
                  </a:cubicBezTo>
                  <a:cubicBezTo>
                    <a:pt x="38" y="337"/>
                    <a:pt x="38" y="1011"/>
                    <a:pt x="20" y="1011"/>
                  </a:cubicBezTo>
                  <a:cubicBezTo>
                    <a:pt x="20" y="1011"/>
                    <a:pt x="20" y="1011"/>
                    <a:pt x="19" y="1011"/>
                  </a:cubicBezTo>
                  <a:cubicBezTo>
                    <a:pt x="19" y="1010"/>
                    <a:pt x="19" y="1009"/>
                    <a:pt x="19" y="1009"/>
                  </a:cubicBezTo>
                  <a:cubicBezTo>
                    <a:pt x="19" y="1009"/>
                    <a:pt x="10" y="1339"/>
                    <a:pt x="10" y="1366"/>
                  </a:cubicBezTo>
                  <a:lnTo>
                    <a:pt x="10" y="1694"/>
                  </a:lnTo>
                  <a:lnTo>
                    <a:pt x="10" y="1741"/>
                  </a:lnTo>
                  <a:cubicBezTo>
                    <a:pt x="1" y="1914"/>
                    <a:pt x="170" y="2087"/>
                    <a:pt x="334" y="2087"/>
                  </a:cubicBezTo>
                  <a:cubicBezTo>
                    <a:pt x="338" y="2087"/>
                    <a:pt x="343" y="2087"/>
                    <a:pt x="347" y="2087"/>
                  </a:cubicBezTo>
                  <a:cubicBezTo>
                    <a:pt x="525" y="2068"/>
                    <a:pt x="703" y="1928"/>
                    <a:pt x="693" y="1741"/>
                  </a:cubicBezTo>
                  <a:lnTo>
                    <a:pt x="693" y="1685"/>
                  </a:lnTo>
                  <a:lnTo>
                    <a:pt x="693" y="1451"/>
                  </a:lnTo>
                  <a:cubicBezTo>
                    <a:pt x="693" y="1405"/>
                    <a:pt x="693" y="1029"/>
                    <a:pt x="676" y="1029"/>
                  </a:cubicBezTo>
                  <a:cubicBezTo>
                    <a:pt x="675" y="1029"/>
                    <a:pt x="675" y="1029"/>
                    <a:pt x="674" y="1029"/>
                  </a:cubicBezTo>
                  <a:cubicBezTo>
                    <a:pt x="674" y="1030"/>
                    <a:pt x="674" y="1030"/>
                    <a:pt x="674" y="1030"/>
                  </a:cubicBezTo>
                  <a:cubicBezTo>
                    <a:pt x="666" y="1030"/>
                    <a:pt x="674" y="467"/>
                    <a:pt x="665" y="412"/>
                  </a:cubicBezTo>
                  <a:cubicBezTo>
                    <a:pt x="665" y="384"/>
                    <a:pt x="674" y="365"/>
                    <a:pt x="665" y="328"/>
                  </a:cubicBezTo>
                  <a:cubicBezTo>
                    <a:pt x="665" y="169"/>
                    <a:pt x="525" y="0"/>
                    <a:pt x="347"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a:off x="6559861" y="1814993"/>
              <a:ext cx="42425" cy="125882"/>
            </a:xfrm>
            <a:custGeom>
              <a:rect b="b" l="l" r="r" t="t"/>
              <a:pathLst>
                <a:path extrusionOk="0" h="2080" w="701">
                  <a:moveTo>
                    <a:pt x="355" y="1"/>
                  </a:moveTo>
                  <a:cubicBezTo>
                    <a:pt x="177" y="10"/>
                    <a:pt x="37" y="141"/>
                    <a:pt x="37" y="319"/>
                  </a:cubicBezTo>
                  <a:cubicBezTo>
                    <a:pt x="37" y="337"/>
                    <a:pt x="37" y="1003"/>
                    <a:pt x="28" y="1003"/>
                  </a:cubicBezTo>
                  <a:cubicBezTo>
                    <a:pt x="28" y="1003"/>
                    <a:pt x="27" y="1003"/>
                    <a:pt x="27" y="1002"/>
                  </a:cubicBezTo>
                  <a:cubicBezTo>
                    <a:pt x="27" y="1002"/>
                    <a:pt x="27" y="1001"/>
                    <a:pt x="27" y="1001"/>
                  </a:cubicBezTo>
                  <a:cubicBezTo>
                    <a:pt x="27" y="1001"/>
                    <a:pt x="18" y="1331"/>
                    <a:pt x="18" y="1367"/>
                  </a:cubicBezTo>
                  <a:lnTo>
                    <a:pt x="18" y="1695"/>
                  </a:lnTo>
                  <a:lnTo>
                    <a:pt x="18" y="1741"/>
                  </a:lnTo>
                  <a:cubicBezTo>
                    <a:pt x="0" y="1910"/>
                    <a:pt x="160" y="2080"/>
                    <a:pt x="329" y="2080"/>
                  </a:cubicBezTo>
                  <a:cubicBezTo>
                    <a:pt x="337" y="2080"/>
                    <a:pt x="346" y="2079"/>
                    <a:pt x="355" y="2078"/>
                  </a:cubicBezTo>
                  <a:cubicBezTo>
                    <a:pt x="533" y="2069"/>
                    <a:pt x="701" y="1928"/>
                    <a:pt x="692" y="1741"/>
                  </a:cubicBezTo>
                  <a:lnTo>
                    <a:pt x="692" y="1685"/>
                  </a:lnTo>
                  <a:lnTo>
                    <a:pt x="692" y="1451"/>
                  </a:lnTo>
                  <a:cubicBezTo>
                    <a:pt x="692" y="1406"/>
                    <a:pt x="692" y="1029"/>
                    <a:pt x="683" y="1029"/>
                  </a:cubicBezTo>
                  <a:cubicBezTo>
                    <a:pt x="683" y="1029"/>
                    <a:pt x="683" y="1029"/>
                    <a:pt x="682" y="1030"/>
                  </a:cubicBezTo>
                  <a:cubicBezTo>
                    <a:pt x="682" y="1030"/>
                    <a:pt x="682" y="1031"/>
                    <a:pt x="682" y="1031"/>
                  </a:cubicBezTo>
                  <a:cubicBezTo>
                    <a:pt x="673" y="1031"/>
                    <a:pt x="682" y="468"/>
                    <a:pt x="673" y="413"/>
                  </a:cubicBezTo>
                  <a:cubicBezTo>
                    <a:pt x="673" y="384"/>
                    <a:pt x="682" y="366"/>
                    <a:pt x="673" y="328"/>
                  </a:cubicBezTo>
                  <a:cubicBezTo>
                    <a:pt x="673" y="160"/>
                    <a:pt x="533" y="1"/>
                    <a:pt x="355"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p:nvPr/>
          </p:nvSpPr>
          <p:spPr>
            <a:xfrm>
              <a:off x="5748772" y="2064699"/>
              <a:ext cx="838263" cy="14888"/>
            </a:xfrm>
            <a:custGeom>
              <a:rect b="b" l="l" r="r" t="t"/>
              <a:pathLst>
                <a:path extrusionOk="0" h="246" w="13851">
                  <a:moveTo>
                    <a:pt x="13802" y="1"/>
                  </a:moveTo>
                  <a:cubicBezTo>
                    <a:pt x="13799" y="1"/>
                    <a:pt x="13797" y="1"/>
                    <a:pt x="13794" y="2"/>
                  </a:cubicBezTo>
                  <a:cubicBezTo>
                    <a:pt x="10220" y="30"/>
                    <a:pt x="6654" y="76"/>
                    <a:pt x="3080" y="104"/>
                  </a:cubicBezTo>
                  <a:cubicBezTo>
                    <a:pt x="2059" y="123"/>
                    <a:pt x="1049" y="133"/>
                    <a:pt x="48" y="170"/>
                  </a:cubicBezTo>
                  <a:cubicBezTo>
                    <a:pt x="1" y="170"/>
                    <a:pt x="1" y="236"/>
                    <a:pt x="48" y="236"/>
                  </a:cubicBezTo>
                  <a:cubicBezTo>
                    <a:pt x="494" y="243"/>
                    <a:pt x="941" y="245"/>
                    <a:pt x="1387" y="245"/>
                  </a:cubicBezTo>
                  <a:cubicBezTo>
                    <a:pt x="2724" y="245"/>
                    <a:pt x="4060" y="219"/>
                    <a:pt x="5400" y="198"/>
                  </a:cubicBezTo>
                  <a:cubicBezTo>
                    <a:pt x="7197" y="179"/>
                    <a:pt x="8975" y="170"/>
                    <a:pt x="10762" y="142"/>
                  </a:cubicBezTo>
                  <a:cubicBezTo>
                    <a:pt x="11764" y="133"/>
                    <a:pt x="12784" y="123"/>
                    <a:pt x="13794" y="104"/>
                  </a:cubicBezTo>
                  <a:cubicBezTo>
                    <a:pt x="13848" y="87"/>
                    <a:pt x="13850" y="1"/>
                    <a:pt x="13802"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2"/>
            <p:cNvSpPr/>
            <p:nvPr/>
          </p:nvSpPr>
          <p:spPr>
            <a:xfrm>
              <a:off x="6624315" y="2066635"/>
              <a:ext cx="130905" cy="9199"/>
            </a:xfrm>
            <a:custGeom>
              <a:rect b="b" l="l" r="r" t="t"/>
              <a:pathLst>
                <a:path extrusionOk="0" h="152" w="2163">
                  <a:moveTo>
                    <a:pt x="182" y="0"/>
                  </a:moveTo>
                  <a:cubicBezTo>
                    <a:pt x="129" y="0"/>
                    <a:pt x="77" y="4"/>
                    <a:pt x="29" y="16"/>
                  </a:cubicBezTo>
                  <a:cubicBezTo>
                    <a:pt x="1" y="16"/>
                    <a:pt x="1" y="54"/>
                    <a:pt x="29" y="63"/>
                  </a:cubicBezTo>
                  <a:cubicBezTo>
                    <a:pt x="169" y="119"/>
                    <a:pt x="366" y="110"/>
                    <a:pt x="516" y="119"/>
                  </a:cubicBezTo>
                  <a:cubicBezTo>
                    <a:pt x="693" y="138"/>
                    <a:pt x="871" y="147"/>
                    <a:pt x="1040" y="147"/>
                  </a:cubicBezTo>
                  <a:cubicBezTo>
                    <a:pt x="1144" y="150"/>
                    <a:pt x="1247" y="151"/>
                    <a:pt x="1350" y="151"/>
                  </a:cubicBezTo>
                  <a:cubicBezTo>
                    <a:pt x="1599" y="151"/>
                    <a:pt x="1846" y="145"/>
                    <a:pt x="2097" y="138"/>
                  </a:cubicBezTo>
                  <a:cubicBezTo>
                    <a:pt x="2163" y="138"/>
                    <a:pt x="2163" y="26"/>
                    <a:pt x="2097" y="26"/>
                  </a:cubicBezTo>
                  <a:cubicBezTo>
                    <a:pt x="1837" y="39"/>
                    <a:pt x="1581" y="48"/>
                    <a:pt x="1324" y="48"/>
                  </a:cubicBezTo>
                  <a:cubicBezTo>
                    <a:pt x="1230" y="48"/>
                    <a:pt x="1135" y="47"/>
                    <a:pt x="1040" y="44"/>
                  </a:cubicBezTo>
                  <a:cubicBezTo>
                    <a:pt x="871" y="44"/>
                    <a:pt x="693" y="26"/>
                    <a:pt x="516" y="26"/>
                  </a:cubicBezTo>
                  <a:cubicBezTo>
                    <a:pt x="414" y="19"/>
                    <a:pt x="295" y="0"/>
                    <a:pt x="182"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2"/>
            <p:cNvSpPr/>
            <p:nvPr/>
          </p:nvSpPr>
          <p:spPr>
            <a:xfrm>
              <a:off x="5604371" y="1841622"/>
              <a:ext cx="6839" cy="81884"/>
            </a:xfrm>
            <a:custGeom>
              <a:rect b="b" l="l" r="r" t="t"/>
              <a:pathLst>
                <a:path extrusionOk="0" h="1353" w="113">
                  <a:moveTo>
                    <a:pt x="60" y="1"/>
                  </a:moveTo>
                  <a:cubicBezTo>
                    <a:pt x="45" y="1"/>
                    <a:pt x="29" y="10"/>
                    <a:pt x="19" y="29"/>
                  </a:cubicBezTo>
                  <a:cubicBezTo>
                    <a:pt x="10" y="75"/>
                    <a:pt x="10" y="132"/>
                    <a:pt x="10" y="188"/>
                  </a:cubicBezTo>
                  <a:lnTo>
                    <a:pt x="10" y="347"/>
                  </a:lnTo>
                  <a:lnTo>
                    <a:pt x="10" y="684"/>
                  </a:lnTo>
                  <a:cubicBezTo>
                    <a:pt x="10" y="890"/>
                    <a:pt x="1" y="1124"/>
                    <a:pt x="38" y="1339"/>
                  </a:cubicBezTo>
                  <a:cubicBezTo>
                    <a:pt x="38" y="1348"/>
                    <a:pt x="50" y="1353"/>
                    <a:pt x="61" y="1353"/>
                  </a:cubicBezTo>
                  <a:cubicBezTo>
                    <a:pt x="73" y="1353"/>
                    <a:pt x="85" y="1348"/>
                    <a:pt x="85" y="1339"/>
                  </a:cubicBezTo>
                  <a:cubicBezTo>
                    <a:pt x="113" y="1124"/>
                    <a:pt x="103" y="890"/>
                    <a:pt x="103" y="684"/>
                  </a:cubicBezTo>
                  <a:lnTo>
                    <a:pt x="103" y="356"/>
                  </a:lnTo>
                  <a:lnTo>
                    <a:pt x="103" y="188"/>
                  </a:lnTo>
                  <a:cubicBezTo>
                    <a:pt x="103" y="132"/>
                    <a:pt x="113" y="75"/>
                    <a:pt x="94" y="29"/>
                  </a:cubicBezTo>
                  <a:cubicBezTo>
                    <a:pt x="89" y="10"/>
                    <a:pt x="75" y="1"/>
                    <a:pt x="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a:off x="5604371" y="1740735"/>
              <a:ext cx="724424" cy="62094"/>
            </a:xfrm>
            <a:custGeom>
              <a:rect b="b" l="l" r="r" t="t"/>
              <a:pathLst>
                <a:path extrusionOk="0" h="1026" w="11970">
                  <a:moveTo>
                    <a:pt x="10894" y="0"/>
                  </a:moveTo>
                  <a:cubicBezTo>
                    <a:pt x="10580" y="0"/>
                    <a:pt x="10266" y="4"/>
                    <a:pt x="9953" y="4"/>
                  </a:cubicBezTo>
                  <a:cubicBezTo>
                    <a:pt x="9829" y="4"/>
                    <a:pt x="9706" y="3"/>
                    <a:pt x="9583" y="2"/>
                  </a:cubicBezTo>
                  <a:cubicBezTo>
                    <a:pt x="8806" y="2"/>
                    <a:pt x="8039" y="2"/>
                    <a:pt x="7262" y="11"/>
                  </a:cubicBezTo>
                  <a:cubicBezTo>
                    <a:pt x="5746" y="21"/>
                    <a:pt x="4221" y="58"/>
                    <a:pt x="2686" y="95"/>
                  </a:cubicBezTo>
                  <a:cubicBezTo>
                    <a:pt x="1825" y="114"/>
                    <a:pt x="946" y="142"/>
                    <a:pt x="85" y="189"/>
                  </a:cubicBezTo>
                  <a:cubicBezTo>
                    <a:pt x="57" y="189"/>
                    <a:pt x="38" y="208"/>
                    <a:pt x="38" y="236"/>
                  </a:cubicBezTo>
                  <a:cubicBezTo>
                    <a:pt x="1" y="255"/>
                    <a:pt x="10" y="339"/>
                    <a:pt x="10" y="376"/>
                  </a:cubicBezTo>
                  <a:lnTo>
                    <a:pt x="10" y="582"/>
                  </a:lnTo>
                  <a:cubicBezTo>
                    <a:pt x="10" y="657"/>
                    <a:pt x="10" y="713"/>
                    <a:pt x="19" y="779"/>
                  </a:cubicBezTo>
                  <a:cubicBezTo>
                    <a:pt x="19" y="853"/>
                    <a:pt x="19" y="919"/>
                    <a:pt x="38" y="994"/>
                  </a:cubicBezTo>
                  <a:cubicBezTo>
                    <a:pt x="43" y="1014"/>
                    <a:pt x="61" y="1025"/>
                    <a:pt x="78" y="1025"/>
                  </a:cubicBezTo>
                  <a:cubicBezTo>
                    <a:pt x="94" y="1025"/>
                    <a:pt x="108" y="1016"/>
                    <a:pt x="113" y="994"/>
                  </a:cubicBezTo>
                  <a:cubicBezTo>
                    <a:pt x="132" y="919"/>
                    <a:pt x="113" y="853"/>
                    <a:pt x="113" y="779"/>
                  </a:cubicBezTo>
                  <a:lnTo>
                    <a:pt x="113" y="582"/>
                  </a:lnTo>
                  <a:lnTo>
                    <a:pt x="113" y="376"/>
                  </a:lnTo>
                  <a:lnTo>
                    <a:pt x="113" y="292"/>
                  </a:lnTo>
                  <a:cubicBezTo>
                    <a:pt x="3173" y="208"/>
                    <a:pt x="6223" y="124"/>
                    <a:pt x="9283" y="114"/>
                  </a:cubicBezTo>
                  <a:cubicBezTo>
                    <a:pt x="9864" y="114"/>
                    <a:pt x="10448" y="127"/>
                    <a:pt x="11028" y="127"/>
                  </a:cubicBezTo>
                  <a:cubicBezTo>
                    <a:pt x="11318" y="127"/>
                    <a:pt x="11607" y="124"/>
                    <a:pt x="11894" y="114"/>
                  </a:cubicBezTo>
                  <a:cubicBezTo>
                    <a:pt x="11969" y="114"/>
                    <a:pt x="11969" y="21"/>
                    <a:pt x="11894" y="21"/>
                  </a:cubicBezTo>
                  <a:cubicBezTo>
                    <a:pt x="11562" y="4"/>
                    <a:pt x="11228" y="0"/>
                    <a:pt x="108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a:off x="5535257" y="3408424"/>
              <a:ext cx="390838" cy="261507"/>
            </a:xfrm>
            <a:custGeom>
              <a:rect b="b" l="l" r="r" t="t"/>
              <a:pathLst>
                <a:path extrusionOk="0" h="4321" w="6458">
                  <a:moveTo>
                    <a:pt x="5893" y="0"/>
                  </a:moveTo>
                  <a:cubicBezTo>
                    <a:pt x="5761" y="0"/>
                    <a:pt x="5630" y="5"/>
                    <a:pt x="5503" y="5"/>
                  </a:cubicBezTo>
                  <a:lnTo>
                    <a:pt x="3173" y="5"/>
                  </a:lnTo>
                  <a:cubicBezTo>
                    <a:pt x="2659" y="5"/>
                    <a:pt x="2144" y="5"/>
                    <a:pt x="1629" y="14"/>
                  </a:cubicBezTo>
                  <a:cubicBezTo>
                    <a:pt x="1105" y="14"/>
                    <a:pt x="581" y="14"/>
                    <a:pt x="48" y="51"/>
                  </a:cubicBezTo>
                  <a:cubicBezTo>
                    <a:pt x="38" y="51"/>
                    <a:pt x="20" y="51"/>
                    <a:pt x="1" y="61"/>
                  </a:cubicBezTo>
                  <a:cubicBezTo>
                    <a:pt x="29" y="1455"/>
                    <a:pt x="48" y="2859"/>
                    <a:pt x="76" y="4263"/>
                  </a:cubicBezTo>
                  <a:cubicBezTo>
                    <a:pt x="85" y="4281"/>
                    <a:pt x="113" y="4291"/>
                    <a:pt x="141" y="4291"/>
                  </a:cubicBezTo>
                  <a:cubicBezTo>
                    <a:pt x="394" y="4314"/>
                    <a:pt x="651" y="4321"/>
                    <a:pt x="909" y="4321"/>
                  </a:cubicBezTo>
                  <a:cubicBezTo>
                    <a:pt x="1166" y="4321"/>
                    <a:pt x="1423" y="4314"/>
                    <a:pt x="1676" y="4309"/>
                  </a:cubicBezTo>
                  <a:cubicBezTo>
                    <a:pt x="2200" y="4309"/>
                    <a:pt x="2733" y="4291"/>
                    <a:pt x="3257" y="4281"/>
                  </a:cubicBezTo>
                  <a:cubicBezTo>
                    <a:pt x="3772" y="4272"/>
                    <a:pt x="4296" y="4272"/>
                    <a:pt x="4811" y="4253"/>
                  </a:cubicBezTo>
                  <a:cubicBezTo>
                    <a:pt x="5073" y="4253"/>
                    <a:pt x="5325" y="4244"/>
                    <a:pt x="5587" y="4244"/>
                  </a:cubicBezTo>
                  <a:cubicBezTo>
                    <a:pt x="5689" y="4244"/>
                    <a:pt x="5794" y="4245"/>
                    <a:pt x="5901" y="4245"/>
                  </a:cubicBezTo>
                  <a:cubicBezTo>
                    <a:pt x="6062" y="4245"/>
                    <a:pt x="6226" y="4242"/>
                    <a:pt x="6383" y="4225"/>
                  </a:cubicBezTo>
                  <a:lnTo>
                    <a:pt x="6402" y="4225"/>
                  </a:lnTo>
                  <a:cubicBezTo>
                    <a:pt x="6430" y="4225"/>
                    <a:pt x="6448" y="4206"/>
                    <a:pt x="6458" y="4197"/>
                  </a:cubicBezTo>
                  <a:cubicBezTo>
                    <a:pt x="6458" y="3542"/>
                    <a:pt x="6458" y="2896"/>
                    <a:pt x="6439" y="2260"/>
                  </a:cubicBezTo>
                  <a:lnTo>
                    <a:pt x="6439" y="772"/>
                  </a:lnTo>
                  <a:cubicBezTo>
                    <a:pt x="6430" y="566"/>
                    <a:pt x="6430" y="360"/>
                    <a:pt x="6420" y="154"/>
                  </a:cubicBezTo>
                  <a:cubicBezTo>
                    <a:pt x="6420" y="126"/>
                    <a:pt x="6402" y="117"/>
                    <a:pt x="6392" y="98"/>
                  </a:cubicBezTo>
                  <a:cubicBezTo>
                    <a:pt x="6383" y="61"/>
                    <a:pt x="6345" y="33"/>
                    <a:pt x="6289" y="23"/>
                  </a:cubicBezTo>
                  <a:cubicBezTo>
                    <a:pt x="6158" y="5"/>
                    <a:pt x="6025" y="0"/>
                    <a:pt x="5893"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a:off x="5564367" y="3469428"/>
              <a:ext cx="334736" cy="160378"/>
            </a:xfrm>
            <a:custGeom>
              <a:rect b="b" l="l" r="r" t="t"/>
              <a:pathLst>
                <a:path extrusionOk="0" h="2650" w="5531">
                  <a:moveTo>
                    <a:pt x="5394" y="0"/>
                  </a:moveTo>
                  <a:cubicBezTo>
                    <a:pt x="5373" y="0"/>
                    <a:pt x="5351" y="8"/>
                    <a:pt x="5331" y="26"/>
                  </a:cubicBezTo>
                  <a:cubicBezTo>
                    <a:pt x="5125" y="213"/>
                    <a:pt x="4919" y="382"/>
                    <a:pt x="4723" y="559"/>
                  </a:cubicBezTo>
                  <a:cubicBezTo>
                    <a:pt x="4564" y="428"/>
                    <a:pt x="4423" y="288"/>
                    <a:pt x="4274" y="166"/>
                  </a:cubicBezTo>
                  <a:cubicBezTo>
                    <a:pt x="4255" y="148"/>
                    <a:pt x="4232" y="138"/>
                    <a:pt x="4208" y="138"/>
                  </a:cubicBezTo>
                  <a:cubicBezTo>
                    <a:pt x="4185" y="138"/>
                    <a:pt x="4161" y="148"/>
                    <a:pt x="4143" y="166"/>
                  </a:cubicBezTo>
                  <a:cubicBezTo>
                    <a:pt x="3600" y="662"/>
                    <a:pt x="3066" y="1177"/>
                    <a:pt x="2524" y="1682"/>
                  </a:cubicBezTo>
                  <a:cubicBezTo>
                    <a:pt x="2299" y="1439"/>
                    <a:pt x="2075" y="1196"/>
                    <a:pt x="1869" y="943"/>
                  </a:cubicBezTo>
                  <a:cubicBezTo>
                    <a:pt x="1854" y="924"/>
                    <a:pt x="1835" y="918"/>
                    <a:pt x="1817" y="918"/>
                  </a:cubicBezTo>
                  <a:cubicBezTo>
                    <a:pt x="1789" y="918"/>
                    <a:pt x="1760" y="932"/>
                    <a:pt x="1738" y="943"/>
                  </a:cubicBezTo>
                  <a:cubicBezTo>
                    <a:pt x="1429" y="1196"/>
                    <a:pt x="1148" y="1477"/>
                    <a:pt x="867" y="1739"/>
                  </a:cubicBezTo>
                  <a:cubicBezTo>
                    <a:pt x="587" y="2010"/>
                    <a:pt x="297" y="2281"/>
                    <a:pt x="25" y="2571"/>
                  </a:cubicBezTo>
                  <a:cubicBezTo>
                    <a:pt x="1" y="2604"/>
                    <a:pt x="33" y="2650"/>
                    <a:pt x="60" y="2650"/>
                  </a:cubicBezTo>
                  <a:cubicBezTo>
                    <a:pt x="64" y="2650"/>
                    <a:pt x="68" y="2649"/>
                    <a:pt x="72" y="2646"/>
                  </a:cubicBezTo>
                  <a:cubicBezTo>
                    <a:pt x="390" y="2412"/>
                    <a:pt x="671" y="2150"/>
                    <a:pt x="961" y="1898"/>
                  </a:cubicBezTo>
                  <a:cubicBezTo>
                    <a:pt x="1242" y="1645"/>
                    <a:pt x="1522" y="1402"/>
                    <a:pt x="1794" y="1149"/>
                  </a:cubicBezTo>
                  <a:cubicBezTo>
                    <a:pt x="2018" y="1383"/>
                    <a:pt x="2243" y="1626"/>
                    <a:pt x="2458" y="1860"/>
                  </a:cubicBezTo>
                  <a:cubicBezTo>
                    <a:pt x="2474" y="1876"/>
                    <a:pt x="2492" y="1882"/>
                    <a:pt x="2509" y="1882"/>
                  </a:cubicBezTo>
                  <a:cubicBezTo>
                    <a:pt x="2534" y="1882"/>
                    <a:pt x="2558" y="1871"/>
                    <a:pt x="2580" y="1860"/>
                  </a:cubicBezTo>
                  <a:cubicBezTo>
                    <a:pt x="3113" y="1355"/>
                    <a:pt x="3675" y="850"/>
                    <a:pt x="4218" y="354"/>
                  </a:cubicBezTo>
                  <a:cubicBezTo>
                    <a:pt x="4367" y="475"/>
                    <a:pt x="4508" y="606"/>
                    <a:pt x="4657" y="747"/>
                  </a:cubicBezTo>
                  <a:cubicBezTo>
                    <a:pt x="4676" y="765"/>
                    <a:pt x="4699" y="775"/>
                    <a:pt x="4723" y="775"/>
                  </a:cubicBezTo>
                  <a:cubicBezTo>
                    <a:pt x="4746" y="775"/>
                    <a:pt x="4770" y="765"/>
                    <a:pt x="4788" y="747"/>
                  </a:cubicBezTo>
                  <a:cubicBezTo>
                    <a:pt x="5013" y="550"/>
                    <a:pt x="5247" y="354"/>
                    <a:pt x="5471" y="166"/>
                  </a:cubicBezTo>
                  <a:cubicBezTo>
                    <a:pt x="5530" y="100"/>
                    <a:pt x="5468" y="0"/>
                    <a:pt x="5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p:nvPr/>
          </p:nvSpPr>
          <p:spPr>
            <a:xfrm>
              <a:off x="4611601" y="3407516"/>
              <a:ext cx="383999" cy="371048"/>
            </a:xfrm>
            <a:custGeom>
              <a:rect b="b" l="l" r="r" t="t"/>
              <a:pathLst>
                <a:path extrusionOk="0" h="6131" w="6345">
                  <a:moveTo>
                    <a:pt x="3166" y="1958"/>
                  </a:moveTo>
                  <a:cubicBezTo>
                    <a:pt x="3496" y="1958"/>
                    <a:pt x="3826" y="2111"/>
                    <a:pt x="4034" y="2378"/>
                  </a:cubicBezTo>
                  <a:cubicBezTo>
                    <a:pt x="4333" y="2752"/>
                    <a:pt x="4333" y="3323"/>
                    <a:pt x="4024" y="3697"/>
                  </a:cubicBezTo>
                  <a:cubicBezTo>
                    <a:pt x="3828" y="3950"/>
                    <a:pt x="3500" y="4109"/>
                    <a:pt x="3182" y="4109"/>
                  </a:cubicBezTo>
                  <a:cubicBezTo>
                    <a:pt x="3153" y="4114"/>
                    <a:pt x="3122" y="4117"/>
                    <a:pt x="3091" y="4117"/>
                  </a:cubicBezTo>
                  <a:cubicBezTo>
                    <a:pt x="2904" y="4117"/>
                    <a:pt x="2691" y="4026"/>
                    <a:pt x="2555" y="3922"/>
                  </a:cubicBezTo>
                  <a:cubicBezTo>
                    <a:pt x="2321" y="3763"/>
                    <a:pt x="2171" y="3510"/>
                    <a:pt x="2125" y="3229"/>
                  </a:cubicBezTo>
                  <a:cubicBezTo>
                    <a:pt x="2031" y="2743"/>
                    <a:pt x="2293" y="2247"/>
                    <a:pt x="2742" y="2050"/>
                  </a:cubicBezTo>
                  <a:cubicBezTo>
                    <a:pt x="2876" y="1987"/>
                    <a:pt x="3021" y="1958"/>
                    <a:pt x="3166" y="1958"/>
                  </a:cubicBezTo>
                  <a:close/>
                  <a:moveTo>
                    <a:pt x="2223" y="0"/>
                  </a:moveTo>
                  <a:cubicBezTo>
                    <a:pt x="2137" y="0"/>
                    <a:pt x="1328" y="423"/>
                    <a:pt x="1282" y="488"/>
                  </a:cubicBezTo>
                  <a:cubicBezTo>
                    <a:pt x="1217" y="544"/>
                    <a:pt x="1385" y="937"/>
                    <a:pt x="1404" y="1096"/>
                  </a:cubicBezTo>
                  <a:cubicBezTo>
                    <a:pt x="1423" y="1171"/>
                    <a:pt x="1451" y="1339"/>
                    <a:pt x="1488" y="1489"/>
                  </a:cubicBezTo>
                  <a:cubicBezTo>
                    <a:pt x="1441" y="1536"/>
                    <a:pt x="1404" y="1582"/>
                    <a:pt x="1376" y="1629"/>
                  </a:cubicBezTo>
                  <a:cubicBezTo>
                    <a:pt x="1254" y="1779"/>
                    <a:pt x="1151" y="1947"/>
                    <a:pt x="1076" y="2135"/>
                  </a:cubicBezTo>
                  <a:cubicBezTo>
                    <a:pt x="786" y="2191"/>
                    <a:pt x="85" y="2331"/>
                    <a:pt x="66" y="2359"/>
                  </a:cubicBezTo>
                  <a:cubicBezTo>
                    <a:pt x="28" y="2378"/>
                    <a:pt x="47" y="2415"/>
                    <a:pt x="66" y="2462"/>
                  </a:cubicBezTo>
                  <a:cubicBezTo>
                    <a:pt x="66" y="2509"/>
                    <a:pt x="28" y="3108"/>
                    <a:pt x="19" y="3173"/>
                  </a:cubicBezTo>
                  <a:cubicBezTo>
                    <a:pt x="0" y="3258"/>
                    <a:pt x="0" y="3360"/>
                    <a:pt x="0" y="3417"/>
                  </a:cubicBezTo>
                  <a:cubicBezTo>
                    <a:pt x="0" y="3454"/>
                    <a:pt x="646" y="3651"/>
                    <a:pt x="983" y="3763"/>
                  </a:cubicBezTo>
                  <a:cubicBezTo>
                    <a:pt x="1048" y="3959"/>
                    <a:pt x="1123" y="4156"/>
                    <a:pt x="1236" y="4343"/>
                  </a:cubicBezTo>
                  <a:cubicBezTo>
                    <a:pt x="1264" y="4390"/>
                    <a:pt x="1292" y="4437"/>
                    <a:pt x="1329" y="4483"/>
                  </a:cubicBezTo>
                  <a:cubicBezTo>
                    <a:pt x="1217" y="4792"/>
                    <a:pt x="1020" y="5372"/>
                    <a:pt x="1030" y="5410"/>
                  </a:cubicBezTo>
                  <a:cubicBezTo>
                    <a:pt x="1058" y="5457"/>
                    <a:pt x="1151" y="5494"/>
                    <a:pt x="1151" y="5494"/>
                  </a:cubicBezTo>
                  <a:cubicBezTo>
                    <a:pt x="1151" y="5494"/>
                    <a:pt x="1863" y="5981"/>
                    <a:pt x="1891" y="5981"/>
                  </a:cubicBezTo>
                  <a:cubicBezTo>
                    <a:pt x="1898" y="5978"/>
                    <a:pt x="1903" y="5978"/>
                    <a:pt x="1907" y="5978"/>
                  </a:cubicBezTo>
                  <a:cubicBezTo>
                    <a:pt x="1912" y="5978"/>
                    <a:pt x="1916" y="5978"/>
                    <a:pt x="1920" y="5978"/>
                  </a:cubicBezTo>
                  <a:cubicBezTo>
                    <a:pt x="1928" y="5978"/>
                    <a:pt x="1937" y="5976"/>
                    <a:pt x="1956" y="5962"/>
                  </a:cubicBezTo>
                  <a:cubicBezTo>
                    <a:pt x="1994" y="5934"/>
                    <a:pt x="2480" y="5503"/>
                    <a:pt x="2602" y="5372"/>
                  </a:cubicBezTo>
                  <a:cubicBezTo>
                    <a:pt x="2806" y="5432"/>
                    <a:pt x="3009" y="5468"/>
                    <a:pt x="3213" y="5468"/>
                  </a:cubicBezTo>
                  <a:cubicBezTo>
                    <a:pt x="3299" y="5468"/>
                    <a:pt x="3386" y="5461"/>
                    <a:pt x="3472" y="5447"/>
                  </a:cubicBezTo>
                  <a:cubicBezTo>
                    <a:pt x="3683" y="5677"/>
                    <a:pt x="4083" y="6131"/>
                    <a:pt x="4116" y="6131"/>
                  </a:cubicBezTo>
                  <a:cubicBezTo>
                    <a:pt x="4117" y="6131"/>
                    <a:pt x="4117" y="6131"/>
                    <a:pt x="4118" y="6130"/>
                  </a:cubicBezTo>
                  <a:cubicBezTo>
                    <a:pt x="4155" y="6121"/>
                    <a:pt x="4239" y="6074"/>
                    <a:pt x="4239" y="6074"/>
                  </a:cubicBezTo>
                  <a:cubicBezTo>
                    <a:pt x="4239" y="6074"/>
                    <a:pt x="5063" y="5691"/>
                    <a:pt x="5063" y="5653"/>
                  </a:cubicBezTo>
                  <a:cubicBezTo>
                    <a:pt x="5063" y="5616"/>
                    <a:pt x="5054" y="5522"/>
                    <a:pt x="5054" y="5522"/>
                  </a:cubicBezTo>
                  <a:lnTo>
                    <a:pt x="4857" y="4717"/>
                  </a:lnTo>
                  <a:cubicBezTo>
                    <a:pt x="5054" y="4511"/>
                    <a:pt x="5185" y="4259"/>
                    <a:pt x="5278" y="4006"/>
                  </a:cubicBezTo>
                  <a:cubicBezTo>
                    <a:pt x="5456" y="3969"/>
                    <a:pt x="5662" y="3922"/>
                    <a:pt x="5746" y="3913"/>
                  </a:cubicBezTo>
                  <a:cubicBezTo>
                    <a:pt x="5858" y="3903"/>
                    <a:pt x="6261" y="3838"/>
                    <a:pt x="6279" y="3791"/>
                  </a:cubicBezTo>
                  <a:cubicBezTo>
                    <a:pt x="6307" y="3744"/>
                    <a:pt x="6307" y="3697"/>
                    <a:pt x="6307" y="3697"/>
                  </a:cubicBezTo>
                  <a:lnTo>
                    <a:pt x="6345" y="2733"/>
                  </a:lnTo>
                  <a:lnTo>
                    <a:pt x="6317" y="2687"/>
                  </a:lnTo>
                  <a:cubicBezTo>
                    <a:pt x="6317" y="2687"/>
                    <a:pt x="5662" y="2481"/>
                    <a:pt x="5390" y="2406"/>
                  </a:cubicBezTo>
                  <a:cubicBezTo>
                    <a:pt x="5362" y="2200"/>
                    <a:pt x="5316" y="2041"/>
                    <a:pt x="5231" y="1891"/>
                  </a:cubicBezTo>
                  <a:cubicBezTo>
                    <a:pt x="5185" y="1779"/>
                    <a:pt x="5119" y="1685"/>
                    <a:pt x="5054" y="1611"/>
                  </a:cubicBezTo>
                  <a:cubicBezTo>
                    <a:pt x="5119" y="1386"/>
                    <a:pt x="5194" y="1077"/>
                    <a:pt x="5213" y="1058"/>
                  </a:cubicBezTo>
                  <a:cubicBezTo>
                    <a:pt x="5222" y="1012"/>
                    <a:pt x="5362" y="750"/>
                    <a:pt x="5334" y="703"/>
                  </a:cubicBezTo>
                  <a:cubicBezTo>
                    <a:pt x="5316" y="656"/>
                    <a:pt x="4511" y="123"/>
                    <a:pt x="4445" y="123"/>
                  </a:cubicBezTo>
                  <a:cubicBezTo>
                    <a:pt x="4398" y="123"/>
                    <a:pt x="3921" y="562"/>
                    <a:pt x="3725" y="768"/>
                  </a:cubicBezTo>
                  <a:cubicBezTo>
                    <a:pt x="3578" y="733"/>
                    <a:pt x="3428" y="717"/>
                    <a:pt x="3277" y="717"/>
                  </a:cubicBezTo>
                  <a:cubicBezTo>
                    <a:pt x="3149" y="717"/>
                    <a:pt x="3020" y="728"/>
                    <a:pt x="2892" y="750"/>
                  </a:cubicBezTo>
                  <a:cubicBezTo>
                    <a:pt x="2733" y="562"/>
                    <a:pt x="2274" y="20"/>
                    <a:pt x="2227" y="1"/>
                  </a:cubicBezTo>
                  <a:cubicBezTo>
                    <a:pt x="2226" y="1"/>
                    <a:pt x="2225" y="0"/>
                    <a:pt x="2223"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2"/>
            <p:cNvSpPr/>
            <p:nvPr/>
          </p:nvSpPr>
          <p:spPr>
            <a:xfrm>
              <a:off x="4750313" y="3148733"/>
              <a:ext cx="270766" cy="257149"/>
            </a:xfrm>
            <a:custGeom>
              <a:rect b="b" l="l" r="r" t="t"/>
              <a:pathLst>
                <a:path extrusionOk="0" h="4249" w="4474">
                  <a:moveTo>
                    <a:pt x="2224" y="1382"/>
                  </a:moveTo>
                  <a:cubicBezTo>
                    <a:pt x="2446" y="1382"/>
                    <a:pt x="2672" y="1480"/>
                    <a:pt x="2827" y="1647"/>
                  </a:cubicBezTo>
                  <a:cubicBezTo>
                    <a:pt x="3033" y="1891"/>
                    <a:pt x="3042" y="2293"/>
                    <a:pt x="2855" y="2574"/>
                  </a:cubicBezTo>
                  <a:cubicBezTo>
                    <a:pt x="2733" y="2752"/>
                    <a:pt x="2509" y="2873"/>
                    <a:pt x="2275" y="2892"/>
                  </a:cubicBezTo>
                  <a:cubicBezTo>
                    <a:pt x="2255" y="2894"/>
                    <a:pt x="2235" y="2896"/>
                    <a:pt x="2215" y="2896"/>
                  </a:cubicBezTo>
                  <a:cubicBezTo>
                    <a:pt x="2079" y="2896"/>
                    <a:pt x="1931" y="2845"/>
                    <a:pt x="1826" y="2780"/>
                  </a:cubicBezTo>
                  <a:cubicBezTo>
                    <a:pt x="1667" y="2677"/>
                    <a:pt x="1545" y="2499"/>
                    <a:pt x="1498" y="2312"/>
                  </a:cubicBezTo>
                  <a:cubicBezTo>
                    <a:pt x="1423" y="1975"/>
                    <a:pt x="1592" y="1629"/>
                    <a:pt x="1901" y="1460"/>
                  </a:cubicBezTo>
                  <a:cubicBezTo>
                    <a:pt x="2001" y="1407"/>
                    <a:pt x="2112" y="1382"/>
                    <a:pt x="2224" y="1382"/>
                  </a:cubicBezTo>
                  <a:close/>
                  <a:moveTo>
                    <a:pt x="1478" y="0"/>
                  </a:moveTo>
                  <a:cubicBezTo>
                    <a:pt x="1426" y="0"/>
                    <a:pt x="861" y="328"/>
                    <a:pt x="824" y="365"/>
                  </a:cubicBezTo>
                  <a:cubicBezTo>
                    <a:pt x="787" y="393"/>
                    <a:pt x="909" y="674"/>
                    <a:pt x="937" y="787"/>
                  </a:cubicBezTo>
                  <a:cubicBezTo>
                    <a:pt x="955" y="843"/>
                    <a:pt x="984" y="955"/>
                    <a:pt x="1012" y="1067"/>
                  </a:cubicBezTo>
                  <a:cubicBezTo>
                    <a:pt x="984" y="1095"/>
                    <a:pt x="955" y="1133"/>
                    <a:pt x="927" y="1170"/>
                  </a:cubicBezTo>
                  <a:cubicBezTo>
                    <a:pt x="843" y="1273"/>
                    <a:pt x="787" y="1404"/>
                    <a:pt x="740" y="1535"/>
                  </a:cubicBezTo>
                  <a:cubicBezTo>
                    <a:pt x="544" y="1582"/>
                    <a:pt x="48" y="1704"/>
                    <a:pt x="29" y="1722"/>
                  </a:cubicBezTo>
                  <a:cubicBezTo>
                    <a:pt x="1" y="1741"/>
                    <a:pt x="29" y="1769"/>
                    <a:pt x="29" y="1788"/>
                  </a:cubicBezTo>
                  <a:cubicBezTo>
                    <a:pt x="29" y="1816"/>
                    <a:pt x="29" y="2246"/>
                    <a:pt x="20" y="2293"/>
                  </a:cubicBezTo>
                  <a:lnTo>
                    <a:pt x="20" y="2471"/>
                  </a:lnTo>
                  <a:cubicBezTo>
                    <a:pt x="20" y="2490"/>
                    <a:pt x="469" y="2611"/>
                    <a:pt x="722" y="2677"/>
                  </a:cubicBezTo>
                  <a:cubicBezTo>
                    <a:pt x="768" y="2817"/>
                    <a:pt x="824" y="2958"/>
                    <a:pt x="909" y="3079"/>
                  </a:cubicBezTo>
                  <a:cubicBezTo>
                    <a:pt x="927" y="3107"/>
                    <a:pt x="955" y="3145"/>
                    <a:pt x="974" y="3173"/>
                  </a:cubicBezTo>
                  <a:cubicBezTo>
                    <a:pt x="909" y="3388"/>
                    <a:pt x="787" y="3800"/>
                    <a:pt x="796" y="3828"/>
                  </a:cubicBezTo>
                  <a:cubicBezTo>
                    <a:pt x="815" y="3856"/>
                    <a:pt x="881" y="3884"/>
                    <a:pt x="881" y="3884"/>
                  </a:cubicBezTo>
                  <a:cubicBezTo>
                    <a:pt x="881" y="3884"/>
                    <a:pt x="1381" y="4202"/>
                    <a:pt x="1422" y="4202"/>
                  </a:cubicBezTo>
                  <a:cubicBezTo>
                    <a:pt x="1422" y="4202"/>
                    <a:pt x="1423" y="4202"/>
                    <a:pt x="1423" y="4202"/>
                  </a:cubicBezTo>
                  <a:cubicBezTo>
                    <a:pt x="1433" y="4193"/>
                    <a:pt x="1437" y="4193"/>
                    <a:pt x="1443" y="4193"/>
                  </a:cubicBezTo>
                  <a:cubicBezTo>
                    <a:pt x="1449" y="4193"/>
                    <a:pt x="1456" y="4193"/>
                    <a:pt x="1470" y="4183"/>
                  </a:cubicBezTo>
                  <a:cubicBezTo>
                    <a:pt x="1489" y="4174"/>
                    <a:pt x="1826" y="3847"/>
                    <a:pt x="1901" y="3753"/>
                  </a:cubicBezTo>
                  <a:cubicBezTo>
                    <a:pt x="2029" y="3782"/>
                    <a:pt x="2162" y="3797"/>
                    <a:pt x="2291" y="3797"/>
                  </a:cubicBezTo>
                  <a:cubicBezTo>
                    <a:pt x="2368" y="3797"/>
                    <a:pt x="2445" y="3792"/>
                    <a:pt x="2518" y="3781"/>
                  </a:cubicBezTo>
                  <a:cubicBezTo>
                    <a:pt x="2668" y="3940"/>
                    <a:pt x="2977" y="4249"/>
                    <a:pt x="2995" y="4249"/>
                  </a:cubicBezTo>
                  <a:cubicBezTo>
                    <a:pt x="3024" y="4230"/>
                    <a:pt x="3080" y="4202"/>
                    <a:pt x="3080" y="4202"/>
                  </a:cubicBezTo>
                  <a:cubicBezTo>
                    <a:pt x="3080" y="4202"/>
                    <a:pt x="3651" y="3903"/>
                    <a:pt x="3651" y="3875"/>
                  </a:cubicBezTo>
                  <a:cubicBezTo>
                    <a:pt x="3651" y="3847"/>
                    <a:pt x="3641" y="3781"/>
                    <a:pt x="3641" y="3781"/>
                  </a:cubicBezTo>
                  <a:lnTo>
                    <a:pt x="3482" y="3220"/>
                  </a:lnTo>
                  <a:cubicBezTo>
                    <a:pt x="3604" y="3060"/>
                    <a:pt x="3697" y="2892"/>
                    <a:pt x="3763" y="2705"/>
                  </a:cubicBezTo>
                  <a:cubicBezTo>
                    <a:pt x="3875" y="2667"/>
                    <a:pt x="4025" y="2630"/>
                    <a:pt x="4090" y="2621"/>
                  </a:cubicBezTo>
                  <a:cubicBezTo>
                    <a:pt x="4165" y="2611"/>
                    <a:pt x="4446" y="2546"/>
                    <a:pt x="4465" y="2527"/>
                  </a:cubicBezTo>
                  <a:cubicBezTo>
                    <a:pt x="4474" y="2490"/>
                    <a:pt x="4474" y="2452"/>
                    <a:pt x="4474" y="2452"/>
                  </a:cubicBezTo>
                  <a:lnTo>
                    <a:pt x="4465" y="1778"/>
                  </a:lnTo>
                  <a:lnTo>
                    <a:pt x="4446" y="1741"/>
                  </a:lnTo>
                  <a:lnTo>
                    <a:pt x="3791" y="1582"/>
                  </a:lnTo>
                  <a:cubicBezTo>
                    <a:pt x="3744" y="1470"/>
                    <a:pt x="3697" y="1357"/>
                    <a:pt x="3641" y="1254"/>
                  </a:cubicBezTo>
                  <a:cubicBezTo>
                    <a:pt x="3604" y="1180"/>
                    <a:pt x="3557" y="1123"/>
                    <a:pt x="3510" y="1049"/>
                  </a:cubicBezTo>
                  <a:cubicBezTo>
                    <a:pt x="3548" y="899"/>
                    <a:pt x="3594" y="674"/>
                    <a:pt x="3604" y="656"/>
                  </a:cubicBezTo>
                  <a:cubicBezTo>
                    <a:pt x="3622" y="618"/>
                    <a:pt x="3697" y="431"/>
                    <a:pt x="3688" y="412"/>
                  </a:cubicBezTo>
                  <a:cubicBezTo>
                    <a:pt x="3679" y="384"/>
                    <a:pt x="3080" y="19"/>
                    <a:pt x="3042" y="19"/>
                  </a:cubicBezTo>
                  <a:cubicBezTo>
                    <a:pt x="3014" y="19"/>
                    <a:pt x="2696" y="347"/>
                    <a:pt x="2556" y="487"/>
                  </a:cubicBezTo>
                  <a:cubicBezTo>
                    <a:pt x="2478" y="476"/>
                    <a:pt x="2399" y="471"/>
                    <a:pt x="2320" y="471"/>
                  </a:cubicBezTo>
                  <a:cubicBezTo>
                    <a:pt x="2200" y="471"/>
                    <a:pt x="2079" y="483"/>
                    <a:pt x="1966" y="506"/>
                  </a:cubicBezTo>
                  <a:cubicBezTo>
                    <a:pt x="1854" y="375"/>
                    <a:pt x="1517" y="10"/>
                    <a:pt x="1480" y="0"/>
                  </a:cubicBezTo>
                  <a:cubicBezTo>
                    <a:pt x="1479" y="0"/>
                    <a:pt x="1478" y="0"/>
                    <a:pt x="1478"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2"/>
            <p:cNvSpPr/>
            <p:nvPr/>
          </p:nvSpPr>
          <p:spPr>
            <a:xfrm>
              <a:off x="6653243" y="3426520"/>
              <a:ext cx="311496" cy="45087"/>
            </a:xfrm>
            <a:custGeom>
              <a:rect b="b" l="l" r="r" t="t"/>
              <a:pathLst>
                <a:path extrusionOk="0" h="745" w="5147">
                  <a:moveTo>
                    <a:pt x="459" y="1"/>
                  </a:moveTo>
                  <a:cubicBezTo>
                    <a:pt x="318" y="1"/>
                    <a:pt x="178" y="2"/>
                    <a:pt x="38" y="5"/>
                  </a:cubicBezTo>
                  <a:lnTo>
                    <a:pt x="0" y="5"/>
                  </a:lnTo>
                  <a:cubicBezTo>
                    <a:pt x="19" y="239"/>
                    <a:pt x="19" y="482"/>
                    <a:pt x="19" y="716"/>
                  </a:cubicBezTo>
                  <a:cubicBezTo>
                    <a:pt x="28" y="716"/>
                    <a:pt x="47" y="716"/>
                    <a:pt x="75" y="735"/>
                  </a:cubicBezTo>
                  <a:cubicBezTo>
                    <a:pt x="468" y="744"/>
                    <a:pt x="889" y="744"/>
                    <a:pt x="1301" y="744"/>
                  </a:cubicBezTo>
                  <a:lnTo>
                    <a:pt x="5119" y="744"/>
                  </a:lnTo>
                  <a:cubicBezTo>
                    <a:pt x="5128" y="641"/>
                    <a:pt x="5128" y="520"/>
                    <a:pt x="5119" y="417"/>
                  </a:cubicBezTo>
                  <a:cubicBezTo>
                    <a:pt x="5138" y="333"/>
                    <a:pt x="5147" y="248"/>
                    <a:pt x="5147" y="174"/>
                  </a:cubicBezTo>
                  <a:cubicBezTo>
                    <a:pt x="5147" y="136"/>
                    <a:pt x="5138" y="99"/>
                    <a:pt x="5138" y="61"/>
                  </a:cubicBezTo>
                  <a:cubicBezTo>
                    <a:pt x="5138" y="61"/>
                    <a:pt x="5128" y="52"/>
                    <a:pt x="5119" y="52"/>
                  </a:cubicBezTo>
                  <a:cubicBezTo>
                    <a:pt x="5100" y="52"/>
                    <a:pt x="5081" y="43"/>
                    <a:pt x="5035" y="43"/>
                  </a:cubicBezTo>
                  <a:cubicBezTo>
                    <a:pt x="4838" y="33"/>
                    <a:pt x="4614" y="33"/>
                    <a:pt x="4398" y="33"/>
                  </a:cubicBezTo>
                  <a:lnTo>
                    <a:pt x="3809" y="33"/>
                  </a:lnTo>
                  <a:cubicBezTo>
                    <a:pt x="3388" y="33"/>
                    <a:pt x="2967" y="15"/>
                    <a:pt x="2546" y="15"/>
                  </a:cubicBezTo>
                  <a:cubicBezTo>
                    <a:pt x="2134" y="15"/>
                    <a:pt x="1722" y="15"/>
                    <a:pt x="1301" y="5"/>
                  </a:cubicBezTo>
                  <a:cubicBezTo>
                    <a:pt x="1020" y="5"/>
                    <a:pt x="739" y="1"/>
                    <a:pt x="459"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a:off x="6654333" y="3511187"/>
              <a:ext cx="171695" cy="44785"/>
            </a:xfrm>
            <a:custGeom>
              <a:rect b="b" l="l" r="r" t="t"/>
              <a:pathLst>
                <a:path extrusionOk="0" h="740" w="2837">
                  <a:moveTo>
                    <a:pt x="1" y="0"/>
                  </a:moveTo>
                  <a:cubicBezTo>
                    <a:pt x="1" y="234"/>
                    <a:pt x="10" y="478"/>
                    <a:pt x="10" y="712"/>
                  </a:cubicBezTo>
                  <a:cubicBezTo>
                    <a:pt x="20" y="712"/>
                    <a:pt x="20" y="712"/>
                    <a:pt x="38" y="721"/>
                  </a:cubicBezTo>
                  <a:cubicBezTo>
                    <a:pt x="263" y="740"/>
                    <a:pt x="497" y="740"/>
                    <a:pt x="721" y="740"/>
                  </a:cubicBezTo>
                  <a:lnTo>
                    <a:pt x="2836" y="740"/>
                  </a:lnTo>
                  <a:lnTo>
                    <a:pt x="2836" y="412"/>
                  </a:lnTo>
                  <a:lnTo>
                    <a:pt x="2836" y="150"/>
                  </a:lnTo>
                  <a:lnTo>
                    <a:pt x="2836" y="47"/>
                  </a:lnTo>
                  <a:cubicBezTo>
                    <a:pt x="2836" y="47"/>
                    <a:pt x="2836" y="38"/>
                    <a:pt x="2827" y="38"/>
                  </a:cubicBezTo>
                  <a:cubicBezTo>
                    <a:pt x="2827" y="38"/>
                    <a:pt x="2808" y="19"/>
                    <a:pt x="2780" y="19"/>
                  </a:cubicBezTo>
                  <a:cubicBezTo>
                    <a:pt x="2724" y="15"/>
                    <a:pt x="2666" y="15"/>
                    <a:pt x="2607" y="15"/>
                  </a:cubicBezTo>
                  <a:cubicBezTo>
                    <a:pt x="2549" y="15"/>
                    <a:pt x="2490" y="15"/>
                    <a:pt x="2434" y="10"/>
                  </a:cubicBezTo>
                  <a:lnTo>
                    <a:pt x="2106" y="10"/>
                  </a:lnTo>
                  <a:cubicBezTo>
                    <a:pt x="1872" y="10"/>
                    <a:pt x="1639" y="10"/>
                    <a:pt x="1405"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2"/>
            <p:cNvSpPr/>
            <p:nvPr/>
          </p:nvSpPr>
          <p:spPr>
            <a:xfrm>
              <a:off x="6654333" y="3594765"/>
              <a:ext cx="254910" cy="45027"/>
            </a:xfrm>
            <a:custGeom>
              <a:rect b="b" l="l" r="r" t="t"/>
              <a:pathLst>
                <a:path extrusionOk="0" h="744" w="4212">
                  <a:moveTo>
                    <a:pt x="375" y="0"/>
                  </a:moveTo>
                  <a:cubicBezTo>
                    <a:pt x="260" y="0"/>
                    <a:pt x="144" y="1"/>
                    <a:pt x="29" y="4"/>
                  </a:cubicBezTo>
                  <a:lnTo>
                    <a:pt x="1" y="4"/>
                  </a:lnTo>
                  <a:cubicBezTo>
                    <a:pt x="10" y="238"/>
                    <a:pt x="10" y="491"/>
                    <a:pt x="10" y="725"/>
                  </a:cubicBezTo>
                  <a:cubicBezTo>
                    <a:pt x="20" y="725"/>
                    <a:pt x="29" y="725"/>
                    <a:pt x="57" y="734"/>
                  </a:cubicBezTo>
                  <a:cubicBezTo>
                    <a:pt x="385" y="744"/>
                    <a:pt x="721" y="744"/>
                    <a:pt x="1058" y="744"/>
                  </a:cubicBezTo>
                  <a:lnTo>
                    <a:pt x="4174" y="744"/>
                  </a:lnTo>
                  <a:cubicBezTo>
                    <a:pt x="4174" y="641"/>
                    <a:pt x="4184" y="528"/>
                    <a:pt x="4174" y="416"/>
                  </a:cubicBezTo>
                  <a:cubicBezTo>
                    <a:pt x="4193" y="341"/>
                    <a:pt x="4193" y="257"/>
                    <a:pt x="4212" y="173"/>
                  </a:cubicBezTo>
                  <a:cubicBezTo>
                    <a:pt x="4212" y="135"/>
                    <a:pt x="4212" y="107"/>
                    <a:pt x="4193" y="70"/>
                  </a:cubicBezTo>
                  <a:lnTo>
                    <a:pt x="4184" y="61"/>
                  </a:lnTo>
                  <a:cubicBezTo>
                    <a:pt x="4174" y="61"/>
                    <a:pt x="4146" y="42"/>
                    <a:pt x="4118" y="42"/>
                  </a:cubicBezTo>
                  <a:cubicBezTo>
                    <a:pt x="3950" y="33"/>
                    <a:pt x="3772" y="33"/>
                    <a:pt x="3604" y="33"/>
                  </a:cubicBezTo>
                  <a:lnTo>
                    <a:pt x="3108" y="33"/>
                  </a:lnTo>
                  <a:cubicBezTo>
                    <a:pt x="2771" y="33"/>
                    <a:pt x="2415" y="33"/>
                    <a:pt x="2078" y="23"/>
                  </a:cubicBezTo>
                  <a:cubicBezTo>
                    <a:pt x="1741" y="23"/>
                    <a:pt x="1405" y="23"/>
                    <a:pt x="1058" y="4"/>
                  </a:cubicBezTo>
                  <a:cubicBezTo>
                    <a:pt x="834" y="4"/>
                    <a:pt x="605" y="0"/>
                    <a:pt x="375"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2"/>
            <p:cNvSpPr/>
            <p:nvPr/>
          </p:nvSpPr>
          <p:spPr>
            <a:xfrm>
              <a:off x="5469048" y="2988234"/>
              <a:ext cx="245227" cy="45027"/>
            </a:xfrm>
            <a:custGeom>
              <a:rect b="b" l="l" r="r" t="t"/>
              <a:pathLst>
                <a:path extrusionOk="0" h="744" w="4052">
                  <a:moveTo>
                    <a:pt x="358" y="0"/>
                  </a:moveTo>
                  <a:cubicBezTo>
                    <a:pt x="247" y="0"/>
                    <a:pt x="137" y="1"/>
                    <a:pt x="28" y="4"/>
                  </a:cubicBezTo>
                  <a:lnTo>
                    <a:pt x="0" y="4"/>
                  </a:lnTo>
                  <a:cubicBezTo>
                    <a:pt x="9" y="238"/>
                    <a:pt x="9" y="491"/>
                    <a:pt x="9" y="725"/>
                  </a:cubicBezTo>
                  <a:cubicBezTo>
                    <a:pt x="28" y="725"/>
                    <a:pt x="37" y="725"/>
                    <a:pt x="56" y="734"/>
                  </a:cubicBezTo>
                  <a:cubicBezTo>
                    <a:pt x="374" y="743"/>
                    <a:pt x="702" y="743"/>
                    <a:pt x="1020" y="743"/>
                  </a:cubicBezTo>
                  <a:lnTo>
                    <a:pt x="4033" y="743"/>
                  </a:lnTo>
                  <a:cubicBezTo>
                    <a:pt x="4033" y="641"/>
                    <a:pt x="4052" y="519"/>
                    <a:pt x="4033" y="416"/>
                  </a:cubicBezTo>
                  <a:cubicBezTo>
                    <a:pt x="4024" y="332"/>
                    <a:pt x="4024" y="257"/>
                    <a:pt x="4033" y="173"/>
                  </a:cubicBezTo>
                  <a:cubicBezTo>
                    <a:pt x="4033" y="135"/>
                    <a:pt x="4033" y="98"/>
                    <a:pt x="4024" y="70"/>
                  </a:cubicBezTo>
                  <a:lnTo>
                    <a:pt x="4015" y="51"/>
                  </a:lnTo>
                  <a:cubicBezTo>
                    <a:pt x="4005" y="51"/>
                    <a:pt x="3977" y="42"/>
                    <a:pt x="3940" y="42"/>
                  </a:cubicBezTo>
                  <a:cubicBezTo>
                    <a:pt x="3781" y="32"/>
                    <a:pt x="3612" y="32"/>
                    <a:pt x="3453" y="32"/>
                  </a:cubicBezTo>
                  <a:lnTo>
                    <a:pt x="2985" y="32"/>
                  </a:lnTo>
                  <a:cubicBezTo>
                    <a:pt x="2658" y="32"/>
                    <a:pt x="2321" y="32"/>
                    <a:pt x="1993" y="23"/>
                  </a:cubicBezTo>
                  <a:cubicBezTo>
                    <a:pt x="1666" y="23"/>
                    <a:pt x="1338" y="23"/>
                    <a:pt x="1020" y="4"/>
                  </a:cubicBezTo>
                  <a:cubicBezTo>
                    <a:pt x="802" y="4"/>
                    <a:pt x="579" y="0"/>
                    <a:pt x="358"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2"/>
            <p:cNvSpPr/>
            <p:nvPr/>
          </p:nvSpPr>
          <p:spPr>
            <a:xfrm>
              <a:off x="5468443" y="3072841"/>
              <a:ext cx="172240" cy="44785"/>
            </a:xfrm>
            <a:custGeom>
              <a:rect b="b" l="l" r="r" t="t"/>
              <a:pathLst>
                <a:path extrusionOk="0" h="740" w="2846">
                  <a:moveTo>
                    <a:pt x="1" y="1"/>
                  </a:moveTo>
                  <a:cubicBezTo>
                    <a:pt x="1" y="234"/>
                    <a:pt x="10" y="478"/>
                    <a:pt x="10" y="712"/>
                  </a:cubicBezTo>
                  <a:cubicBezTo>
                    <a:pt x="19" y="712"/>
                    <a:pt x="19" y="712"/>
                    <a:pt x="47" y="730"/>
                  </a:cubicBezTo>
                  <a:cubicBezTo>
                    <a:pt x="272" y="740"/>
                    <a:pt x="506" y="740"/>
                    <a:pt x="721" y="740"/>
                  </a:cubicBezTo>
                  <a:lnTo>
                    <a:pt x="2845" y="740"/>
                  </a:lnTo>
                  <a:lnTo>
                    <a:pt x="2845" y="412"/>
                  </a:lnTo>
                  <a:cubicBezTo>
                    <a:pt x="2827" y="328"/>
                    <a:pt x="2827" y="234"/>
                    <a:pt x="2845" y="150"/>
                  </a:cubicBezTo>
                  <a:lnTo>
                    <a:pt x="2845" y="47"/>
                  </a:lnTo>
                  <a:cubicBezTo>
                    <a:pt x="2845" y="47"/>
                    <a:pt x="2845" y="38"/>
                    <a:pt x="2827" y="38"/>
                  </a:cubicBezTo>
                  <a:cubicBezTo>
                    <a:pt x="2827" y="38"/>
                    <a:pt x="2808" y="29"/>
                    <a:pt x="2780" y="29"/>
                  </a:cubicBezTo>
                  <a:cubicBezTo>
                    <a:pt x="2724" y="19"/>
                    <a:pt x="2665" y="19"/>
                    <a:pt x="2607" y="19"/>
                  </a:cubicBezTo>
                  <a:cubicBezTo>
                    <a:pt x="2548" y="19"/>
                    <a:pt x="2490" y="19"/>
                    <a:pt x="2434" y="10"/>
                  </a:cubicBezTo>
                  <a:lnTo>
                    <a:pt x="2106" y="10"/>
                  </a:lnTo>
                  <a:cubicBezTo>
                    <a:pt x="1872" y="10"/>
                    <a:pt x="1638" y="10"/>
                    <a:pt x="1404"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2"/>
            <p:cNvSpPr/>
            <p:nvPr/>
          </p:nvSpPr>
          <p:spPr>
            <a:xfrm>
              <a:off x="7101757" y="1662604"/>
              <a:ext cx="410628" cy="381094"/>
            </a:xfrm>
            <a:custGeom>
              <a:rect b="b" l="l" r="r" t="t"/>
              <a:pathLst>
                <a:path extrusionOk="0" h="6297" w="6785">
                  <a:moveTo>
                    <a:pt x="3154" y="310"/>
                  </a:moveTo>
                  <a:cubicBezTo>
                    <a:pt x="3145" y="469"/>
                    <a:pt x="3182" y="647"/>
                    <a:pt x="3182" y="788"/>
                  </a:cubicBezTo>
                  <a:cubicBezTo>
                    <a:pt x="3192" y="993"/>
                    <a:pt x="3192" y="1199"/>
                    <a:pt x="3201" y="1405"/>
                  </a:cubicBezTo>
                  <a:cubicBezTo>
                    <a:pt x="2789" y="1405"/>
                    <a:pt x="2387" y="1433"/>
                    <a:pt x="1975" y="1480"/>
                  </a:cubicBezTo>
                  <a:cubicBezTo>
                    <a:pt x="2106" y="1115"/>
                    <a:pt x="2275" y="759"/>
                    <a:pt x="2443" y="413"/>
                  </a:cubicBezTo>
                  <a:cubicBezTo>
                    <a:pt x="2677" y="357"/>
                    <a:pt x="2911" y="320"/>
                    <a:pt x="3154" y="310"/>
                  </a:cubicBezTo>
                  <a:close/>
                  <a:moveTo>
                    <a:pt x="3426" y="292"/>
                  </a:moveTo>
                  <a:lnTo>
                    <a:pt x="3426" y="292"/>
                  </a:lnTo>
                  <a:cubicBezTo>
                    <a:pt x="3744" y="320"/>
                    <a:pt x="4071" y="404"/>
                    <a:pt x="4371" y="516"/>
                  </a:cubicBezTo>
                  <a:cubicBezTo>
                    <a:pt x="4502" y="834"/>
                    <a:pt x="4605" y="1162"/>
                    <a:pt x="4689" y="1499"/>
                  </a:cubicBezTo>
                  <a:cubicBezTo>
                    <a:pt x="4277" y="1452"/>
                    <a:pt x="3856" y="1415"/>
                    <a:pt x="3444" y="1405"/>
                  </a:cubicBezTo>
                  <a:cubicBezTo>
                    <a:pt x="3444" y="1209"/>
                    <a:pt x="3435" y="1022"/>
                    <a:pt x="3435" y="825"/>
                  </a:cubicBezTo>
                  <a:cubicBezTo>
                    <a:pt x="3426" y="666"/>
                    <a:pt x="3444" y="469"/>
                    <a:pt x="3426" y="292"/>
                  </a:cubicBezTo>
                  <a:close/>
                  <a:moveTo>
                    <a:pt x="2200" y="507"/>
                  </a:moveTo>
                  <a:lnTo>
                    <a:pt x="2200" y="507"/>
                  </a:lnTo>
                  <a:cubicBezTo>
                    <a:pt x="1984" y="806"/>
                    <a:pt x="1825" y="1153"/>
                    <a:pt x="1704" y="1508"/>
                  </a:cubicBezTo>
                  <a:cubicBezTo>
                    <a:pt x="1414" y="1546"/>
                    <a:pt x="1124" y="1592"/>
                    <a:pt x="833" y="1677"/>
                  </a:cubicBezTo>
                  <a:cubicBezTo>
                    <a:pt x="1152" y="1162"/>
                    <a:pt x="1638" y="741"/>
                    <a:pt x="2200" y="507"/>
                  </a:cubicBezTo>
                  <a:close/>
                  <a:moveTo>
                    <a:pt x="4651" y="647"/>
                  </a:moveTo>
                  <a:lnTo>
                    <a:pt x="4651" y="647"/>
                  </a:lnTo>
                  <a:cubicBezTo>
                    <a:pt x="5054" y="853"/>
                    <a:pt x="5391" y="1153"/>
                    <a:pt x="5634" y="1508"/>
                  </a:cubicBezTo>
                  <a:cubicBezTo>
                    <a:pt x="5671" y="1574"/>
                    <a:pt x="5709" y="1620"/>
                    <a:pt x="5737" y="1677"/>
                  </a:cubicBezTo>
                  <a:cubicBezTo>
                    <a:pt x="5634" y="1648"/>
                    <a:pt x="5522" y="1639"/>
                    <a:pt x="5428" y="1620"/>
                  </a:cubicBezTo>
                  <a:cubicBezTo>
                    <a:pt x="5260" y="1583"/>
                    <a:pt x="5082" y="1546"/>
                    <a:pt x="4913" y="1527"/>
                  </a:cubicBezTo>
                  <a:cubicBezTo>
                    <a:pt x="4848" y="1218"/>
                    <a:pt x="4754" y="928"/>
                    <a:pt x="4651" y="647"/>
                  </a:cubicBezTo>
                  <a:close/>
                  <a:moveTo>
                    <a:pt x="1638" y="1761"/>
                  </a:moveTo>
                  <a:lnTo>
                    <a:pt x="1638" y="1761"/>
                  </a:lnTo>
                  <a:cubicBezTo>
                    <a:pt x="1517" y="2201"/>
                    <a:pt x="1460" y="2659"/>
                    <a:pt x="1451" y="3090"/>
                  </a:cubicBezTo>
                  <a:lnTo>
                    <a:pt x="1451" y="3127"/>
                  </a:lnTo>
                  <a:cubicBezTo>
                    <a:pt x="1214" y="3127"/>
                    <a:pt x="973" y="3119"/>
                    <a:pt x="736" y="3119"/>
                  </a:cubicBezTo>
                  <a:cubicBezTo>
                    <a:pt x="617" y="3119"/>
                    <a:pt x="500" y="3121"/>
                    <a:pt x="384" y="3127"/>
                  </a:cubicBezTo>
                  <a:cubicBezTo>
                    <a:pt x="394" y="2706"/>
                    <a:pt x="497" y="2294"/>
                    <a:pt x="702" y="1920"/>
                  </a:cubicBezTo>
                  <a:cubicBezTo>
                    <a:pt x="1011" y="1873"/>
                    <a:pt x="1320" y="1817"/>
                    <a:pt x="1638" y="1761"/>
                  </a:cubicBezTo>
                  <a:close/>
                  <a:moveTo>
                    <a:pt x="3210" y="1630"/>
                  </a:moveTo>
                  <a:cubicBezTo>
                    <a:pt x="3229" y="2144"/>
                    <a:pt x="3229" y="2650"/>
                    <a:pt x="3229" y="3146"/>
                  </a:cubicBezTo>
                  <a:cubicBezTo>
                    <a:pt x="2705" y="3146"/>
                    <a:pt x="2200" y="3136"/>
                    <a:pt x="1685" y="3127"/>
                  </a:cubicBezTo>
                  <a:lnTo>
                    <a:pt x="1685" y="3108"/>
                  </a:lnTo>
                  <a:cubicBezTo>
                    <a:pt x="1685" y="2631"/>
                    <a:pt x="1760" y="2163"/>
                    <a:pt x="1891" y="1705"/>
                  </a:cubicBezTo>
                  <a:cubicBezTo>
                    <a:pt x="2331" y="1648"/>
                    <a:pt x="2770" y="1630"/>
                    <a:pt x="3210" y="1630"/>
                  </a:cubicBezTo>
                  <a:close/>
                  <a:moveTo>
                    <a:pt x="3444" y="1639"/>
                  </a:moveTo>
                  <a:cubicBezTo>
                    <a:pt x="3856" y="1639"/>
                    <a:pt x="4258" y="1667"/>
                    <a:pt x="4651" y="1723"/>
                  </a:cubicBezTo>
                  <a:cubicBezTo>
                    <a:pt x="4679" y="1723"/>
                    <a:pt x="4698" y="1733"/>
                    <a:pt x="4736" y="1733"/>
                  </a:cubicBezTo>
                  <a:cubicBezTo>
                    <a:pt x="4829" y="2201"/>
                    <a:pt x="4867" y="2668"/>
                    <a:pt x="4839" y="3146"/>
                  </a:cubicBezTo>
                  <a:lnTo>
                    <a:pt x="3444" y="3146"/>
                  </a:lnTo>
                  <a:cubicBezTo>
                    <a:pt x="3463" y="2650"/>
                    <a:pt x="3463" y="2144"/>
                    <a:pt x="3444" y="1639"/>
                  </a:cubicBezTo>
                  <a:close/>
                  <a:moveTo>
                    <a:pt x="4941" y="1770"/>
                  </a:moveTo>
                  <a:lnTo>
                    <a:pt x="4941" y="1770"/>
                  </a:lnTo>
                  <a:cubicBezTo>
                    <a:pt x="5082" y="1789"/>
                    <a:pt x="5213" y="1817"/>
                    <a:pt x="5353" y="1836"/>
                  </a:cubicBezTo>
                  <a:cubicBezTo>
                    <a:pt x="5522" y="1873"/>
                    <a:pt x="5690" y="1929"/>
                    <a:pt x="5868" y="1957"/>
                  </a:cubicBezTo>
                  <a:cubicBezTo>
                    <a:pt x="6036" y="2322"/>
                    <a:pt x="6111" y="2725"/>
                    <a:pt x="6111" y="3136"/>
                  </a:cubicBezTo>
                  <a:cubicBezTo>
                    <a:pt x="6061" y="3124"/>
                    <a:pt x="6007" y="3120"/>
                    <a:pt x="5952" y="3120"/>
                  </a:cubicBezTo>
                  <a:cubicBezTo>
                    <a:pt x="5841" y="3120"/>
                    <a:pt x="5724" y="3136"/>
                    <a:pt x="5625" y="3136"/>
                  </a:cubicBezTo>
                  <a:cubicBezTo>
                    <a:pt x="5428" y="3136"/>
                    <a:pt x="5241" y="3136"/>
                    <a:pt x="5035" y="3146"/>
                  </a:cubicBezTo>
                  <a:cubicBezTo>
                    <a:pt x="5063" y="2678"/>
                    <a:pt x="5026" y="2229"/>
                    <a:pt x="4941" y="1770"/>
                  </a:cubicBezTo>
                  <a:close/>
                  <a:moveTo>
                    <a:pt x="384" y="3324"/>
                  </a:moveTo>
                  <a:cubicBezTo>
                    <a:pt x="730" y="3361"/>
                    <a:pt x="1086" y="3370"/>
                    <a:pt x="1451" y="3380"/>
                  </a:cubicBezTo>
                  <a:cubicBezTo>
                    <a:pt x="1460" y="3782"/>
                    <a:pt x="1517" y="4175"/>
                    <a:pt x="1619" y="4568"/>
                  </a:cubicBezTo>
                  <a:cubicBezTo>
                    <a:pt x="1470" y="4549"/>
                    <a:pt x="1329" y="4540"/>
                    <a:pt x="1180" y="4521"/>
                  </a:cubicBezTo>
                  <a:cubicBezTo>
                    <a:pt x="1038" y="4506"/>
                    <a:pt x="897" y="4470"/>
                    <a:pt x="756" y="4470"/>
                  </a:cubicBezTo>
                  <a:cubicBezTo>
                    <a:pt x="729" y="4470"/>
                    <a:pt x="702" y="4472"/>
                    <a:pt x="674" y="4475"/>
                  </a:cubicBezTo>
                  <a:cubicBezTo>
                    <a:pt x="497" y="4119"/>
                    <a:pt x="394" y="3735"/>
                    <a:pt x="384" y="3324"/>
                  </a:cubicBezTo>
                  <a:close/>
                  <a:moveTo>
                    <a:pt x="6111" y="3361"/>
                  </a:moveTo>
                  <a:lnTo>
                    <a:pt x="6111" y="3361"/>
                  </a:lnTo>
                  <a:cubicBezTo>
                    <a:pt x="6093" y="3745"/>
                    <a:pt x="5990" y="4128"/>
                    <a:pt x="5812" y="4484"/>
                  </a:cubicBezTo>
                  <a:cubicBezTo>
                    <a:pt x="5484" y="4531"/>
                    <a:pt x="5157" y="4549"/>
                    <a:pt x="4820" y="4587"/>
                  </a:cubicBezTo>
                  <a:cubicBezTo>
                    <a:pt x="4923" y="4213"/>
                    <a:pt x="4988" y="3819"/>
                    <a:pt x="5026" y="3426"/>
                  </a:cubicBezTo>
                  <a:lnTo>
                    <a:pt x="5026" y="3380"/>
                  </a:lnTo>
                  <a:cubicBezTo>
                    <a:pt x="5213" y="3380"/>
                    <a:pt x="5400" y="3370"/>
                    <a:pt x="5587" y="3370"/>
                  </a:cubicBezTo>
                  <a:cubicBezTo>
                    <a:pt x="5677" y="3370"/>
                    <a:pt x="5790" y="3380"/>
                    <a:pt x="5901" y="3380"/>
                  </a:cubicBezTo>
                  <a:cubicBezTo>
                    <a:pt x="5975" y="3380"/>
                    <a:pt x="6048" y="3376"/>
                    <a:pt x="6111" y="3361"/>
                  </a:cubicBezTo>
                  <a:close/>
                  <a:moveTo>
                    <a:pt x="3238" y="3380"/>
                  </a:moveTo>
                  <a:cubicBezTo>
                    <a:pt x="3238" y="3801"/>
                    <a:pt x="3229" y="4222"/>
                    <a:pt x="3210" y="4643"/>
                  </a:cubicBezTo>
                  <a:lnTo>
                    <a:pt x="3192" y="4643"/>
                  </a:lnTo>
                  <a:cubicBezTo>
                    <a:pt x="2761" y="4643"/>
                    <a:pt x="2340" y="4624"/>
                    <a:pt x="1900" y="4587"/>
                  </a:cubicBezTo>
                  <a:cubicBezTo>
                    <a:pt x="1788" y="4203"/>
                    <a:pt x="1713" y="3801"/>
                    <a:pt x="1694" y="3380"/>
                  </a:cubicBezTo>
                  <a:lnTo>
                    <a:pt x="1694" y="3380"/>
                  </a:lnTo>
                  <a:cubicBezTo>
                    <a:pt x="1866" y="3386"/>
                    <a:pt x="2037" y="3388"/>
                    <a:pt x="2209" y="3388"/>
                  </a:cubicBezTo>
                  <a:cubicBezTo>
                    <a:pt x="2552" y="3388"/>
                    <a:pt x="2895" y="3380"/>
                    <a:pt x="3238" y="3380"/>
                  </a:cubicBezTo>
                  <a:close/>
                  <a:moveTo>
                    <a:pt x="4829" y="3370"/>
                  </a:moveTo>
                  <a:lnTo>
                    <a:pt x="4829" y="3417"/>
                  </a:lnTo>
                  <a:cubicBezTo>
                    <a:pt x="4792" y="3819"/>
                    <a:pt x="4726" y="4213"/>
                    <a:pt x="4605" y="4596"/>
                  </a:cubicBezTo>
                  <a:cubicBezTo>
                    <a:pt x="4202" y="4624"/>
                    <a:pt x="3809" y="4643"/>
                    <a:pt x="3407" y="4643"/>
                  </a:cubicBezTo>
                  <a:cubicBezTo>
                    <a:pt x="3426" y="4222"/>
                    <a:pt x="3435" y="3801"/>
                    <a:pt x="3444" y="3398"/>
                  </a:cubicBezTo>
                  <a:cubicBezTo>
                    <a:pt x="3903" y="3398"/>
                    <a:pt x="4361" y="3380"/>
                    <a:pt x="4829" y="3370"/>
                  </a:cubicBezTo>
                  <a:close/>
                  <a:moveTo>
                    <a:pt x="5671" y="4690"/>
                  </a:moveTo>
                  <a:lnTo>
                    <a:pt x="5671" y="4690"/>
                  </a:lnTo>
                  <a:cubicBezTo>
                    <a:pt x="5597" y="4811"/>
                    <a:pt x="5522" y="4914"/>
                    <a:pt x="5428" y="5017"/>
                  </a:cubicBezTo>
                  <a:cubicBezTo>
                    <a:pt x="5119" y="5335"/>
                    <a:pt x="4773" y="5569"/>
                    <a:pt x="4371" y="5738"/>
                  </a:cubicBezTo>
                  <a:cubicBezTo>
                    <a:pt x="4380" y="5700"/>
                    <a:pt x="4399" y="5672"/>
                    <a:pt x="4408" y="5654"/>
                  </a:cubicBezTo>
                  <a:cubicBezTo>
                    <a:pt x="4520" y="5420"/>
                    <a:pt x="4614" y="5186"/>
                    <a:pt x="4698" y="4952"/>
                  </a:cubicBezTo>
                  <a:cubicBezTo>
                    <a:pt x="4708" y="4905"/>
                    <a:pt x="4736" y="4849"/>
                    <a:pt x="4745" y="4802"/>
                  </a:cubicBezTo>
                  <a:cubicBezTo>
                    <a:pt x="5063" y="4774"/>
                    <a:pt x="5363" y="4737"/>
                    <a:pt x="5671" y="4690"/>
                  </a:cubicBezTo>
                  <a:close/>
                  <a:moveTo>
                    <a:pt x="777" y="4680"/>
                  </a:moveTo>
                  <a:lnTo>
                    <a:pt x="777" y="4680"/>
                  </a:lnTo>
                  <a:cubicBezTo>
                    <a:pt x="890" y="4708"/>
                    <a:pt x="993" y="4718"/>
                    <a:pt x="1086" y="4727"/>
                  </a:cubicBezTo>
                  <a:lnTo>
                    <a:pt x="1685" y="4802"/>
                  </a:lnTo>
                  <a:cubicBezTo>
                    <a:pt x="1797" y="5158"/>
                    <a:pt x="1947" y="5513"/>
                    <a:pt x="2153" y="5841"/>
                  </a:cubicBezTo>
                  <a:cubicBezTo>
                    <a:pt x="1984" y="5785"/>
                    <a:pt x="1835" y="5719"/>
                    <a:pt x="1685" y="5672"/>
                  </a:cubicBezTo>
                  <a:cubicBezTo>
                    <a:pt x="1320" y="5392"/>
                    <a:pt x="1002" y="5064"/>
                    <a:pt x="777" y="4680"/>
                  </a:cubicBezTo>
                  <a:close/>
                  <a:moveTo>
                    <a:pt x="1975" y="4811"/>
                  </a:moveTo>
                  <a:cubicBezTo>
                    <a:pt x="2387" y="4849"/>
                    <a:pt x="2780" y="4858"/>
                    <a:pt x="3192" y="4858"/>
                  </a:cubicBezTo>
                  <a:lnTo>
                    <a:pt x="3201" y="4858"/>
                  </a:lnTo>
                  <a:cubicBezTo>
                    <a:pt x="3192" y="5064"/>
                    <a:pt x="3173" y="5279"/>
                    <a:pt x="3173" y="5485"/>
                  </a:cubicBezTo>
                  <a:cubicBezTo>
                    <a:pt x="3164" y="5644"/>
                    <a:pt x="3145" y="5813"/>
                    <a:pt x="3154" y="5972"/>
                  </a:cubicBezTo>
                  <a:cubicBezTo>
                    <a:pt x="2920" y="5972"/>
                    <a:pt x="2696" y="5944"/>
                    <a:pt x="2462" y="5897"/>
                  </a:cubicBezTo>
                  <a:cubicBezTo>
                    <a:pt x="2265" y="5551"/>
                    <a:pt x="2106" y="5186"/>
                    <a:pt x="1975" y="4811"/>
                  </a:cubicBezTo>
                  <a:close/>
                  <a:moveTo>
                    <a:pt x="4539" y="4821"/>
                  </a:moveTo>
                  <a:lnTo>
                    <a:pt x="4539" y="4821"/>
                  </a:lnTo>
                  <a:cubicBezTo>
                    <a:pt x="4520" y="4849"/>
                    <a:pt x="4520" y="4877"/>
                    <a:pt x="4511" y="4905"/>
                  </a:cubicBezTo>
                  <a:cubicBezTo>
                    <a:pt x="4427" y="5139"/>
                    <a:pt x="4333" y="5373"/>
                    <a:pt x="4230" y="5597"/>
                  </a:cubicBezTo>
                  <a:cubicBezTo>
                    <a:pt x="4193" y="5654"/>
                    <a:pt x="4137" y="5747"/>
                    <a:pt x="4090" y="5831"/>
                  </a:cubicBezTo>
                  <a:cubicBezTo>
                    <a:pt x="3893" y="5888"/>
                    <a:pt x="3678" y="5934"/>
                    <a:pt x="3463" y="5953"/>
                  </a:cubicBezTo>
                  <a:cubicBezTo>
                    <a:pt x="3407" y="5953"/>
                    <a:pt x="3369" y="5953"/>
                    <a:pt x="3332" y="5972"/>
                  </a:cubicBezTo>
                  <a:cubicBezTo>
                    <a:pt x="3351" y="5831"/>
                    <a:pt x="3351" y="5663"/>
                    <a:pt x="3369" y="5532"/>
                  </a:cubicBezTo>
                  <a:cubicBezTo>
                    <a:pt x="3379" y="5317"/>
                    <a:pt x="3388" y="5083"/>
                    <a:pt x="3397" y="4858"/>
                  </a:cubicBezTo>
                  <a:cubicBezTo>
                    <a:pt x="3772" y="4858"/>
                    <a:pt x="4165" y="4849"/>
                    <a:pt x="4539" y="4821"/>
                  </a:cubicBezTo>
                  <a:close/>
                  <a:moveTo>
                    <a:pt x="3259" y="0"/>
                  </a:moveTo>
                  <a:cubicBezTo>
                    <a:pt x="3115" y="0"/>
                    <a:pt x="2971" y="10"/>
                    <a:pt x="2827" y="30"/>
                  </a:cubicBezTo>
                  <a:cubicBezTo>
                    <a:pt x="1779" y="170"/>
                    <a:pt x="890" y="890"/>
                    <a:pt x="440" y="1826"/>
                  </a:cubicBezTo>
                  <a:cubicBezTo>
                    <a:pt x="431" y="1836"/>
                    <a:pt x="431" y="1854"/>
                    <a:pt x="431" y="1864"/>
                  </a:cubicBezTo>
                  <a:cubicBezTo>
                    <a:pt x="300" y="2116"/>
                    <a:pt x="216" y="2397"/>
                    <a:pt x="160" y="2678"/>
                  </a:cubicBezTo>
                  <a:cubicBezTo>
                    <a:pt x="1" y="3642"/>
                    <a:pt x="337" y="4699"/>
                    <a:pt x="1002" y="5429"/>
                  </a:cubicBezTo>
                  <a:cubicBezTo>
                    <a:pt x="993" y="5457"/>
                    <a:pt x="1339" y="5785"/>
                    <a:pt x="1526" y="5888"/>
                  </a:cubicBezTo>
                  <a:cubicBezTo>
                    <a:pt x="1749" y="6031"/>
                    <a:pt x="2306" y="6216"/>
                    <a:pt x="2363" y="6216"/>
                  </a:cubicBezTo>
                  <a:cubicBezTo>
                    <a:pt x="2366" y="6216"/>
                    <a:pt x="2368" y="6216"/>
                    <a:pt x="2368" y="6215"/>
                  </a:cubicBezTo>
                  <a:cubicBezTo>
                    <a:pt x="2616" y="6270"/>
                    <a:pt x="2872" y="6296"/>
                    <a:pt x="3128" y="6296"/>
                  </a:cubicBezTo>
                  <a:cubicBezTo>
                    <a:pt x="3886" y="6296"/>
                    <a:pt x="4649" y="6061"/>
                    <a:pt x="5250" y="5607"/>
                  </a:cubicBezTo>
                  <a:cubicBezTo>
                    <a:pt x="6383" y="4727"/>
                    <a:pt x="6785" y="3118"/>
                    <a:pt x="6177" y="1817"/>
                  </a:cubicBezTo>
                  <a:cubicBezTo>
                    <a:pt x="5649" y="695"/>
                    <a:pt x="4478" y="0"/>
                    <a:pt x="3259"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a:off x="6703656" y="2362397"/>
              <a:ext cx="328503" cy="246256"/>
            </a:xfrm>
            <a:custGeom>
              <a:rect b="b" l="l" r="r" t="t"/>
              <a:pathLst>
                <a:path extrusionOk="0" h="4069" w="5428">
                  <a:moveTo>
                    <a:pt x="702" y="0"/>
                  </a:moveTo>
                  <a:cubicBezTo>
                    <a:pt x="480" y="0"/>
                    <a:pt x="257" y="5"/>
                    <a:pt x="37" y="23"/>
                  </a:cubicBezTo>
                  <a:cubicBezTo>
                    <a:pt x="19" y="23"/>
                    <a:pt x="9" y="23"/>
                    <a:pt x="0" y="33"/>
                  </a:cubicBezTo>
                  <a:lnTo>
                    <a:pt x="0" y="4001"/>
                  </a:lnTo>
                  <a:cubicBezTo>
                    <a:pt x="9" y="4010"/>
                    <a:pt x="37" y="4029"/>
                    <a:pt x="56" y="4029"/>
                  </a:cubicBezTo>
                  <a:cubicBezTo>
                    <a:pt x="357" y="4062"/>
                    <a:pt x="672" y="4067"/>
                    <a:pt x="984" y="4067"/>
                  </a:cubicBezTo>
                  <a:cubicBezTo>
                    <a:pt x="1109" y="4067"/>
                    <a:pt x="1234" y="4066"/>
                    <a:pt x="1357" y="4066"/>
                  </a:cubicBezTo>
                  <a:lnTo>
                    <a:pt x="4679" y="4066"/>
                  </a:lnTo>
                  <a:cubicBezTo>
                    <a:pt x="4791" y="4066"/>
                    <a:pt x="4906" y="4068"/>
                    <a:pt x="5018" y="4068"/>
                  </a:cubicBezTo>
                  <a:cubicBezTo>
                    <a:pt x="5130" y="4068"/>
                    <a:pt x="5240" y="4066"/>
                    <a:pt x="5343" y="4057"/>
                  </a:cubicBezTo>
                  <a:lnTo>
                    <a:pt x="5353" y="4057"/>
                  </a:lnTo>
                  <a:cubicBezTo>
                    <a:pt x="5381" y="4057"/>
                    <a:pt x="5390" y="4038"/>
                    <a:pt x="5399" y="4029"/>
                  </a:cubicBezTo>
                  <a:cubicBezTo>
                    <a:pt x="5418" y="3420"/>
                    <a:pt x="5418" y="2803"/>
                    <a:pt x="5418" y="2195"/>
                  </a:cubicBezTo>
                  <a:cubicBezTo>
                    <a:pt x="5418" y="1717"/>
                    <a:pt x="5418" y="1249"/>
                    <a:pt x="5428" y="791"/>
                  </a:cubicBezTo>
                  <a:cubicBezTo>
                    <a:pt x="5428" y="594"/>
                    <a:pt x="5428" y="407"/>
                    <a:pt x="5418" y="211"/>
                  </a:cubicBezTo>
                  <a:cubicBezTo>
                    <a:pt x="5418" y="183"/>
                    <a:pt x="5409" y="173"/>
                    <a:pt x="5390" y="164"/>
                  </a:cubicBezTo>
                  <a:cubicBezTo>
                    <a:pt x="5381" y="126"/>
                    <a:pt x="5362" y="98"/>
                    <a:pt x="5315" y="89"/>
                  </a:cubicBezTo>
                  <a:cubicBezTo>
                    <a:pt x="5100" y="52"/>
                    <a:pt x="4866" y="70"/>
                    <a:pt x="4642" y="52"/>
                  </a:cubicBezTo>
                  <a:cubicBezTo>
                    <a:pt x="4436" y="52"/>
                    <a:pt x="4220" y="42"/>
                    <a:pt x="4015" y="42"/>
                  </a:cubicBezTo>
                  <a:cubicBezTo>
                    <a:pt x="3565" y="33"/>
                    <a:pt x="3126" y="33"/>
                    <a:pt x="2676" y="23"/>
                  </a:cubicBezTo>
                  <a:cubicBezTo>
                    <a:pt x="2246" y="5"/>
                    <a:pt x="1797" y="5"/>
                    <a:pt x="1366" y="5"/>
                  </a:cubicBezTo>
                  <a:cubicBezTo>
                    <a:pt x="1146" y="5"/>
                    <a:pt x="924" y="0"/>
                    <a:pt x="702"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2"/>
            <p:cNvSpPr/>
            <p:nvPr/>
          </p:nvSpPr>
          <p:spPr>
            <a:xfrm>
              <a:off x="6739847" y="2404579"/>
              <a:ext cx="223198" cy="33468"/>
            </a:xfrm>
            <a:custGeom>
              <a:rect b="b" l="l" r="r" t="t"/>
              <a:pathLst>
                <a:path extrusionOk="0" h="553" w="3688">
                  <a:moveTo>
                    <a:pt x="1" y="0"/>
                  </a:moveTo>
                  <a:cubicBezTo>
                    <a:pt x="10" y="178"/>
                    <a:pt x="10" y="365"/>
                    <a:pt x="10" y="534"/>
                  </a:cubicBezTo>
                  <a:lnTo>
                    <a:pt x="57" y="534"/>
                  </a:lnTo>
                  <a:cubicBezTo>
                    <a:pt x="347" y="552"/>
                    <a:pt x="647" y="552"/>
                    <a:pt x="937" y="552"/>
                  </a:cubicBezTo>
                  <a:lnTo>
                    <a:pt x="3669" y="552"/>
                  </a:lnTo>
                  <a:cubicBezTo>
                    <a:pt x="3669" y="468"/>
                    <a:pt x="3688" y="384"/>
                    <a:pt x="3669" y="300"/>
                  </a:cubicBezTo>
                  <a:cubicBezTo>
                    <a:pt x="3650" y="262"/>
                    <a:pt x="3660" y="197"/>
                    <a:pt x="3660" y="131"/>
                  </a:cubicBezTo>
                  <a:cubicBezTo>
                    <a:pt x="3660" y="103"/>
                    <a:pt x="3660" y="75"/>
                    <a:pt x="3650" y="47"/>
                  </a:cubicBezTo>
                  <a:cubicBezTo>
                    <a:pt x="3650" y="47"/>
                    <a:pt x="3641" y="47"/>
                    <a:pt x="3641" y="38"/>
                  </a:cubicBezTo>
                  <a:cubicBezTo>
                    <a:pt x="3622" y="38"/>
                    <a:pt x="3613" y="19"/>
                    <a:pt x="3576" y="19"/>
                  </a:cubicBezTo>
                  <a:cubicBezTo>
                    <a:pt x="3435" y="19"/>
                    <a:pt x="3276" y="19"/>
                    <a:pt x="3136" y="10"/>
                  </a:cubicBezTo>
                  <a:lnTo>
                    <a:pt x="2715" y="10"/>
                  </a:lnTo>
                  <a:cubicBezTo>
                    <a:pt x="2406" y="10"/>
                    <a:pt x="2116" y="10"/>
                    <a:pt x="18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2"/>
            <p:cNvSpPr/>
            <p:nvPr/>
          </p:nvSpPr>
          <p:spPr>
            <a:xfrm>
              <a:off x="6738153" y="2466854"/>
              <a:ext cx="254366" cy="33468"/>
            </a:xfrm>
            <a:custGeom>
              <a:rect b="b" l="l" r="r" t="t"/>
              <a:pathLst>
                <a:path extrusionOk="0" h="553" w="4203">
                  <a:moveTo>
                    <a:pt x="1" y="1"/>
                  </a:moveTo>
                  <a:cubicBezTo>
                    <a:pt x="20" y="178"/>
                    <a:pt x="20" y="366"/>
                    <a:pt x="20" y="534"/>
                  </a:cubicBezTo>
                  <a:lnTo>
                    <a:pt x="66" y="534"/>
                  </a:lnTo>
                  <a:cubicBezTo>
                    <a:pt x="394" y="553"/>
                    <a:pt x="731" y="553"/>
                    <a:pt x="1058" y="553"/>
                  </a:cubicBezTo>
                  <a:lnTo>
                    <a:pt x="4165" y="553"/>
                  </a:lnTo>
                  <a:cubicBezTo>
                    <a:pt x="4165" y="469"/>
                    <a:pt x="4184" y="384"/>
                    <a:pt x="4165" y="300"/>
                  </a:cubicBezTo>
                  <a:cubicBezTo>
                    <a:pt x="4193" y="272"/>
                    <a:pt x="4193" y="216"/>
                    <a:pt x="4203" y="141"/>
                  </a:cubicBezTo>
                  <a:cubicBezTo>
                    <a:pt x="4203" y="122"/>
                    <a:pt x="4203" y="85"/>
                    <a:pt x="4193" y="57"/>
                  </a:cubicBezTo>
                  <a:cubicBezTo>
                    <a:pt x="4193" y="57"/>
                    <a:pt x="4184" y="57"/>
                    <a:pt x="4184" y="47"/>
                  </a:cubicBezTo>
                  <a:cubicBezTo>
                    <a:pt x="4165" y="47"/>
                    <a:pt x="4146" y="38"/>
                    <a:pt x="4109" y="38"/>
                  </a:cubicBezTo>
                  <a:cubicBezTo>
                    <a:pt x="3950" y="38"/>
                    <a:pt x="3772" y="38"/>
                    <a:pt x="3594" y="29"/>
                  </a:cubicBezTo>
                  <a:lnTo>
                    <a:pt x="3108" y="29"/>
                  </a:lnTo>
                  <a:cubicBezTo>
                    <a:pt x="2761" y="29"/>
                    <a:pt x="2415" y="29"/>
                    <a:pt x="2078" y="10"/>
                  </a:cubicBezTo>
                  <a:cubicBezTo>
                    <a:pt x="1732" y="10"/>
                    <a:pt x="1405" y="10"/>
                    <a:pt x="10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2"/>
            <p:cNvSpPr/>
            <p:nvPr/>
          </p:nvSpPr>
          <p:spPr>
            <a:xfrm>
              <a:off x="6739303" y="2531429"/>
              <a:ext cx="193180" cy="33468"/>
            </a:xfrm>
            <a:custGeom>
              <a:rect b="b" l="l" r="r" t="t"/>
              <a:pathLst>
                <a:path extrusionOk="0" h="553" w="3192">
                  <a:moveTo>
                    <a:pt x="1" y="0"/>
                  </a:moveTo>
                  <a:cubicBezTo>
                    <a:pt x="1" y="169"/>
                    <a:pt x="10" y="365"/>
                    <a:pt x="10" y="534"/>
                  </a:cubicBezTo>
                  <a:lnTo>
                    <a:pt x="38" y="534"/>
                  </a:lnTo>
                  <a:cubicBezTo>
                    <a:pt x="291" y="553"/>
                    <a:pt x="543" y="553"/>
                    <a:pt x="805" y="553"/>
                  </a:cubicBezTo>
                  <a:lnTo>
                    <a:pt x="3173" y="553"/>
                  </a:lnTo>
                  <a:cubicBezTo>
                    <a:pt x="3173" y="468"/>
                    <a:pt x="3192" y="384"/>
                    <a:pt x="3173" y="300"/>
                  </a:cubicBezTo>
                  <a:cubicBezTo>
                    <a:pt x="3164" y="234"/>
                    <a:pt x="3164" y="178"/>
                    <a:pt x="3182" y="113"/>
                  </a:cubicBezTo>
                  <a:cubicBezTo>
                    <a:pt x="3182" y="94"/>
                    <a:pt x="3182" y="57"/>
                    <a:pt x="3164" y="38"/>
                  </a:cubicBezTo>
                  <a:lnTo>
                    <a:pt x="3154" y="19"/>
                  </a:lnTo>
                  <a:cubicBezTo>
                    <a:pt x="3145" y="19"/>
                    <a:pt x="3135" y="10"/>
                    <a:pt x="3107" y="10"/>
                  </a:cubicBezTo>
                  <a:lnTo>
                    <a:pt x="2349" y="10"/>
                  </a:lnTo>
                  <a:cubicBezTo>
                    <a:pt x="2087" y="10"/>
                    <a:pt x="1835" y="10"/>
                    <a:pt x="1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33"/>
          <p:cNvSpPr txBox="1"/>
          <p:nvPr>
            <p:ph type="title"/>
          </p:nvPr>
        </p:nvSpPr>
        <p:spPr>
          <a:xfrm>
            <a:off x="4300075" y="931175"/>
            <a:ext cx="4058700" cy="124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WHO</a:t>
            </a:r>
            <a:r>
              <a:rPr lang="es"/>
              <a:t> </a:t>
            </a:r>
            <a:endParaRPr/>
          </a:p>
          <a:p>
            <a:pPr indent="0" lvl="0" marL="0" rtl="0" algn="l">
              <a:spcBef>
                <a:spcPts val="0"/>
              </a:spcBef>
              <a:spcAft>
                <a:spcPts val="0"/>
              </a:spcAft>
              <a:buNone/>
            </a:pPr>
            <a:r>
              <a:rPr lang="es">
                <a:solidFill>
                  <a:schemeClr val="accent4"/>
                </a:solidFill>
              </a:rPr>
              <a:t>DEVELOPED IT?</a:t>
            </a:r>
            <a:endParaRPr>
              <a:solidFill>
                <a:schemeClr val="accent4"/>
              </a:solidFill>
            </a:endParaRPr>
          </a:p>
        </p:txBody>
      </p:sp>
      <p:sp>
        <p:nvSpPr>
          <p:cNvPr id="449" name="Google Shape;449;p33"/>
          <p:cNvSpPr txBox="1"/>
          <p:nvPr>
            <p:ph idx="1" type="subTitle"/>
          </p:nvPr>
        </p:nvSpPr>
        <p:spPr>
          <a:xfrm>
            <a:off x="4300075" y="2082625"/>
            <a:ext cx="4058700" cy="212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The creator of this language model is the company </a:t>
            </a:r>
            <a:r>
              <a:rPr b="1" lang="es"/>
              <a:t>OpenAI</a:t>
            </a:r>
            <a:r>
              <a:rPr lang="es"/>
              <a:t>, which specializes in artificial intelligence and is led by </a:t>
            </a:r>
            <a:r>
              <a:rPr b="1" lang="es"/>
              <a:t>Sam Altman</a:t>
            </a:r>
            <a:r>
              <a:rPr lang="es"/>
              <a:t>, who was in charge of resolving doubts, generating spaces for dialogue and establishing a chat system that allows humans to relate to technology as if it were another person</a:t>
            </a:r>
            <a:endParaRPr/>
          </a:p>
        </p:txBody>
      </p:sp>
      <p:grpSp>
        <p:nvGrpSpPr>
          <p:cNvPr id="450" name="Google Shape;450;p33"/>
          <p:cNvGrpSpPr/>
          <p:nvPr/>
        </p:nvGrpSpPr>
        <p:grpSpPr>
          <a:xfrm>
            <a:off x="781760" y="1070090"/>
            <a:ext cx="3368003" cy="3003320"/>
            <a:chOff x="892385" y="1070090"/>
            <a:chExt cx="3368003" cy="3003320"/>
          </a:xfrm>
        </p:grpSpPr>
        <p:sp>
          <p:nvSpPr>
            <p:cNvPr id="451" name="Google Shape;451;p33"/>
            <p:cNvSpPr/>
            <p:nvPr/>
          </p:nvSpPr>
          <p:spPr>
            <a:xfrm>
              <a:off x="892385" y="1070090"/>
              <a:ext cx="3368003" cy="3003320"/>
            </a:xfrm>
            <a:custGeom>
              <a:rect b="b" l="l" r="r" t="t"/>
              <a:pathLst>
                <a:path extrusionOk="0" h="45896" w="51469">
                  <a:moveTo>
                    <a:pt x="18311" y="1"/>
                  </a:moveTo>
                  <a:cubicBezTo>
                    <a:pt x="17466" y="1"/>
                    <a:pt x="16641" y="49"/>
                    <a:pt x="15843" y="143"/>
                  </a:cubicBezTo>
                  <a:cubicBezTo>
                    <a:pt x="7768" y="1097"/>
                    <a:pt x="2134" y="6974"/>
                    <a:pt x="637" y="14928"/>
                  </a:cubicBezTo>
                  <a:cubicBezTo>
                    <a:pt x="534" y="15480"/>
                    <a:pt x="450" y="16041"/>
                    <a:pt x="394" y="16603"/>
                  </a:cubicBezTo>
                  <a:cubicBezTo>
                    <a:pt x="1" y="20187"/>
                    <a:pt x="468" y="24230"/>
                    <a:pt x="1975" y="28347"/>
                  </a:cubicBezTo>
                  <a:cubicBezTo>
                    <a:pt x="6554" y="40892"/>
                    <a:pt x="18195" y="45895"/>
                    <a:pt x="27825" y="45895"/>
                  </a:cubicBezTo>
                  <a:cubicBezTo>
                    <a:pt x="30673" y="45895"/>
                    <a:pt x="33345" y="45458"/>
                    <a:pt x="35607" y="44648"/>
                  </a:cubicBezTo>
                  <a:cubicBezTo>
                    <a:pt x="46471" y="40756"/>
                    <a:pt x="51468" y="23996"/>
                    <a:pt x="38882" y="9734"/>
                  </a:cubicBezTo>
                  <a:cubicBezTo>
                    <a:pt x="32912" y="2966"/>
                    <a:pt x="24973" y="1"/>
                    <a:pt x="18311" y="1"/>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33"/>
            <p:cNvGrpSpPr/>
            <p:nvPr/>
          </p:nvGrpSpPr>
          <p:grpSpPr>
            <a:xfrm>
              <a:off x="2800235" y="1227928"/>
              <a:ext cx="966316" cy="1616241"/>
              <a:chOff x="3079110" y="1307628"/>
              <a:chExt cx="966316" cy="1616241"/>
            </a:xfrm>
          </p:grpSpPr>
          <p:sp>
            <p:nvSpPr>
              <p:cNvPr id="453" name="Google Shape;453;p33"/>
              <p:cNvSpPr/>
              <p:nvPr/>
            </p:nvSpPr>
            <p:spPr>
              <a:xfrm>
                <a:off x="3079110" y="1307628"/>
                <a:ext cx="966316" cy="1616241"/>
              </a:xfrm>
              <a:custGeom>
                <a:rect b="b" l="l" r="r" t="t"/>
                <a:pathLst>
                  <a:path extrusionOk="0" h="24699" w="14767">
                    <a:moveTo>
                      <a:pt x="12830" y="0"/>
                    </a:moveTo>
                    <a:cubicBezTo>
                      <a:pt x="11135" y="0"/>
                      <a:pt x="8732" y="53"/>
                      <a:pt x="7649" y="53"/>
                    </a:cubicBezTo>
                    <a:cubicBezTo>
                      <a:pt x="7504" y="53"/>
                      <a:pt x="7383" y="52"/>
                      <a:pt x="7290" y="50"/>
                    </a:cubicBezTo>
                    <a:cubicBezTo>
                      <a:pt x="7172" y="48"/>
                      <a:pt x="7007" y="47"/>
                      <a:pt x="6805" y="47"/>
                    </a:cubicBezTo>
                    <a:cubicBezTo>
                      <a:pt x="4985" y="47"/>
                      <a:pt x="184" y="115"/>
                      <a:pt x="150" y="115"/>
                    </a:cubicBezTo>
                    <a:cubicBezTo>
                      <a:pt x="0" y="125"/>
                      <a:pt x="28" y="677"/>
                      <a:pt x="28" y="677"/>
                    </a:cubicBezTo>
                    <a:cubicBezTo>
                      <a:pt x="28" y="752"/>
                      <a:pt x="10" y="16632"/>
                      <a:pt x="10" y="24595"/>
                    </a:cubicBezTo>
                    <a:cubicBezTo>
                      <a:pt x="47" y="24698"/>
                      <a:pt x="2564" y="24670"/>
                      <a:pt x="3734" y="24680"/>
                    </a:cubicBezTo>
                    <a:cubicBezTo>
                      <a:pt x="4951" y="24680"/>
                      <a:pt x="6158" y="24670"/>
                      <a:pt x="7374" y="24652"/>
                    </a:cubicBezTo>
                    <a:cubicBezTo>
                      <a:pt x="7450" y="24651"/>
                      <a:pt x="7543" y="24651"/>
                      <a:pt x="7650" y="24651"/>
                    </a:cubicBezTo>
                    <a:cubicBezTo>
                      <a:pt x="8280" y="24651"/>
                      <a:pt x="9415" y="24659"/>
                      <a:pt x="10589" y="24659"/>
                    </a:cubicBezTo>
                    <a:cubicBezTo>
                      <a:pt x="12363" y="24659"/>
                      <a:pt x="14225" y="24639"/>
                      <a:pt x="14552" y="24539"/>
                    </a:cubicBezTo>
                    <a:cubicBezTo>
                      <a:pt x="14561" y="24539"/>
                      <a:pt x="14589" y="24511"/>
                      <a:pt x="14598" y="24502"/>
                    </a:cubicBezTo>
                    <a:cubicBezTo>
                      <a:pt x="14645" y="24492"/>
                      <a:pt x="14692" y="24446"/>
                      <a:pt x="14729" y="24389"/>
                    </a:cubicBezTo>
                    <a:cubicBezTo>
                      <a:pt x="14748" y="20656"/>
                      <a:pt x="14748" y="16913"/>
                      <a:pt x="14739" y="13207"/>
                    </a:cubicBezTo>
                    <a:cubicBezTo>
                      <a:pt x="14729" y="10353"/>
                      <a:pt x="14739" y="7508"/>
                      <a:pt x="14767" y="4673"/>
                    </a:cubicBezTo>
                    <a:lnTo>
                      <a:pt x="14729" y="1098"/>
                    </a:lnTo>
                    <a:cubicBezTo>
                      <a:pt x="14729" y="967"/>
                      <a:pt x="14701" y="171"/>
                      <a:pt x="14683" y="87"/>
                    </a:cubicBezTo>
                    <a:cubicBezTo>
                      <a:pt x="14669" y="21"/>
                      <a:pt x="13888" y="0"/>
                      <a:pt x="1283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p:nvPr/>
            </p:nvSpPr>
            <p:spPr>
              <a:xfrm>
                <a:off x="3079110" y="1307628"/>
                <a:ext cx="963894" cy="94099"/>
              </a:xfrm>
              <a:custGeom>
                <a:rect b="b" l="l" r="r" t="t"/>
                <a:pathLst>
                  <a:path extrusionOk="0" h="1438" w="14730">
                    <a:moveTo>
                      <a:pt x="12830" y="0"/>
                    </a:moveTo>
                    <a:cubicBezTo>
                      <a:pt x="11135" y="0"/>
                      <a:pt x="8732" y="53"/>
                      <a:pt x="7649" y="53"/>
                    </a:cubicBezTo>
                    <a:cubicBezTo>
                      <a:pt x="7504" y="53"/>
                      <a:pt x="7383" y="52"/>
                      <a:pt x="7290" y="50"/>
                    </a:cubicBezTo>
                    <a:cubicBezTo>
                      <a:pt x="7172" y="48"/>
                      <a:pt x="7007" y="47"/>
                      <a:pt x="6805" y="47"/>
                    </a:cubicBezTo>
                    <a:cubicBezTo>
                      <a:pt x="4985" y="47"/>
                      <a:pt x="184" y="115"/>
                      <a:pt x="150" y="115"/>
                    </a:cubicBezTo>
                    <a:cubicBezTo>
                      <a:pt x="0" y="125"/>
                      <a:pt x="28" y="677"/>
                      <a:pt x="28" y="677"/>
                    </a:cubicBezTo>
                    <a:lnTo>
                      <a:pt x="28" y="1425"/>
                    </a:lnTo>
                    <a:cubicBezTo>
                      <a:pt x="501" y="1435"/>
                      <a:pt x="1114" y="1437"/>
                      <a:pt x="1717" y="1437"/>
                    </a:cubicBezTo>
                    <a:cubicBezTo>
                      <a:pt x="2321" y="1437"/>
                      <a:pt x="2915" y="1435"/>
                      <a:pt x="3350" y="1435"/>
                    </a:cubicBezTo>
                    <a:cubicBezTo>
                      <a:pt x="4707" y="1435"/>
                      <a:pt x="6064" y="1425"/>
                      <a:pt x="7430" y="1416"/>
                    </a:cubicBezTo>
                    <a:cubicBezTo>
                      <a:pt x="7954" y="1416"/>
                      <a:pt x="9200" y="1424"/>
                      <a:pt x="10560" y="1424"/>
                    </a:cubicBezTo>
                    <a:cubicBezTo>
                      <a:pt x="12091" y="1424"/>
                      <a:pt x="13768" y="1414"/>
                      <a:pt x="14729" y="1369"/>
                    </a:cubicBezTo>
                    <a:lnTo>
                      <a:pt x="14729" y="1098"/>
                    </a:lnTo>
                    <a:cubicBezTo>
                      <a:pt x="14729" y="967"/>
                      <a:pt x="14701" y="171"/>
                      <a:pt x="14683" y="87"/>
                    </a:cubicBezTo>
                    <a:cubicBezTo>
                      <a:pt x="14669" y="21"/>
                      <a:pt x="13888" y="0"/>
                      <a:pt x="12830"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p:nvPr/>
            </p:nvSpPr>
            <p:spPr>
              <a:xfrm>
                <a:off x="3978025" y="1335963"/>
                <a:ext cx="41684" cy="38216"/>
              </a:xfrm>
              <a:custGeom>
                <a:rect b="b" l="l" r="r" t="t"/>
                <a:pathLst>
                  <a:path extrusionOk="0" h="584" w="637">
                    <a:moveTo>
                      <a:pt x="300" y="0"/>
                    </a:moveTo>
                    <a:cubicBezTo>
                      <a:pt x="272" y="0"/>
                      <a:pt x="253" y="10"/>
                      <a:pt x="225" y="10"/>
                    </a:cubicBezTo>
                    <a:cubicBezTo>
                      <a:pt x="197" y="19"/>
                      <a:pt x="169" y="29"/>
                      <a:pt x="132" y="57"/>
                    </a:cubicBezTo>
                    <a:cubicBezTo>
                      <a:pt x="113" y="66"/>
                      <a:pt x="103" y="75"/>
                      <a:pt x="94" y="94"/>
                    </a:cubicBezTo>
                    <a:cubicBezTo>
                      <a:pt x="75" y="103"/>
                      <a:pt x="57" y="141"/>
                      <a:pt x="47" y="160"/>
                    </a:cubicBezTo>
                    <a:cubicBezTo>
                      <a:pt x="1" y="244"/>
                      <a:pt x="10" y="337"/>
                      <a:pt x="57" y="422"/>
                    </a:cubicBezTo>
                    <a:cubicBezTo>
                      <a:pt x="75" y="450"/>
                      <a:pt x="113" y="487"/>
                      <a:pt x="160" y="534"/>
                    </a:cubicBezTo>
                    <a:cubicBezTo>
                      <a:pt x="210" y="567"/>
                      <a:pt x="267" y="584"/>
                      <a:pt x="324" y="584"/>
                    </a:cubicBezTo>
                    <a:cubicBezTo>
                      <a:pt x="426" y="584"/>
                      <a:pt x="527" y="530"/>
                      <a:pt x="581" y="422"/>
                    </a:cubicBezTo>
                    <a:cubicBezTo>
                      <a:pt x="637" y="300"/>
                      <a:pt x="618" y="169"/>
                      <a:pt x="534" y="94"/>
                    </a:cubicBezTo>
                    <a:cubicBezTo>
                      <a:pt x="497" y="47"/>
                      <a:pt x="440" y="10"/>
                      <a:pt x="365"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3"/>
              <p:cNvSpPr/>
              <p:nvPr/>
            </p:nvSpPr>
            <p:spPr>
              <a:xfrm>
                <a:off x="3921094" y="1335963"/>
                <a:ext cx="42273" cy="38216"/>
              </a:xfrm>
              <a:custGeom>
                <a:rect b="b" l="l" r="r" t="t"/>
                <a:pathLst>
                  <a:path extrusionOk="0" h="584" w="646">
                    <a:moveTo>
                      <a:pt x="300" y="0"/>
                    </a:moveTo>
                    <a:cubicBezTo>
                      <a:pt x="281" y="0"/>
                      <a:pt x="262" y="10"/>
                      <a:pt x="234" y="10"/>
                    </a:cubicBezTo>
                    <a:cubicBezTo>
                      <a:pt x="197" y="19"/>
                      <a:pt x="178" y="29"/>
                      <a:pt x="141" y="57"/>
                    </a:cubicBezTo>
                    <a:cubicBezTo>
                      <a:pt x="122" y="66"/>
                      <a:pt x="103" y="75"/>
                      <a:pt x="94" y="94"/>
                    </a:cubicBezTo>
                    <a:cubicBezTo>
                      <a:pt x="84" y="103"/>
                      <a:pt x="56" y="141"/>
                      <a:pt x="47" y="160"/>
                    </a:cubicBezTo>
                    <a:cubicBezTo>
                      <a:pt x="0" y="244"/>
                      <a:pt x="10" y="337"/>
                      <a:pt x="56" y="422"/>
                    </a:cubicBezTo>
                    <a:cubicBezTo>
                      <a:pt x="84" y="450"/>
                      <a:pt x="122" y="487"/>
                      <a:pt x="159" y="534"/>
                    </a:cubicBezTo>
                    <a:cubicBezTo>
                      <a:pt x="209" y="567"/>
                      <a:pt x="268" y="584"/>
                      <a:pt x="326" y="584"/>
                    </a:cubicBezTo>
                    <a:cubicBezTo>
                      <a:pt x="430" y="584"/>
                      <a:pt x="532" y="530"/>
                      <a:pt x="580" y="422"/>
                    </a:cubicBezTo>
                    <a:cubicBezTo>
                      <a:pt x="646" y="300"/>
                      <a:pt x="618" y="169"/>
                      <a:pt x="534" y="94"/>
                    </a:cubicBezTo>
                    <a:cubicBezTo>
                      <a:pt x="506" y="47"/>
                      <a:pt x="449" y="10"/>
                      <a:pt x="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a:off x="3865341" y="1335963"/>
                <a:ext cx="42338" cy="38216"/>
              </a:xfrm>
              <a:custGeom>
                <a:rect b="b" l="l" r="r" t="t"/>
                <a:pathLst>
                  <a:path extrusionOk="0" h="584" w="647">
                    <a:moveTo>
                      <a:pt x="300" y="0"/>
                    </a:moveTo>
                    <a:cubicBezTo>
                      <a:pt x="281" y="0"/>
                      <a:pt x="253" y="10"/>
                      <a:pt x="235" y="10"/>
                    </a:cubicBezTo>
                    <a:cubicBezTo>
                      <a:pt x="197" y="19"/>
                      <a:pt x="169" y="29"/>
                      <a:pt x="141" y="57"/>
                    </a:cubicBezTo>
                    <a:cubicBezTo>
                      <a:pt x="113" y="66"/>
                      <a:pt x="104" y="75"/>
                      <a:pt x="94" y="94"/>
                    </a:cubicBezTo>
                    <a:cubicBezTo>
                      <a:pt x="85" y="103"/>
                      <a:pt x="57" y="141"/>
                      <a:pt x="47" y="160"/>
                    </a:cubicBezTo>
                    <a:cubicBezTo>
                      <a:pt x="1" y="244"/>
                      <a:pt x="10" y="337"/>
                      <a:pt x="57" y="422"/>
                    </a:cubicBezTo>
                    <a:cubicBezTo>
                      <a:pt x="85" y="450"/>
                      <a:pt x="104" y="487"/>
                      <a:pt x="160" y="534"/>
                    </a:cubicBezTo>
                    <a:cubicBezTo>
                      <a:pt x="210" y="567"/>
                      <a:pt x="267" y="584"/>
                      <a:pt x="324" y="584"/>
                    </a:cubicBezTo>
                    <a:cubicBezTo>
                      <a:pt x="426" y="584"/>
                      <a:pt x="527" y="530"/>
                      <a:pt x="581" y="422"/>
                    </a:cubicBezTo>
                    <a:cubicBezTo>
                      <a:pt x="646" y="300"/>
                      <a:pt x="618" y="169"/>
                      <a:pt x="534" y="94"/>
                    </a:cubicBezTo>
                    <a:cubicBezTo>
                      <a:pt x="497" y="47"/>
                      <a:pt x="441" y="10"/>
                      <a:pt x="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3137873" y="1455386"/>
                <a:ext cx="341780" cy="32064"/>
              </a:xfrm>
              <a:custGeom>
                <a:rect b="b" l="l" r="r" t="t"/>
                <a:pathLst>
                  <a:path extrusionOk="0" h="490" w="5223">
                    <a:moveTo>
                      <a:pt x="5194" y="0"/>
                    </a:moveTo>
                    <a:cubicBezTo>
                      <a:pt x="4862" y="10"/>
                      <a:pt x="4312" y="12"/>
                      <a:pt x="3798" y="12"/>
                    </a:cubicBezTo>
                    <a:cubicBezTo>
                      <a:pt x="3283" y="12"/>
                      <a:pt x="2803" y="10"/>
                      <a:pt x="2611" y="10"/>
                    </a:cubicBezTo>
                    <a:lnTo>
                      <a:pt x="19" y="10"/>
                    </a:lnTo>
                    <a:cubicBezTo>
                      <a:pt x="1" y="47"/>
                      <a:pt x="1" y="113"/>
                      <a:pt x="1" y="113"/>
                    </a:cubicBezTo>
                    <a:lnTo>
                      <a:pt x="1" y="487"/>
                    </a:lnTo>
                    <a:lnTo>
                      <a:pt x="2611" y="487"/>
                    </a:lnTo>
                    <a:cubicBezTo>
                      <a:pt x="2813" y="487"/>
                      <a:pt x="3316" y="489"/>
                      <a:pt x="3843" y="489"/>
                    </a:cubicBezTo>
                    <a:cubicBezTo>
                      <a:pt x="4371" y="489"/>
                      <a:pt x="4923" y="487"/>
                      <a:pt x="5222" y="477"/>
                    </a:cubicBezTo>
                    <a:lnTo>
                      <a:pt x="5222" y="215"/>
                    </a:lnTo>
                    <a:cubicBezTo>
                      <a:pt x="5222" y="187"/>
                      <a:pt x="5213" y="47"/>
                      <a:pt x="5194" y="0"/>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3"/>
              <p:cNvSpPr/>
              <p:nvPr/>
            </p:nvSpPr>
            <p:spPr>
              <a:xfrm>
                <a:off x="3272609" y="1538623"/>
                <a:ext cx="164183" cy="31475"/>
              </a:xfrm>
              <a:custGeom>
                <a:rect b="b" l="l" r="r" t="t"/>
                <a:pathLst>
                  <a:path extrusionOk="0" h="481" w="2509">
                    <a:moveTo>
                      <a:pt x="2499" y="1"/>
                    </a:moveTo>
                    <a:cubicBezTo>
                      <a:pt x="2340" y="10"/>
                      <a:pt x="2075" y="13"/>
                      <a:pt x="1827" y="13"/>
                    </a:cubicBezTo>
                    <a:cubicBezTo>
                      <a:pt x="1579" y="13"/>
                      <a:pt x="1348" y="10"/>
                      <a:pt x="1254" y="10"/>
                    </a:cubicBezTo>
                    <a:lnTo>
                      <a:pt x="19" y="10"/>
                    </a:lnTo>
                    <a:cubicBezTo>
                      <a:pt x="2" y="45"/>
                      <a:pt x="17" y="105"/>
                      <a:pt x="4" y="105"/>
                    </a:cubicBezTo>
                    <a:cubicBezTo>
                      <a:pt x="3" y="105"/>
                      <a:pt x="2" y="104"/>
                      <a:pt x="0" y="104"/>
                    </a:cubicBezTo>
                    <a:lnTo>
                      <a:pt x="0" y="478"/>
                    </a:lnTo>
                    <a:lnTo>
                      <a:pt x="1245" y="478"/>
                    </a:lnTo>
                    <a:cubicBezTo>
                      <a:pt x="1339" y="478"/>
                      <a:pt x="1577" y="480"/>
                      <a:pt x="1829" y="480"/>
                    </a:cubicBezTo>
                    <a:cubicBezTo>
                      <a:pt x="2080" y="480"/>
                      <a:pt x="2344" y="478"/>
                      <a:pt x="2490" y="469"/>
                    </a:cubicBezTo>
                    <a:lnTo>
                      <a:pt x="2490" y="207"/>
                    </a:lnTo>
                    <a:cubicBezTo>
                      <a:pt x="2508" y="188"/>
                      <a:pt x="2499" y="57"/>
                      <a:pt x="2499"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3"/>
              <p:cNvSpPr/>
              <p:nvPr/>
            </p:nvSpPr>
            <p:spPr>
              <a:xfrm>
                <a:off x="3455703" y="1538623"/>
                <a:ext cx="110262" cy="31475"/>
              </a:xfrm>
              <a:custGeom>
                <a:rect b="b" l="l" r="r" t="t"/>
                <a:pathLst>
                  <a:path extrusionOk="0" h="481" w="1685">
                    <a:moveTo>
                      <a:pt x="1675" y="1"/>
                    </a:moveTo>
                    <a:cubicBezTo>
                      <a:pt x="1568" y="10"/>
                      <a:pt x="1390" y="13"/>
                      <a:pt x="1223" y="13"/>
                    </a:cubicBezTo>
                    <a:cubicBezTo>
                      <a:pt x="1055" y="13"/>
                      <a:pt x="899" y="10"/>
                      <a:pt x="833" y="10"/>
                    </a:cubicBezTo>
                    <a:lnTo>
                      <a:pt x="0" y="10"/>
                    </a:lnTo>
                    <a:lnTo>
                      <a:pt x="0" y="104"/>
                    </a:lnTo>
                    <a:lnTo>
                      <a:pt x="0" y="478"/>
                    </a:lnTo>
                    <a:lnTo>
                      <a:pt x="843" y="478"/>
                    </a:lnTo>
                    <a:cubicBezTo>
                      <a:pt x="908" y="478"/>
                      <a:pt x="1072" y="480"/>
                      <a:pt x="1243" y="480"/>
                    </a:cubicBezTo>
                    <a:cubicBezTo>
                      <a:pt x="1413" y="480"/>
                      <a:pt x="1591" y="478"/>
                      <a:pt x="1685" y="469"/>
                    </a:cubicBezTo>
                    <a:lnTo>
                      <a:pt x="1685" y="207"/>
                    </a:lnTo>
                    <a:cubicBezTo>
                      <a:pt x="1675" y="188"/>
                      <a:pt x="1675" y="57"/>
                      <a:pt x="1675"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3"/>
              <p:cNvSpPr/>
              <p:nvPr/>
            </p:nvSpPr>
            <p:spPr>
              <a:xfrm>
                <a:off x="3330128" y="1602948"/>
                <a:ext cx="594696" cy="32326"/>
              </a:xfrm>
              <a:custGeom>
                <a:rect b="b" l="l" r="r" t="t"/>
                <a:pathLst>
                  <a:path extrusionOk="0" h="494" w="9088">
                    <a:moveTo>
                      <a:pt x="9059" y="0"/>
                    </a:moveTo>
                    <a:cubicBezTo>
                      <a:pt x="8479" y="10"/>
                      <a:pt x="7520" y="12"/>
                      <a:pt x="6620" y="12"/>
                    </a:cubicBezTo>
                    <a:cubicBezTo>
                      <a:pt x="5721" y="12"/>
                      <a:pt x="4881" y="10"/>
                      <a:pt x="4540" y="10"/>
                    </a:cubicBezTo>
                    <a:lnTo>
                      <a:pt x="29" y="10"/>
                    </a:lnTo>
                    <a:cubicBezTo>
                      <a:pt x="1" y="47"/>
                      <a:pt x="1" y="113"/>
                      <a:pt x="1" y="113"/>
                    </a:cubicBezTo>
                    <a:lnTo>
                      <a:pt x="1" y="487"/>
                    </a:lnTo>
                    <a:lnTo>
                      <a:pt x="4540" y="487"/>
                    </a:lnTo>
                    <a:cubicBezTo>
                      <a:pt x="4941" y="487"/>
                      <a:pt x="6029" y="493"/>
                      <a:pt x="7082" y="493"/>
                    </a:cubicBezTo>
                    <a:cubicBezTo>
                      <a:pt x="7872" y="493"/>
                      <a:pt x="8642" y="490"/>
                      <a:pt x="9087" y="478"/>
                    </a:cubicBezTo>
                    <a:cubicBezTo>
                      <a:pt x="9087" y="393"/>
                      <a:pt x="9087" y="300"/>
                      <a:pt x="9078" y="225"/>
                    </a:cubicBezTo>
                    <a:cubicBezTo>
                      <a:pt x="9078" y="188"/>
                      <a:pt x="9078" y="4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a:off x="3330128" y="1653138"/>
                <a:ext cx="594696" cy="32719"/>
              </a:xfrm>
              <a:custGeom>
                <a:rect b="b" l="l" r="r" t="t"/>
                <a:pathLst>
                  <a:path extrusionOk="0" h="500" w="9088">
                    <a:moveTo>
                      <a:pt x="9059" y="1"/>
                    </a:moveTo>
                    <a:cubicBezTo>
                      <a:pt x="8363" y="18"/>
                      <a:pt x="7121" y="21"/>
                      <a:pt x="6091" y="21"/>
                    </a:cubicBezTo>
                    <a:cubicBezTo>
                      <a:pt x="5405" y="21"/>
                      <a:pt x="4813" y="20"/>
                      <a:pt x="4540" y="20"/>
                    </a:cubicBezTo>
                    <a:lnTo>
                      <a:pt x="29" y="20"/>
                    </a:lnTo>
                    <a:cubicBezTo>
                      <a:pt x="1" y="48"/>
                      <a:pt x="1" y="122"/>
                      <a:pt x="1" y="122"/>
                    </a:cubicBezTo>
                    <a:lnTo>
                      <a:pt x="1" y="497"/>
                    </a:lnTo>
                    <a:lnTo>
                      <a:pt x="4540" y="497"/>
                    </a:lnTo>
                    <a:cubicBezTo>
                      <a:pt x="4890" y="497"/>
                      <a:pt x="5768" y="499"/>
                      <a:pt x="6687" y="499"/>
                    </a:cubicBezTo>
                    <a:cubicBezTo>
                      <a:pt x="7607" y="499"/>
                      <a:pt x="8568" y="497"/>
                      <a:pt x="9087" y="487"/>
                    </a:cubicBezTo>
                    <a:cubicBezTo>
                      <a:pt x="9087" y="403"/>
                      <a:pt x="9087" y="310"/>
                      <a:pt x="9078" y="225"/>
                    </a:cubicBezTo>
                    <a:cubicBezTo>
                      <a:pt x="9078" y="188"/>
                      <a:pt x="9078" y="48"/>
                      <a:pt x="90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3330128" y="1703983"/>
                <a:ext cx="594696" cy="32326"/>
              </a:xfrm>
              <a:custGeom>
                <a:rect b="b" l="l" r="r" t="t"/>
                <a:pathLst>
                  <a:path extrusionOk="0" h="494" w="9088">
                    <a:moveTo>
                      <a:pt x="9059" y="0"/>
                    </a:moveTo>
                    <a:cubicBezTo>
                      <a:pt x="8479" y="10"/>
                      <a:pt x="7520" y="12"/>
                      <a:pt x="6620" y="12"/>
                    </a:cubicBezTo>
                    <a:cubicBezTo>
                      <a:pt x="5721" y="12"/>
                      <a:pt x="4881" y="10"/>
                      <a:pt x="4540" y="10"/>
                    </a:cubicBezTo>
                    <a:lnTo>
                      <a:pt x="29" y="10"/>
                    </a:lnTo>
                    <a:cubicBezTo>
                      <a:pt x="1" y="47"/>
                      <a:pt x="1" y="113"/>
                      <a:pt x="1" y="113"/>
                    </a:cubicBezTo>
                    <a:lnTo>
                      <a:pt x="1" y="487"/>
                    </a:lnTo>
                    <a:lnTo>
                      <a:pt x="4540" y="487"/>
                    </a:lnTo>
                    <a:cubicBezTo>
                      <a:pt x="4941" y="487"/>
                      <a:pt x="6029" y="493"/>
                      <a:pt x="7082" y="493"/>
                    </a:cubicBezTo>
                    <a:cubicBezTo>
                      <a:pt x="7872" y="493"/>
                      <a:pt x="8642" y="490"/>
                      <a:pt x="9087" y="478"/>
                    </a:cubicBezTo>
                    <a:cubicBezTo>
                      <a:pt x="9087" y="394"/>
                      <a:pt x="9087" y="300"/>
                      <a:pt x="9078" y="225"/>
                    </a:cubicBezTo>
                    <a:cubicBezTo>
                      <a:pt x="9078" y="188"/>
                      <a:pt x="9078" y="5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a:off x="3329605" y="1754174"/>
                <a:ext cx="401721" cy="31999"/>
              </a:xfrm>
              <a:custGeom>
                <a:rect b="b" l="l" r="r" t="t"/>
                <a:pathLst>
                  <a:path extrusionOk="0" h="489" w="6139">
                    <a:moveTo>
                      <a:pt x="6120" y="1"/>
                    </a:moveTo>
                    <a:cubicBezTo>
                      <a:pt x="5648" y="18"/>
                      <a:pt x="4809" y="21"/>
                      <a:pt x="4117" y="21"/>
                    </a:cubicBezTo>
                    <a:cubicBezTo>
                      <a:pt x="3655" y="21"/>
                      <a:pt x="3258" y="20"/>
                      <a:pt x="3078" y="20"/>
                    </a:cubicBezTo>
                    <a:lnTo>
                      <a:pt x="18" y="20"/>
                    </a:lnTo>
                    <a:cubicBezTo>
                      <a:pt x="1" y="46"/>
                      <a:pt x="8" y="114"/>
                      <a:pt x="9" y="114"/>
                    </a:cubicBezTo>
                    <a:cubicBezTo>
                      <a:pt x="9" y="114"/>
                      <a:pt x="9" y="114"/>
                      <a:pt x="9" y="113"/>
                    </a:cubicBezTo>
                    <a:lnTo>
                      <a:pt x="9" y="487"/>
                    </a:lnTo>
                    <a:lnTo>
                      <a:pt x="3060" y="487"/>
                    </a:lnTo>
                    <a:cubicBezTo>
                      <a:pt x="3247" y="487"/>
                      <a:pt x="3663" y="489"/>
                      <a:pt x="4140" y="489"/>
                    </a:cubicBezTo>
                    <a:cubicBezTo>
                      <a:pt x="4856" y="489"/>
                      <a:pt x="5708" y="486"/>
                      <a:pt x="6129" y="469"/>
                    </a:cubicBezTo>
                    <a:lnTo>
                      <a:pt x="6129" y="216"/>
                    </a:lnTo>
                    <a:cubicBezTo>
                      <a:pt x="6138" y="188"/>
                      <a:pt x="6129" y="66"/>
                      <a:pt x="6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3330128" y="1805019"/>
                <a:ext cx="106663" cy="31475"/>
              </a:xfrm>
              <a:custGeom>
                <a:rect b="b" l="l" r="r" t="t"/>
                <a:pathLst>
                  <a:path extrusionOk="0" h="481" w="1630">
                    <a:moveTo>
                      <a:pt x="1620" y="1"/>
                    </a:moveTo>
                    <a:cubicBezTo>
                      <a:pt x="1512" y="10"/>
                      <a:pt x="1341" y="12"/>
                      <a:pt x="1181" y="12"/>
                    </a:cubicBezTo>
                    <a:cubicBezTo>
                      <a:pt x="1021" y="12"/>
                      <a:pt x="871" y="10"/>
                      <a:pt x="806" y="10"/>
                    </a:cubicBezTo>
                    <a:lnTo>
                      <a:pt x="1" y="10"/>
                    </a:lnTo>
                    <a:lnTo>
                      <a:pt x="1" y="103"/>
                    </a:lnTo>
                    <a:lnTo>
                      <a:pt x="1" y="478"/>
                    </a:lnTo>
                    <a:lnTo>
                      <a:pt x="806" y="478"/>
                    </a:lnTo>
                    <a:cubicBezTo>
                      <a:pt x="871" y="478"/>
                      <a:pt x="1028" y="480"/>
                      <a:pt x="1192" y="480"/>
                    </a:cubicBezTo>
                    <a:cubicBezTo>
                      <a:pt x="1356" y="480"/>
                      <a:pt x="1526" y="478"/>
                      <a:pt x="1620" y="468"/>
                    </a:cubicBezTo>
                    <a:lnTo>
                      <a:pt x="1620" y="206"/>
                    </a:lnTo>
                    <a:cubicBezTo>
                      <a:pt x="1629" y="188"/>
                      <a:pt x="1620" y="57"/>
                      <a:pt x="1620"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3330128" y="1856453"/>
                <a:ext cx="106663" cy="32064"/>
              </a:xfrm>
              <a:custGeom>
                <a:rect b="b" l="l" r="r" t="t"/>
                <a:pathLst>
                  <a:path extrusionOk="0" h="490" w="1630">
                    <a:moveTo>
                      <a:pt x="1620" y="1"/>
                    </a:moveTo>
                    <a:cubicBezTo>
                      <a:pt x="1512" y="10"/>
                      <a:pt x="1341" y="12"/>
                      <a:pt x="1181" y="12"/>
                    </a:cubicBezTo>
                    <a:cubicBezTo>
                      <a:pt x="1021" y="12"/>
                      <a:pt x="871" y="10"/>
                      <a:pt x="806" y="10"/>
                    </a:cubicBezTo>
                    <a:lnTo>
                      <a:pt x="1" y="10"/>
                    </a:lnTo>
                    <a:lnTo>
                      <a:pt x="1" y="113"/>
                    </a:lnTo>
                    <a:lnTo>
                      <a:pt x="1" y="487"/>
                    </a:lnTo>
                    <a:lnTo>
                      <a:pt x="806" y="487"/>
                    </a:lnTo>
                    <a:cubicBezTo>
                      <a:pt x="871" y="487"/>
                      <a:pt x="1028" y="490"/>
                      <a:pt x="1192" y="490"/>
                    </a:cubicBezTo>
                    <a:cubicBezTo>
                      <a:pt x="1356" y="490"/>
                      <a:pt x="1526" y="487"/>
                      <a:pt x="1620" y="478"/>
                    </a:cubicBezTo>
                    <a:lnTo>
                      <a:pt x="1620" y="216"/>
                    </a:lnTo>
                    <a:cubicBezTo>
                      <a:pt x="1629" y="169"/>
                      <a:pt x="1620" y="47"/>
                      <a:pt x="1620"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3330128" y="1906643"/>
                <a:ext cx="594696" cy="32653"/>
              </a:xfrm>
              <a:custGeom>
                <a:rect b="b" l="l" r="r" t="t"/>
                <a:pathLst>
                  <a:path extrusionOk="0" h="499" w="9088">
                    <a:moveTo>
                      <a:pt x="9059" y="1"/>
                    </a:moveTo>
                    <a:cubicBezTo>
                      <a:pt x="8562" y="13"/>
                      <a:pt x="7786" y="16"/>
                      <a:pt x="7008" y="16"/>
                    </a:cubicBezTo>
                    <a:cubicBezTo>
                      <a:pt x="5971" y="16"/>
                      <a:pt x="4930" y="10"/>
                      <a:pt x="4540" y="10"/>
                    </a:cubicBezTo>
                    <a:lnTo>
                      <a:pt x="29" y="10"/>
                    </a:lnTo>
                    <a:cubicBezTo>
                      <a:pt x="1" y="48"/>
                      <a:pt x="1" y="123"/>
                      <a:pt x="1" y="123"/>
                    </a:cubicBezTo>
                    <a:lnTo>
                      <a:pt x="1" y="497"/>
                    </a:lnTo>
                    <a:lnTo>
                      <a:pt x="4540" y="497"/>
                    </a:lnTo>
                    <a:cubicBezTo>
                      <a:pt x="4820" y="497"/>
                      <a:pt x="5438" y="498"/>
                      <a:pt x="6144" y="498"/>
                    </a:cubicBezTo>
                    <a:cubicBezTo>
                      <a:pt x="7204" y="498"/>
                      <a:pt x="8464" y="495"/>
                      <a:pt x="9087" y="478"/>
                    </a:cubicBezTo>
                    <a:cubicBezTo>
                      <a:pt x="9087" y="403"/>
                      <a:pt x="9087" y="310"/>
                      <a:pt x="9078" y="226"/>
                    </a:cubicBezTo>
                    <a:cubicBezTo>
                      <a:pt x="9078" y="179"/>
                      <a:pt x="9078" y="48"/>
                      <a:pt x="90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3584287" y="1538623"/>
                <a:ext cx="159275" cy="31475"/>
              </a:xfrm>
              <a:custGeom>
                <a:rect b="b" l="l" r="r" t="t"/>
                <a:pathLst>
                  <a:path extrusionOk="0" h="481" w="2434">
                    <a:moveTo>
                      <a:pt x="2424" y="1"/>
                    </a:moveTo>
                    <a:cubicBezTo>
                      <a:pt x="2270" y="10"/>
                      <a:pt x="2015" y="13"/>
                      <a:pt x="1775" y="13"/>
                    </a:cubicBezTo>
                    <a:cubicBezTo>
                      <a:pt x="1535" y="13"/>
                      <a:pt x="1311" y="10"/>
                      <a:pt x="1217" y="10"/>
                    </a:cubicBezTo>
                    <a:lnTo>
                      <a:pt x="10" y="10"/>
                    </a:lnTo>
                    <a:cubicBezTo>
                      <a:pt x="1" y="45"/>
                      <a:pt x="9" y="105"/>
                      <a:pt x="2" y="105"/>
                    </a:cubicBezTo>
                    <a:cubicBezTo>
                      <a:pt x="2" y="105"/>
                      <a:pt x="1" y="104"/>
                      <a:pt x="0" y="104"/>
                    </a:cubicBezTo>
                    <a:lnTo>
                      <a:pt x="0" y="478"/>
                    </a:lnTo>
                    <a:lnTo>
                      <a:pt x="1217" y="478"/>
                    </a:lnTo>
                    <a:cubicBezTo>
                      <a:pt x="1311" y="478"/>
                      <a:pt x="1545" y="480"/>
                      <a:pt x="1789" y="480"/>
                    </a:cubicBezTo>
                    <a:cubicBezTo>
                      <a:pt x="2033" y="480"/>
                      <a:pt x="2288" y="478"/>
                      <a:pt x="2424" y="469"/>
                    </a:cubicBezTo>
                    <a:lnTo>
                      <a:pt x="2424" y="207"/>
                    </a:lnTo>
                    <a:cubicBezTo>
                      <a:pt x="2434" y="188"/>
                      <a:pt x="2434" y="57"/>
                      <a:pt x="2424"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3272609" y="2026067"/>
                <a:ext cx="164183" cy="31737"/>
              </a:xfrm>
              <a:custGeom>
                <a:rect b="b" l="l" r="r" t="t"/>
                <a:pathLst>
                  <a:path extrusionOk="0" h="485" w="2509">
                    <a:moveTo>
                      <a:pt x="2499" y="1"/>
                    </a:moveTo>
                    <a:cubicBezTo>
                      <a:pt x="2363" y="13"/>
                      <a:pt x="2149" y="16"/>
                      <a:pt x="1934" y="16"/>
                    </a:cubicBezTo>
                    <a:cubicBezTo>
                      <a:pt x="1648" y="16"/>
                      <a:pt x="1361" y="10"/>
                      <a:pt x="1254" y="10"/>
                    </a:cubicBezTo>
                    <a:lnTo>
                      <a:pt x="19" y="10"/>
                    </a:lnTo>
                    <a:cubicBezTo>
                      <a:pt x="2" y="43"/>
                      <a:pt x="15" y="107"/>
                      <a:pt x="5" y="107"/>
                    </a:cubicBezTo>
                    <a:cubicBezTo>
                      <a:pt x="4" y="107"/>
                      <a:pt x="2" y="106"/>
                      <a:pt x="0" y="104"/>
                    </a:cubicBezTo>
                    <a:lnTo>
                      <a:pt x="0" y="478"/>
                    </a:lnTo>
                    <a:lnTo>
                      <a:pt x="1245" y="478"/>
                    </a:lnTo>
                    <a:cubicBezTo>
                      <a:pt x="1352" y="478"/>
                      <a:pt x="1648" y="484"/>
                      <a:pt x="1937" y="484"/>
                    </a:cubicBezTo>
                    <a:cubicBezTo>
                      <a:pt x="2153" y="484"/>
                      <a:pt x="2365" y="481"/>
                      <a:pt x="2490" y="469"/>
                    </a:cubicBezTo>
                    <a:lnTo>
                      <a:pt x="2490" y="216"/>
                    </a:lnTo>
                    <a:cubicBezTo>
                      <a:pt x="2508" y="188"/>
                      <a:pt x="2499" y="57"/>
                      <a:pt x="2499"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3272609" y="2095889"/>
                <a:ext cx="164183" cy="32064"/>
              </a:xfrm>
              <a:custGeom>
                <a:rect b="b" l="l" r="r" t="t"/>
                <a:pathLst>
                  <a:path extrusionOk="0" h="490" w="2509">
                    <a:moveTo>
                      <a:pt x="2499" y="1"/>
                    </a:moveTo>
                    <a:cubicBezTo>
                      <a:pt x="2340" y="10"/>
                      <a:pt x="2075" y="12"/>
                      <a:pt x="1827" y="12"/>
                    </a:cubicBezTo>
                    <a:cubicBezTo>
                      <a:pt x="1579" y="12"/>
                      <a:pt x="1348" y="10"/>
                      <a:pt x="1254" y="10"/>
                    </a:cubicBezTo>
                    <a:lnTo>
                      <a:pt x="19" y="10"/>
                    </a:lnTo>
                    <a:cubicBezTo>
                      <a:pt x="0" y="47"/>
                      <a:pt x="19" y="113"/>
                      <a:pt x="0" y="113"/>
                    </a:cubicBezTo>
                    <a:lnTo>
                      <a:pt x="0" y="487"/>
                    </a:lnTo>
                    <a:lnTo>
                      <a:pt x="1245" y="487"/>
                    </a:lnTo>
                    <a:cubicBezTo>
                      <a:pt x="1339" y="487"/>
                      <a:pt x="1577" y="489"/>
                      <a:pt x="1829" y="489"/>
                    </a:cubicBezTo>
                    <a:cubicBezTo>
                      <a:pt x="2080" y="489"/>
                      <a:pt x="2344" y="487"/>
                      <a:pt x="2490" y="478"/>
                    </a:cubicBezTo>
                    <a:lnTo>
                      <a:pt x="2490" y="225"/>
                    </a:lnTo>
                    <a:cubicBezTo>
                      <a:pt x="2508" y="178"/>
                      <a:pt x="2499" y="47"/>
                      <a:pt x="24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3272609" y="2156484"/>
                <a:ext cx="139055" cy="32064"/>
              </a:xfrm>
              <a:custGeom>
                <a:rect b="b" l="l" r="r" t="t"/>
                <a:pathLst>
                  <a:path extrusionOk="0" h="490" w="2125">
                    <a:moveTo>
                      <a:pt x="2096" y="1"/>
                    </a:moveTo>
                    <a:cubicBezTo>
                      <a:pt x="1961" y="10"/>
                      <a:pt x="1739" y="13"/>
                      <a:pt x="1532" y="13"/>
                    </a:cubicBezTo>
                    <a:cubicBezTo>
                      <a:pt x="1324" y="13"/>
                      <a:pt x="1133" y="10"/>
                      <a:pt x="1058" y="10"/>
                    </a:cubicBezTo>
                    <a:lnTo>
                      <a:pt x="19" y="10"/>
                    </a:lnTo>
                    <a:cubicBezTo>
                      <a:pt x="0" y="48"/>
                      <a:pt x="19" y="113"/>
                      <a:pt x="19" y="113"/>
                    </a:cubicBezTo>
                    <a:lnTo>
                      <a:pt x="19" y="488"/>
                    </a:lnTo>
                    <a:lnTo>
                      <a:pt x="1067" y="488"/>
                    </a:lnTo>
                    <a:cubicBezTo>
                      <a:pt x="1151" y="488"/>
                      <a:pt x="1353" y="490"/>
                      <a:pt x="1564" y="490"/>
                    </a:cubicBezTo>
                    <a:cubicBezTo>
                      <a:pt x="1776" y="490"/>
                      <a:pt x="1998" y="488"/>
                      <a:pt x="2125" y="478"/>
                    </a:cubicBezTo>
                    <a:lnTo>
                      <a:pt x="2125" y="216"/>
                    </a:lnTo>
                    <a:cubicBezTo>
                      <a:pt x="2096" y="188"/>
                      <a:pt x="2096" y="48"/>
                      <a:pt x="2096"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3455703" y="2026067"/>
                <a:ext cx="110262" cy="31737"/>
              </a:xfrm>
              <a:custGeom>
                <a:rect b="b" l="l" r="r" t="t"/>
                <a:pathLst>
                  <a:path extrusionOk="0" h="485" w="1685">
                    <a:moveTo>
                      <a:pt x="1675" y="1"/>
                    </a:moveTo>
                    <a:cubicBezTo>
                      <a:pt x="1583" y="13"/>
                      <a:pt x="1439" y="16"/>
                      <a:pt x="1295" y="16"/>
                    </a:cubicBezTo>
                    <a:cubicBezTo>
                      <a:pt x="1102" y="16"/>
                      <a:pt x="908" y="10"/>
                      <a:pt x="833" y="10"/>
                    </a:cubicBezTo>
                    <a:lnTo>
                      <a:pt x="0" y="10"/>
                    </a:lnTo>
                    <a:lnTo>
                      <a:pt x="0" y="104"/>
                    </a:lnTo>
                    <a:lnTo>
                      <a:pt x="0" y="478"/>
                    </a:lnTo>
                    <a:lnTo>
                      <a:pt x="843" y="478"/>
                    </a:lnTo>
                    <a:cubicBezTo>
                      <a:pt x="917" y="478"/>
                      <a:pt x="1121" y="484"/>
                      <a:pt x="1316" y="484"/>
                    </a:cubicBezTo>
                    <a:cubicBezTo>
                      <a:pt x="1462" y="484"/>
                      <a:pt x="1605" y="481"/>
                      <a:pt x="1685" y="469"/>
                    </a:cubicBezTo>
                    <a:lnTo>
                      <a:pt x="1685" y="216"/>
                    </a:lnTo>
                    <a:cubicBezTo>
                      <a:pt x="1675" y="188"/>
                      <a:pt x="1675" y="57"/>
                      <a:pt x="1675"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3330128" y="2269167"/>
                <a:ext cx="594696" cy="31999"/>
              </a:xfrm>
              <a:custGeom>
                <a:rect b="b" l="l" r="r" t="t"/>
                <a:pathLst>
                  <a:path extrusionOk="0" h="489" w="9088">
                    <a:moveTo>
                      <a:pt x="9059" y="1"/>
                    </a:moveTo>
                    <a:cubicBezTo>
                      <a:pt x="8363" y="18"/>
                      <a:pt x="7121" y="21"/>
                      <a:pt x="6091" y="21"/>
                    </a:cubicBezTo>
                    <a:cubicBezTo>
                      <a:pt x="5405" y="21"/>
                      <a:pt x="4813" y="19"/>
                      <a:pt x="4540" y="19"/>
                    </a:cubicBezTo>
                    <a:lnTo>
                      <a:pt x="29" y="19"/>
                    </a:lnTo>
                    <a:cubicBezTo>
                      <a:pt x="3" y="54"/>
                      <a:pt x="1" y="114"/>
                      <a:pt x="1" y="114"/>
                    </a:cubicBezTo>
                    <a:cubicBezTo>
                      <a:pt x="1" y="114"/>
                      <a:pt x="1" y="114"/>
                      <a:pt x="1" y="113"/>
                    </a:cubicBezTo>
                    <a:lnTo>
                      <a:pt x="1" y="487"/>
                    </a:lnTo>
                    <a:lnTo>
                      <a:pt x="4540" y="487"/>
                    </a:lnTo>
                    <a:cubicBezTo>
                      <a:pt x="4820" y="487"/>
                      <a:pt x="5438" y="489"/>
                      <a:pt x="6144" y="489"/>
                    </a:cubicBezTo>
                    <a:cubicBezTo>
                      <a:pt x="7204" y="489"/>
                      <a:pt x="8464" y="486"/>
                      <a:pt x="9087" y="469"/>
                    </a:cubicBezTo>
                    <a:cubicBezTo>
                      <a:pt x="9087" y="394"/>
                      <a:pt x="9087" y="300"/>
                      <a:pt x="9078" y="216"/>
                    </a:cubicBezTo>
                    <a:cubicBezTo>
                      <a:pt x="9078" y="179"/>
                      <a:pt x="9078" y="57"/>
                      <a:pt x="90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3330128" y="2320012"/>
                <a:ext cx="594696" cy="31672"/>
              </a:xfrm>
              <a:custGeom>
                <a:rect b="b" l="l" r="r" t="t"/>
                <a:pathLst>
                  <a:path extrusionOk="0" h="484" w="9088">
                    <a:moveTo>
                      <a:pt x="9059" y="0"/>
                    </a:moveTo>
                    <a:cubicBezTo>
                      <a:pt x="8562" y="13"/>
                      <a:pt x="7786" y="16"/>
                      <a:pt x="7008" y="16"/>
                    </a:cubicBezTo>
                    <a:cubicBezTo>
                      <a:pt x="5971" y="16"/>
                      <a:pt x="4930" y="10"/>
                      <a:pt x="4540" y="10"/>
                    </a:cubicBezTo>
                    <a:lnTo>
                      <a:pt x="29" y="10"/>
                    </a:lnTo>
                    <a:cubicBezTo>
                      <a:pt x="4" y="43"/>
                      <a:pt x="1" y="106"/>
                      <a:pt x="1" y="106"/>
                    </a:cubicBezTo>
                    <a:cubicBezTo>
                      <a:pt x="1" y="106"/>
                      <a:pt x="1" y="105"/>
                      <a:pt x="1" y="103"/>
                    </a:cubicBezTo>
                    <a:lnTo>
                      <a:pt x="1" y="478"/>
                    </a:lnTo>
                    <a:lnTo>
                      <a:pt x="4540" y="478"/>
                    </a:lnTo>
                    <a:cubicBezTo>
                      <a:pt x="4941" y="478"/>
                      <a:pt x="6029" y="484"/>
                      <a:pt x="7082" y="484"/>
                    </a:cubicBezTo>
                    <a:cubicBezTo>
                      <a:pt x="7872" y="484"/>
                      <a:pt x="8642" y="480"/>
                      <a:pt x="9087" y="468"/>
                    </a:cubicBezTo>
                    <a:cubicBezTo>
                      <a:pt x="9087" y="384"/>
                      <a:pt x="9087" y="291"/>
                      <a:pt x="9078" y="216"/>
                    </a:cubicBezTo>
                    <a:cubicBezTo>
                      <a:pt x="9078" y="188"/>
                      <a:pt x="9078" y="4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3330128" y="2770091"/>
                <a:ext cx="594696" cy="32588"/>
              </a:xfrm>
              <a:custGeom>
                <a:rect b="b" l="l" r="r" t="t"/>
                <a:pathLst>
                  <a:path extrusionOk="0" h="498" w="9088">
                    <a:moveTo>
                      <a:pt x="9059" y="0"/>
                    </a:moveTo>
                    <a:cubicBezTo>
                      <a:pt x="8562" y="13"/>
                      <a:pt x="7786" y="16"/>
                      <a:pt x="7008" y="16"/>
                    </a:cubicBezTo>
                    <a:cubicBezTo>
                      <a:pt x="5971" y="16"/>
                      <a:pt x="4930" y="10"/>
                      <a:pt x="4540" y="10"/>
                    </a:cubicBezTo>
                    <a:lnTo>
                      <a:pt x="29" y="10"/>
                    </a:lnTo>
                    <a:cubicBezTo>
                      <a:pt x="1" y="47"/>
                      <a:pt x="1" y="122"/>
                      <a:pt x="1" y="122"/>
                    </a:cubicBezTo>
                    <a:lnTo>
                      <a:pt x="1" y="496"/>
                    </a:lnTo>
                    <a:lnTo>
                      <a:pt x="4540" y="496"/>
                    </a:lnTo>
                    <a:cubicBezTo>
                      <a:pt x="4820" y="496"/>
                      <a:pt x="5438" y="498"/>
                      <a:pt x="6144" y="498"/>
                    </a:cubicBezTo>
                    <a:cubicBezTo>
                      <a:pt x="7204" y="498"/>
                      <a:pt x="8464" y="495"/>
                      <a:pt x="9087" y="478"/>
                    </a:cubicBezTo>
                    <a:cubicBezTo>
                      <a:pt x="9087" y="403"/>
                      <a:pt x="9087" y="309"/>
                      <a:pt x="9078" y="225"/>
                    </a:cubicBezTo>
                    <a:cubicBezTo>
                      <a:pt x="9078" y="188"/>
                      <a:pt x="9078" y="5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3330128" y="2824601"/>
                <a:ext cx="594696" cy="31410"/>
              </a:xfrm>
              <a:custGeom>
                <a:rect b="b" l="l" r="r" t="t"/>
                <a:pathLst>
                  <a:path extrusionOk="0" h="480" w="9088">
                    <a:moveTo>
                      <a:pt x="9059" y="0"/>
                    </a:moveTo>
                    <a:cubicBezTo>
                      <a:pt x="8479" y="10"/>
                      <a:pt x="7520" y="12"/>
                      <a:pt x="6620" y="12"/>
                    </a:cubicBezTo>
                    <a:cubicBezTo>
                      <a:pt x="5721" y="12"/>
                      <a:pt x="4881" y="10"/>
                      <a:pt x="4540" y="10"/>
                    </a:cubicBezTo>
                    <a:lnTo>
                      <a:pt x="29" y="10"/>
                    </a:lnTo>
                    <a:cubicBezTo>
                      <a:pt x="3" y="45"/>
                      <a:pt x="1" y="104"/>
                      <a:pt x="1" y="104"/>
                    </a:cubicBezTo>
                    <a:cubicBezTo>
                      <a:pt x="1" y="104"/>
                      <a:pt x="1" y="104"/>
                      <a:pt x="1" y="103"/>
                    </a:cubicBezTo>
                    <a:lnTo>
                      <a:pt x="1" y="478"/>
                    </a:lnTo>
                    <a:lnTo>
                      <a:pt x="4540" y="478"/>
                    </a:lnTo>
                    <a:cubicBezTo>
                      <a:pt x="4890" y="478"/>
                      <a:pt x="5768" y="480"/>
                      <a:pt x="6687" y="480"/>
                    </a:cubicBezTo>
                    <a:cubicBezTo>
                      <a:pt x="7607" y="480"/>
                      <a:pt x="8568" y="478"/>
                      <a:pt x="9087" y="468"/>
                    </a:cubicBezTo>
                    <a:cubicBezTo>
                      <a:pt x="9087" y="384"/>
                      <a:pt x="9087" y="290"/>
                      <a:pt x="9078" y="206"/>
                    </a:cubicBezTo>
                    <a:cubicBezTo>
                      <a:pt x="9078" y="187"/>
                      <a:pt x="9078" y="47"/>
                      <a:pt x="9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3330783" y="2370857"/>
                <a:ext cx="336218" cy="32064"/>
              </a:xfrm>
              <a:custGeom>
                <a:rect b="b" l="l" r="r" t="t"/>
                <a:pathLst>
                  <a:path extrusionOk="0" h="490" w="5138">
                    <a:moveTo>
                      <a:pt x="5119" y="0"/>
                    </a:moveTo>
                    <a:cubicBezTo>
                      <a:pt x="4792" y="10"/>
                      <a:pt x="4249" y="12"/>
                      <a:pt x="3740" y="12"/>
                    </a:cubicBezTo>
                    <a:cubicBezTo>
                      <a:pt x="3231" y="12"/>
                      <a:pt x="2756" y="10"/>
                      <a:pt x="2564" y="10"/>
                    </a:cubicBezTo>
                    <a:lnTo>
                      <a:pt x="19" y="10"/>
                    </a:lnTo>
                    <a:cubicBezTo>
                      <a:pt x="0" y="47"/>
                      <a:pt x="0" y="112"/>
                      <a:pt x="0" y="112"/>
                    </a:cubicBezTo>
                    <a:lnTo>
                      <a:pt x="0" y="487"/>
                    </a:lnTo>
                    <a:lnTo>
                      <a:pt x="2564" y="487"/>
                    </a:lnTo>
                    <a:cubicBezTo>
                      <a:pt x="2761" y="487"/>
                      <a:pt x="3257" y="489"/>
                      <a:pt x="3777" y="489"/>
                    </a:cubicBezTo>
                    <a:cubicBezTo>
                      <a:pt x="4298" y="489"/>
                      <a:pt x="4843" y="487"/>
                      <a:pt x="5138" y="477"/>
                    </a:cubicBezTo>
                    <a:lnTo>
                      <a:pt x="5138" y="215"/>
                    </a:lnTo>
                    <a:cubicBezTo>
                      <a:pt x="5128" y="187"/>
                      <a:pt x="5128" y="47"/>
                      <a:pt x="5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3"/>
              <p:cNvSpPr/>
              <p:nvPr/>
            </p:nvSpPr>
            <p:spPr>
              <a:xfrm>
                <a:off x="3330783" y="2421047"/>
                <a:ext cx="211298" cy="31672"/>
              </a:xfrm>
              <a:custGeom>
                <a:rect b="b" l="l" r="r" t="t"/>
                <a:pathLst>
                  <a:path extrusionOk="0" h="484" w="3229">
                    <a:moveTo>
                      <a:pt x="3219" y="1"/>
                    </a:moveTo>
                    <a:cubicBezTo>
                      <a:pt x="3014" y="10"/>
                      <a:pt x="2672" y="12"/>
                      <a:pt x="2353" y="12"/>
                    </a:cubicBezTo>
                    <a:cubicBezTo>
                      <a:pt x="2033" y="12"/>
                      <a:pt x="1736" y="10"/>
                      <a:pt x="1619" y="10"/>
                    </a:cubicBezTo>
                    <a:lnTo>
                      <a:pt x="19" y="10"/>
                    </a:lnTo>
                    <a:cubicBezTo>
                      <a:pt x="2" y="43"/>
                      <a:pt x="1" y="106"/>
                      <a:pt x="0" y="106"/>
                    </a:cubicBezTo>
                    <a:cubicBezTo>
                      <a:pt x="0" y="106"/>
                      <a:pt x="0" y="105"/>
                      <a:pt x="0" y="103"/>
                    </a:cubicBezTo>
                    <a:lnTo>
                      <a:pt x="0" y="478"/>
                    </a:lnTo>
                    <a:lnTo>
                      <a:pt x="1619" y="478"/>
                    </a:lnTo>
                    <a:cubicBezTo>
                      <a:pt x="1758" y="478"/>
                      <a:pt x="2148" y="484"/>
                      <a:pt x="2523" y="484"/>
                    </a:cubicBezTo>
                    <a:cubicBezTo>
                      <a:pt x="2804" y="484"/>
                      <a:pt x="3076" y="480"/>
                      <a:pt x="3229" y="468"/>
                    </a:cubicBezTo>
                    <a:lnTo>
                      <a:pt x="3229" y="216"/>
                    </a:lnTo>
                    <a:cubicBezTo>
                      <a:pt x="3219" y="188"/>
                      <a:pt x="3219" y="47"/>
                      <a:pt x="3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3"/>
              <p:cNvSpPr/>
              <p:nvPr/>
            </p:nvSpPr>
            <p:spPr>
              <a:xfrm>
                <a:off x="3330128" y="2471892"/>
                <a:ext cx="162350" cy="32064"/>
              </a:xfrm>
              <a:custGeom>
                <a:rect b="b" l="l" r="r" t="t"/>
                <a:pathLst>
                  <a:path extrusionOk="0" h="490" w="2481">
                    <a:moveTo>
                      <a:pt x="2481" y="0"/>
                    </a:moveTo>
                    <a:cubicBezTo>
                      <a:pt x="2322" y="10"/>
                      <a:pt x="2060" y="12"/>
                      <a:pt x="1814" y="12"/>
                    </a:cubicBezTo>
                    <a:cubicBezTo>
                      <a:pt x="1568" y="12"/>
                      <a:pt x="1339" y="10"/>
                      <a:pt x="1246" y="10"/>
                    </a:cubicBezTo>
                    <a:lnTo>
                      <a:pt x="10" y="10"/>
                    </a:lnTo>
                    <a:cubicBezTo>
                      <a:pt x="1" y="47"/>
                      <a:pt x="10" y="113"/>
                      <a:pt x="1" y="113"/>
                    </a:cubicBezTo>
                    <a:lnTo>
                      <a:pt x="1" y="487"/>
                    </a:lnTo>
                    <a:lnTo>
                      <a:pt x="1246" y="487"/>
                    </a:lnTo>
                    <a:cubicBezTo>
                      <a:pt x="1339" y="487"/>
                      <a:pt x="1578" y="489"/>
                      <a:pt x="1828" y="489"/>
                    </a:cubicBezTo>
                    <a:cubicBezTo>
                      <a:pt x="2078" y="489"/>
                      <a:pt x="2340" y="487"/>
                      <a:pt x="2481" y="477"/>
                    </a:cubicBezTo>
                    <a:lnTo>
                      <a:pt x="2481" y="215"/>
                    </a:lnTo>
                    <a:lnTo>
                      <a:pt x="248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3"/>
              <p:cNvSpPr/>
              <p:nvPr/>
            </p:nvSpPr>
            <p:spPr>
              <a:xfrm>
                <a:off x="3330128" y="2522083"/>
                <a:ext cx="452042" cy="32326"/>
              </a:xfrm>
              <a:custGeom>
                <a:rect b="b" l="l" r="r" t="t"/>
                <a:pathLst>
                  <a:path extrusionOk="0" h="494" w="6908">
                    <a:moveTo>
                      <a:pt x="6879" y="1"/>
                    </a:moveTo>
                    <a:cubicBezTo>
                      <a:pt x="6439" y="10"/>
                      <a:pt x="5712" y="12"/>
                      <a:pt x="5030" y="12"/>
                    </a:cubicBezTo>
                    <a:cubicBezTo>
                      <a:pt x="4348" y="12"/>
                      <a:pt x="3711" y="10"/>
                      <a:pt x="3454" y="10"/>
                    </a:cubicBezTo>
                    <a:lnTo>
                      <a:pt x="29" y="10"/>
                    </a:lnTo>
                    <a:cubicBezTo>
                      <a:pt x="1" y="47"/>
                      <a:pt x="10" y="113"/>
                      <a:pt x="10" y="113"/>
                    </a:cubicBezTo>
                    <a:lnTo>
                      <a:pt x="10" y="487"/>
                    </a:lnTo>
                    <a:lnTo>
                      <a:pt x="3454" y="487"/>
                    </a:lnTo>
                    <a:cubicBezTo>
                      <a:pt x="3753" y="487"/>
                      <a:pt x="4578" y="493"/>
                      <a:pt x="5379" y="493"/>
                    </a:cubicBezTo>
                    <a:cubicBezTo>
                      <a:pt x="5979" y="493"/>
                      <a:pt x="6566" y="490"/>
                      <a:pt x="6907" y="478"/>
                    </a:cubicBezTo>
                    <a:lnTo>
                      <a:pt x="6907" y="225"/>
                    </a:lnTo>
                    <a:cubicBezTo>
                      <a:pt x="6888" y="188"/>
                      <a:pt x="6888" y="57"/>
                      <a:pt x="68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3"/>
              <p:cNvSpPr/>
              <p:nvPr/>
            </p:nvSpPr>
            <p:spPr>
              <a:xfrm>
                <a:off x="3329539" y="2573517"/>
                <a:ext cx="500335" cy="32326"/>
              </a:xfrm>
              <a:custGeom>
                <a:rect b="b" l="l" r="r" t="t"/>
                <a:pathLst>
                  <a:path extrusionOk="0" h="494" w="7646">
                    <a:moveTo>
                      <a:pt x="7627" y="1"/>
                    </a:moveTo>
                    <a:cubicBezTo>
                      <a:pt x="7141" y="10"/>
                      <a:pt x="6334" y="12"/>
                      <a:pt x="5577" y="12"/>
                    </a:cubicBezTo>
                    <a:cubicBezTo>
                      <a:pt x="4820" y="12"/>
                      <a:pt x="4113" y="10"/>
                      <a:pt x="3828" y="10"/>
                    </a:cubicBezTo>
                    <a:lnTo>
                      <a:pt x="19" y="10"/>
                    </a:lnTo>
                    <a:cubicBezTo>
                      <a:pt x="1" y="47"/>
                      <a:pt x="1" y="113"/>
                      <a:pt x="1" y="113"/>
                    </a:cubicBezTo>
                    <a:lnTo>
                      <a:pt x="1" y="487"/>
                    </a:lnTo>
                    <a:lnTo>
                      <a:pt x="3828" y="487"/>
                    </a:lnTo>
                    <a:cubicBezTo>
                      <a:pt x="4160" y="487"/>
                      <a:pt x="5075" y="493"/>
                      <a:pt x="5961" y="493"/>
                    </a:cubicBezTo>
                    <a:cubicBezTo>
                      <a:pt x="6625" y="493"/>
                      <a:pt x="7273" y="490"/>
                      <a:pt x="7646" y="478"/>
                    </a:cubicBezTo>
                    <a:lnTo>
                      <a:pt x="7646" y="225"/>
                    </a:lnTo>
                    <a:cubicBezTo>
                      <a:pt x="7646" y="178"/>
                      <a:pt x="7637" y="47"/>
                      <a:pt x="76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3"/>
              <p:cNvSpPr/>
              <p:nvPr/>
            </p:nvSpPr>
            <p:spPr>
              <a:xfrm>
                <a:off x="3584287" y="2026067"/>
                <a:ext cx="159275" cy="31737"/>
              </a:xfrm>
              <a:custGeom>
                <a:rect b="b" l="l" r="r" t="t"/>
                <a:pathLst>
                  <a:path extrusionOk="0" h="485" w="2434">
                    <a:moveTo>
                      <a:pt x="2424" y="1"/>
                    </a:moveTo>
                    <a:cubicBezTo>
                      <a:pt x="2292" y="13"/>
                      <a:pt x="2086" y="16"/>
                      <a:pt x="1878" y="16"/>
                    </a:cubicBezTo>
                    <a:cubicBezTo>
                      <a:pt x="1602" y="16"/>
                      <a:pt x="1324" y="10"/>
                      <a:pt x="1217" y="10"/>
                    </a:cubicBezTo>
                    <a:lnTo>
                      <a:pt x="10" y="10"/>
                    </a:lnTo>
                    <a:cubicBezTo>
                      <a:pt x="1" y="43"/>
                      <a:pt x="8" y="107"/>
                      <a:pt x="3" y="107"/>
                    </a:cubicBezTo>
                    <a:cubicBezTo>
                      <a:pt x="2" y="107"/>
                      <a:pt x="1" y="106"/>
                      <a:pt x="0" y="104"/>
                    </a:cubicBezTo>
                    <a:lnTo>
                      <a:pt x="0" y="478"/>
                    </a:lnTo>
                    <a:lnTo>
                      <a:pt x="1217" y="478"/>
                    </a:lnTo>
                    <a:cubicBezTo>
                      <a:pt x="1324" y="478"/>
                      <a:pt x="1614" y="484"/>
                      <a:pt x="1894" y="484"/>
                    </a:cubicBezTo>
                    <a:cubicBezTo>
                      <a:pt x="2104" y="484"/>
                      <a:pt x="2308" y="481"/>
                      <a:pt x="2424" y="469"/>
                    </a:cubicBezTo>
                    <a:lnTo>
                      <a:pt x="2424" y="216"/>
                    </a:lnTo>
                    <a:cubicBezTo>
                      <a:pt x="2434" y="188"/>
                      <a:pt x="2434" y="57"/>
                      <a:pt x="2424"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3"/>
              <p:cNvSpPr/>
              <p:nvPr/>
            </p:nvSpPr>
            <p:spPr>
              <a:xfrm>
                <a:off x="3272609" y="2699680"/>
                <a:ext cx="164183" cy="31672"/>
              </a:xfrm>
              <a:custGeom>
                <a:rect b="b" l="l" r="r" t="t"/>
                <a:pathLst>
                  <a:path extrusionOk="0" h="484" w="2509">
                    <a:moveTo>
                      <a:pt x="2499" y="0"/>
                    </a:moveTo>
                    <a:cubicBezTo>
                      <a:pt x="2363" y="12"/>
                      <a:pt x="2149" y="16"/>
                      <a:pt x="1934" y="16"/>
                    </a:cubicBezTo>
                    <a:cubicBezTo>
                      <a:pt x="1648" y="16"/>
                      <a:pt x="1361" y="10"/>
                      <a:pt x="1254" y="10"/>
                    </a:cubicBezTo>
                    <a:lnTo>
                      <a:pt x="19" y="10"/>
                    </a:lnTo>
                    <a:cubicBezTo>
                      <a:pt x="2" y="43"/>
                      <a:pt x="15" y="106"/>
                      <a:pt x="5" y="106"/>
                    </a:cubicBezTo>
                    <a:cubicBezTo>
                      <a:pt x="4" y="106"/>
                      <a:pt x="2" y="105"/>
                      <a:pt x="0" y="103"/>
                    </a:cubicBezTo>
                    <a:lnTo>
                      <a:pt x="0" y="478"/>
                    </a:lnTo>
                    <a:lnTo>
                      <a:pt x="1245" y="478"/>
                    </a:lnTo>
                    <a:cubicBezTo>
                      <a:pt x="1352" y="478"/>
                      <a:pt x="1648" y="484"/>
                      <a:pt x="1937" y="484"/>
                    </a:cubicBezTo>
                    <a:cubicBezTo>
                      <a:pt x="2153" y="484"/>
                      <a:pt x="2365" y="480"/>
                      <a:pt x="2490" y="468"/>
                    </a:cubicBezTo>
                    <a:lnTo>
                      <a:pt x="2490" y="216"/>
                    </a:lnTo>
                    <a:cubicBezTo>
                      <a:pt x="2508" y="187"/>
                      <a:pt x="2499" y="47"/>
                      <a:pt x="2499"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3"/>
              <p:cNvSpPr/>
              <p:nvPr/>
            </p:nvSpPr>
            <p:spPr>
              <a:xfrm>
                <a:off x="3455703" y="2699680"/>
                <a:ext cx="110262" cy="31672"/>
              </a:xfrm>
              <a:custGeom>
                <a:rect b="b" l="l" r="r" t="t"/>
                <a:pathLst>
                  <a:path extrusionOk="0" h="484" w="1685">
                    <a:moveTo>
                      <a:pt x="1675" y="0"/>
                    </a:moveTo>
                    <a:cubicBezTo>
                      <a:pt x="1583" y="12"/>
                      <a:pt x="1439" y="16"/>
                      <a:pt x="1295" y="16"/>
                    </a:cubicBezTo>
                    <a:cubicBezTo>
                      <a:pt x="1102" y="16"/>
                      <a:pt x="908" y="10"/>
                      <a:pt x="833" y="10"/>
                    </a:cubicBezTo>
                    <a:lnTo>
                      <a:pt x="0" y="10"/>
                    </a:lnTo>
                    <a:lnTo>
                      <a:pt x="0" y="103"/>
                    </a:lnTo>
                    <a:lnTo>
                      <a:pt x="0" y="478"/>
                    </a:lnTo>
                    <a:lnTo>
                      <a:pt x="843" y="478"/>
                    </a:lnTo>
                    <a:cubicBezTo>
                      <a:pt x="917" y="478"/>
                      <a:pt x="1121" y="484"/>
                      <a:pt x="1316" y="484"/>
                    </a:cubicBezTo>
                    <a:cubicBezTo>
                      <a:pt x="1462" y="484"/>
                      <a:pt x="1605" y="480"/>
                      <a:pt x="1685" y="468"/>
                    </a:cubicBezTo>
                    <a:lnTo>
                      <a:pt x="1685" y="216"/>
                    </a:lnTo>
                    <a:cubicBezTo>
                      <a:pt x="1675" y="187"/>
                      <a:pt x="1675" y="47"/>
                      <a:pt x="1675"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p:nvPr/>
            </p:nvSpPr>
            <p:spPr>
              <a:xfrm>
                <a:off x="3584876" y="2699680"/>
                <a:ext cx="319728" cy="31672"/>
              </a:xfrm>
              <a:custGeom>
                <a:rect b="b" l="l" r="r" t="t"/>
                <a:pathLst>
                  <a:path extrusionOk="0" h="484" w="4886">
                    <a:moveTo>
                      <a:pt x="4867" y="0"/>
                    </a:moveTo>
                    <a:cubicBezTo>
                      <a:pt x="4602" y="12"/>
                      <a:pt x="4186" y="16"/>
                      <a:pt x="3769" y="16"/>
                    </a:cubicBezTo>
                    <a:cubicBezTo>
                      <a:pt x="3213" y="16"/>
                      <a:pt x="2656" y="10"/>
                      <a:pt x="2453" y="10"/>
                    </a:cubicBezTo>
                    <a:lnTo>
                      <a:pt x="20" y="10"/>
                    </a:lnTo>
                    <a:cubicBezTo>
                      <a:pt x="3" y="43"/>
                      <a:pt x="1" y="106"/>
                      <a:pt x="1" y="106"/>
                    </a:cubicBezTo>
                    <a:cubicBezTo>
                      <a:pt x="1" y="106"/>
                      <a:pt x="1" y="105"/>
                      <a:pt x="1" y="103"/>
                    </a:cubicBezTo>
                    <a:lnTo>
                      <a:pt x="1" y="478"/>
                    </a:lnTo>
                    <a:lnTo>
                      <a:pt x="2434" y="478"/>
                    </a:lnTo>
                    <a:cubicBezTo>
                      <a:pt x="2648" y="478"/>
                      <a:pt x="3231" y="484"/>
                      <a:pt x="3797" y="484"/>
                    </a:cubicBezTo>
                    <a:cubicBezTo>
                      <a:pt x="4221" y="484"/>
                      <a:pt x="4636" y="480"/>
                      <a:pt x="4876" y="468"/>
                    </a:cubicBezTo>
                    <a:lnTo>
                      <a:pt x="4876" y="216"/>
                    </a:lnTo>
                    <a:cubicBezTo>
                      <a:pt x="4886" y="187"/>
                      <a:pt x="4886" y="47"/>
                      <a:pt x="4867"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33"/>
            <p:cNvGrpSpPr/>
            <p:nvPr/>
          </p:nvGrpSpPr>
          <p:grpSpPr>
            <a:xfrm>
              <a:off x="1226116" y="2447353"/>
              <a:ext cx="2380289" cy="1389238"/>
              <a:chOff x="1226116" y="2447353"/>
              <a:chExt cx="2380289" cy="1389238"/>
            </a:xfrm>
          </p:grpSpPr>
          <p:sp>
            <p:nvSpPr>
              <p:cNvPr id="487" name="Google Shape;487;p33"/>
              <p:cNvSpPr/>
              <p:nvPr/>
            </p:nvSpPr>
            <p:spPr>
              <a:xfrm>
                <a:off x="1426944" y="2447353"/>
                <a:ext cx="2033732" cy="1262878"/>
              </a:xfrm>
              <a:custGeom>
                <a:rect b="b" l="l" r="r" t="t"/>
                <a:pathLst>
                  <a:path extrusionOk="0" h="19299" w="31079">
                    <a:moveTo>
                      <a:pt x="30395" y="1"/>
                    </a:moveTo>
                    <a:cubicBezTo>
                      <a:pt x="26568" y="20"/>
                      <a:pt x="22740" y="48"/>
                      <a:pt x="18904" y="66"/>
                    </a:cubicBezTo>
                    <a:cubicBezTo>
                      <a:pt x="17912" y="66"/>
                      <a:pt x="16920" y="76"/>
                      <a:pt x="15928" y="76"/>
                    </a:cubicBezTo>
                    <a:cubicBezTo>
                      <a:pt x="12997" y="94"/>
                      <a:pt x="10021" y="100"/>
                      <a:pt x="7062" y="100"/>
                    </a:cubicBezTo>
                    <a:cubicBezTo>
                      <a:pt x="5354" y="100"/>
                      <a:pt x="3651" y="98"/>
                      <a:pt x="1966" y="94"/>
                    </a:cubicBezTo>
                    <a:cubicBezTo>
                      <a:pt x="1761" y="94"/>
                      <a:pt x="1611" y="76"/>
                      <a:pt x="1466" y="76"/>
                    </a:cubicBezTo>
                    <a:cubicBezTo>
                      <a:pt x="1379" y="76"/>
                      <a:pt x="1293" y="83"/>
                      <a:pt x="1199" y="104"/>
                    </a:cubicBezTo>
                    <a:cubicBezTo>
                      <a:pt x="974" y="151"/>
                      <a:pt x="740" y="207"/>
                      <a:pt x="553" y="338"/>
                    </a:cubicBezTo>
                    <a:cubicBezTo>
                      <a:pt x="188" y="609"/>
                      <a:pt x="1" y="1236"/>
                      <a:pt x="20" y="1695"/>
                    </a:cubicBezTo>
                    <a:cubicBezTo>
                      <a:pt x="207" y="7497"/>
                      <a:pt x="226" y="13308"/>
                      <a:pt x="85" y="19110"/>
                    </a:cubicBezTo>
                    <a:cubicBezTo>
                      <a:pt x="658" y="19257"/>
                      <a:pt x="1241" y="19298"/>
                      <a:pt x="1830" y="19298"/>
                    </a:cubicBezTo>
                    <a:cubicBezTo>
                      <a:pt x="2551" y="19298"/>
                      <a:pt x="3280" y="19236"/>
                      <a:pt x="4006" y="19231"/>
                    </a:cubicBezTo>
                    <a:cubicBezTo>
                      <a:pt x="5076" y="19222"/>
                      <a:pt x="6144" y="19219"/>
                      <a:pt x="7209" y="19219"/>
                    </a:cubicBezTo>
                    <a:cubicBezTo>
                      <a:pt x="11186" y="19219"/>
                      <a:pt x="15128" y="19268"/>
                      <a:pt x="19060" y="19268"/>
                    </a:cubicBezTo>
                    <a:cubicBezTo>
                      <a:pt x="22984" y="19268"/>
                      <a:pt x="26897" y="19219"/>
                      <a:pt x="30826" y="19025"/>
                    </a:cubicBezTo>
                    <a:cubicBezTo>
                      <a:pt x="31013" y="13298"/>
                      <a:pt x="31078" y="7599"/>
                      <a:pt x="31050" y="1741"/>
                    </a:cubicBezTo>
                    <a:cubicBezTo>
                      <a:pt x="31050" y="1414"/>
                      <a:pt x="31013" y="1086"/>
                      <a:pt x="30957" y="759"/>
                    </a:cubicBezTo>
                    <a:cubicBezTo>
                      <a:pt x="30900" y="431"/>
                      <a:pt x="30723" y="1"/>
                      <a:pt x="303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3"/>
              <p:cNvSpPr/>
              <p:nvPr/>
            </p:nvSpPr>
            <p:spPr>
              <a:xfrm>
                <a:off x="1226116" y="3692302"/>
                <a:ext cx="2380289" cy="144290"/>
              </a:xfrm>
              <a:custGeom>
                <a:rect b="b" l="l" r="r" t="t"/>
                <a:pathLst>
                  <a:path extrusionOk="0" h="2205" w="36375">
                    <a:moveTo>
                      <a:pt x="440" y="0"/>
                    </a:moveTo>
                    <a:cubicBezTo>
                      <a:pt x="235" y="0"/>
                      <a:pt x="10" y="103"/>
                      <a:pt x="10" y="272"/>
                    </a:cubicBezTo>
                    <a:cubicBezTo>
                      <a:pt x="10" y="824"/>
                      <a:pt x="10" y="1329"/>
                      <a:pt x="1" y="1947"/>
                    </a:cubicBezTo>
                    <a:cubicBezTo>
                      <a:pt x="1" y="2059"/>
                      <a:pt x="85" y="2181"/>
                      <a:pt x="197" y="2181"/>
                    </a:cubicBezTo>
                    <a:cubicBezTo>
                      <a:pt x="925" y="2198"/>
                      <a:pt x="1910" y="2204"/>
                      <a:pt x="2982" y="2204"/>
                    </a:cubicBezTo>
                    <a:cubicBezTo>
                      <a:pt x="5791" y="2204"/>
                      <a:pt x="9193" y="2161"/>
                      <a:pt x="10095" y="2161"/>
                    </a:cubicBezTo>
                    <a:cubicBezTo>
                      <a:pt x="10159" y="2161"/>
                      <a:pt x="10210" y="2162"/>
                      <a:pt x="10247" y="2162"/>
                    </a:cubicBezTo>
                    <a:cubicBezTo>
                      <a:pt x="10416" y="2163"/>
                      <a:pt x="10608" y="2164"/>
                      <a:pt x="10817" y="2164"/>
                    </a:cubicBezTo>
                    <a:cubicBezTo>
                      <a:pt x="12253" y="2164"/>
                      <a:pt x="14521" y="2142"/>
                      <a:pt x="15957" y="2142"/>
                    </a:cubicBezTo>
                    <a:cubicBezTo>
                      <a:pt x="16166" y="2142"/>
                      <a:pt x="16358" y="2142"/>
                      <a:pt x="16526" y="2143"/>
                    </a:cubicBezTo>
                    <a:cubicBezTo>
                      <a:pt x="18296" y="2095"/>
                      <a:pt x="24093" y="2067"/>
                      <a:pt x="27358" y="2067"/>
                    </a:cubicBezTo>
                    <a:cubicBezTo>
                      <a:pt x="28513" y="2067"/>
                      <a:pt x="29351" y="2070"/>
                      <a:pt x="29581" y="2078"/>
                    </a:cubicBezTo>
                    <a:cubicBezTo>
                      <a:pt x="31170" y="2112"/>
                      <a:pt x="32243" y="2138"/>
                      <a:pt x="33418" y="2138"/>
                    </a:cubicBezTo>
                    <a:cubicBezTo>
                      <a:pt x="34201" y="2138"/>
                      <a:pt x="35029" y="2126"/>
                      <a:pt x="36084" y="2097"/>
                    </a:cubicBezTo>
                    <a:cubicBezTo>
                      <a:pt x="36108" y="2100"/>
                      <a:pt x="36134" y="2103"/>
                      <a:pt x="36161" y="2103"/>
                    </a:cubicBezTo>
                    <a:cubicBezTo>
                      <a:pt x="36199" y="2103"/>
                      <a:pt x="36239" y="2098"/>
                      <a:pt x="36271" y="2087"/>
                    </a:cubicBezTo>
                    <a:cubicBezTo>
                      <a:pt x="36328" y="2059"/>
                      <a:pt x="36374" y="2003"/>
                      <a:pt x="36365" y="1928"/>
                    </a:cubicBezTo>
                    <a:cubicBezTo>
                      <a:pt x="36328" y="1423"/>
                      <a:pt x="36356" y="871"/>
                      <a:pt x="36346" y="337"/>
                    </a:cubicBezTo>
                    <a:cubicBezTo>
                      <a:pt x="36346" y="262"/>
                      <a:pt x="36356" y="178"/>
                      <a:pt x="36309" y="103"/>
                    </a:cubicBezTo>
                    <a:cubicBezTo>
                      <a:pt x="36262" y="38"/>
                      <a:pt x="36159" y="0"/>
                      <a:pt x="36066" y="0"/>
                    </a:cubicBezTo>
                    <a:cubicBezTo>
                      <a:pt x="28161" y="0"/>
                      <a:pt x="20723" y="59"/>
                      <a:pt x="12802" y="59"/>
                    </a:cubicBezTo>
                    <a:cubicBezTo>
                      <a:pt x="8842" y="59"/>
                      <a:pt x="4761" y="44"/>
                      <a:pt x="440"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3"/>
              <p:cNvSpPr/>
              <p:nvPr/>
            </p:nvSpPr>
            <p:spPr>
              <a:xfrm>
                <a:off x="2185037" y="3694134"/>
                <a:ext cx="609354" cy="40244"/>
              </a:xfrm>
              <a:custGeom>
                <a:rect b="b" l="l" r="r" t="t"/>
                <a:pathLst>
                  <a:path extrusionOk="0" h="615" w="9312">
                    <a:moveTo>
                      <a:pt x="9284" y="0"/>
                    </a:moveTo>
                    <a:cubicBezTo>
                      <a:pt x="6224" y="10"/>
                      <a:pt x="3145" y="19"/>
                      <a:pt x="10" y="19"/>
                    </a:cubicBezTo>
                    <a:cubicBezTo>
                      <a:pt x="1" y="103"/>
                      <a:pt x="10" y="197"/>
                      <a:pt x="38" y="281"/>
                    </a:cubicBezTo>
                    <a:cubicBezTo>
                      <a:pt x="85" y="468"/>
                      <a:pt x="319" y="524"/>
                      <a:pt x="506" y="534"/>
                    </a:cubicBezTo>
                    <a:cubicBezTo>
                      <a:pt x="714" y="546"/>
                      <a:pt x="3390" y="614"/>
                      <a:pt x="5812" y="614"/>
                    </a:cubicBezTo>
                    <a:cubicBezTo>
                      <a:pt x="6985" y="614"/>
                      <a:pt x="8099" y="598"/>
                      <a:pt x="8844" y="553"/>
                    </a:cubicBezTo>
                    <a:cubicBezTo>
                      <a:pt x="8891" y="553"/>
                      <a:pt x="9246" y="506"/>
                      <a:pt x="9274" y="468"/>
                    </a:cubicBezTo>
                    <a:cubicBezTo>
                      <a:pt x="9312" y="431"/>
                      <a:pt x="9312" y="384"/>
                      <a:pt x="9303" y="337"/>
                    </a:cubicBezTo>
                    <a:cubicBezTo>
                      <a:pt x="9303" y="225"/>
                      <a:pt x="9284" y="113"/>
                      <a:pt x="92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3"/>
              <p:cNvSpPr/>
              <p:nvPr/>
            </p:nvSpPr>
            <p:spPr>
              <a:xfrm>
                <a:off x="1479621" y="2510370"/>
                <a:ext cx="1922881" cy="1126899"/>
              </a:xfrm>
              <a:custGeom>
                <a:rect b="b" l="l" r="r" t="t"/>
                <a:pathLst>
                  <a:path extrusionOk="0" h="17221" w="29385">
                    <a:moveTo>
                      <a:pt x="18978" y="1"/>
                    </a:moveTo>
                    <a:cubicBezTo>
                      <a:pt x="12683" y="1"/>
                      <a:pt x="6346" y="66"/>
                      <a:pt x="66" y="189"/>
                    </a:cubicBezTo>
                    <a:cubicBezTo>
                      <a:pt x="160" y="5869"/>
                      <a:pt x="141" y="11549"/>
                      <a:pt x="1" y="17220"/>
                    </a:cubicBezTo>
                    <a:cubicBezTo>
                      <a:pt x="4156" y="17176"/>
                      <a:pt x="8364" y="17159"/>
                      <a:pt x="12580" y="17159"/>
                    </a:cubicBezTo>
                    <a:cubicBezTo>
                      <a:pt x="18153" y="17159"/>
                      <a:pt x="23741" y="17188"/>
                      <a:pt x="29244" y="17220"/>
                    </a:cubicBezTo>
                    <a:cubicBezTo>
                      <a:pt x="29384" y="11549"/>
                      <a:pt x="29319" y="77"/>
                      <a:pt x="29319" y="20"/>
                    </a:cubicBezTo>
                    <a:cubicBezTo>
                      <a:pt x="27316" y="20"/>
                      <a:pt x="25314" y="2"/>
                      <a:pt x="23311" y="2"/>
                    </a:cubicBezTo>
                    <a:lnTo>
                      <a:pt x="20242" y="2"/>
                    </a:lnTo>
                    <a:cubicBezTo>
                      <a:pt x="19821" y="1"/>
                      <a:pt x="19399" y="1"/>
                      <a:pt x="189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 name="Google Shape;491;p33"/>
              <p:cNvGrpSpPr/>
              <p:nvPr/>
            </p:nvGrpSpPr>
            <p:grpSpPr>
              <a:xfrm>
                <a:off x="1954202" y="2643797"/>
                <a:ext cx="1027565" cy="879611"/>
                <a:chOff x="1954202" y="2643797"/>
                <a:chExt cx="1027565" cy="879611"/>
              </a:xfrm>
            </p:grpSpPr>
            <p:sp>
              <p:nvSpPr>
                <p:cNvPr id="492" name="Google Shape;492;p33"/>
                <p:cNvSpPr/>
                <p:nvPr/>
              </p:nvSpPr>
              <p:spPr>
                <a:xfrm>
                  <a:off x="1954202" y="2643797"/>
                  <a:ext cx="1027565" cy="879611"/>
                </a:xfrm>
                <a:custGeom>
                  <a:rect b="b" l="l" r="r" t="t"/>
                  <a:pathLst>
                    <a:path extrusionOk="0" h="13442" w="15703">
                      <a:moveTo>
                        <a:pt x="13493" y="0"/>
                      </a:moveTo>
                      <a:cubicBezTo>
                        <a:pt x="11765" y="0"/>
                        <a:pt x="9415" y="24"/>
                        <a:pt x="8250" y="24"/>
                      </a:cubicBezTo>
                      <a:cubicBezTo>
                        <a:pt x="8041" y="24"/>
                        <a:pt x="7871" y="23"/>
                        <a:pt x="7749" y="21"/>
                      </a:cubicBezTo>
                      <a:cubicBezTo>
                        <a:pt x="7608" y="20"/>
                        <a:pt x="7406" y="20"/>
                        <a:pt x="7157" y="20"/>
                      </a:cubicBezTo>
                      <a:cubicBezTo>
                        <a:pt x="5165" y="20"/>
                        <a:pt x="194" y="50"/>
                        <a:pt x="169" y="50"/>
                      </a:cubicBezTo>
                      <a:cubicBezTo>
                        <a:pt x="0" y="50"/>
                        <a:pt x="28" y="349"/>
                        <a:pt x="28" y="349"/>
                      </a:cubicBezTo>
                      <a:cubicBezTo>
                        <a:pt x="28" y="396"/>
                        <a:pt x="10" y="9052"/>
                        <a:pt x="28" y="13394"/>
                      </a:cubicBezTo>
                      <a:cubicBezTo>
                        <a:pt x="49" y="13436"/>
                        <a:pt x="1565" y="13441"/>
                        <a:pt x="2843" y="13441"/>
                      </a:cubicBezTo>
                      <a:cubicBezTo>
                        <a:pt x="3269" y="13441"/>
                        <a:pt x="3669" y="13441"/>
                        <a:pt x="3977" y="13441"/>
                      </a:cubicBezTo>
                      <a:cubicBezTo>
                        <a:pt x="5269" y="13441"/>
                        <a:pt x="6551" y="13431"/>
                        <a:pt x="7851" y="13431"/>
                      </a:cubicBezTo>
                      <a:cubicBezTo>
                        <a:pt x="8357" y="13431"/>
                        <a:pt x="9579" y="13437"/>
                        <a:pt x="10904" y="13437"/>
                      </a:cubicBezTo>
                      <a:cubicBezTo>
                        <a:pt x="12892" y="13437"/>
                        <a:pt x="15111" y="13424"/>
                        <a:pt x="15487" y="13356"/>
                      </a:cubicBezTo>
                      <a:cubicBezTo>
                        <a:pt x="15515" y="13356"/>
                        <a:pt x="15525" y="13347"/>
                        <a:pt x="15534" y="13347"/>
                      </a:cubicBezTo>
                      <a:cubicBezTo>
                        <a:pt x="15590" y="13338"/>
                        <a:pt x="15637" y="13310"/>
                        <a:pt x="15675" y="13291"/>
                      </a:cubicBezTo>
                      <a:cubicBezTo>
                        <a:pt x="15703" y="11251"/>
                        <a:pt x="15703" y="9211"/>
                        <a:pt x="15684" y="7190"/>
                      </a:cubicBezTo>
                      <a:cubicBezTo>
                        <a:pt x="15656" y="5636"/>
                        <a:pt x="15665" y="4092"/>
                        <a:pt x="15684" y="2548"/>
                      </a:cubicBezTo>
                      <a:cubicBezTo>
                        <a:pt x="15675" y="1893"/>
                        <a:pt x="15665" y="1257"/>
                        <a:pt x="15656" y="602"/>
                      </a:cubicBezTo>
                      <a:cubicBezTo>
                        <a:pt x="15656" y="527"/>
                        <a:pt x="15628" y="96"/>
                        <a:pt x="15590" y="50"/>
                      </a:cubicBezTo>
                      <a:cubicBezTo>
                        <a:pt x="15580" y="12"/>
                        <a:pt x="14684" y="0"/>
                        <a:pt x="13493"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3"/>
                <p:cNvSpPr/>
                <p:nvPr/>
              </p:nvSpPr>
              <p:spPr>
                <a:xfrm>
                  <a:off x="1954202" y="2643797"/>
                  <a:ext cx="1025144" cy="82909"/>
                </a:xfrm>
                <a:custGeom>
                  <a:rect b="b" l="l" r="r" t="t"/>
                  <a:pathLst>
                    <a:path extrusionOk="0" h="1267" w="15666">
                      <a:moveTo>
                        <a:pt x="13493" y="0"/>
                      </a:moveTo>
                      <a:cubicBezTo>
                        <a:pt x="11765" y="0"/>
                        <a:pt x="9415" y="24"/>
                        <a:pt x="8250" y="24"/>
                      </a:cubicBezTo>
                      <a:cubicBezTo>
                        <a:pt x="8041" y="24"/>
                        <a:pt x="7871" y="23"/>
                        <a:pt x="7749" y="21"/>
                      </a:cubicBezTo>
                      <a:cubicBezTo>
                        <a:pt x="7608" y="20"/>
                        <a:pt x="7406" y="20"/>
                        <a:pt x="7157" y="20"/>
                      </a:cubicBezTo>
                      <a:cubicBezTo>
                        <a:pt x="5165" y="20"/>
                        <a:pt x="194" y="50"/>
                        <a:pt x="169" y="50"/>
                      </a:cubicBezTo>
                      <a:cubicBezTo>
                        <a:pt x="0" y="50"/>
                        <a:pt x="28" y="349"/>
                        <a:pt x="28" y="349"/>
                      </a:cubicBezTo>
                      <a:lnTo>
                        <a:pt x="28" y="1257"/>
                      </a:lnTo>
                      <a:cubicBezTo>
                        <a:pt x="1011" y="1266"/>
                        <a:pt x="2649" y="1266"/>
                        <a:pt x="3556" y="1266"/>
                      </a:cubicBezTo>
                      <a:cubicBezTo>
                        <a:pt x="4988" y="1266"/>
                        <a:pt x="6410" y="1257"/>
                        <a:pt x="7842" y="1257"/>
                      </a:cubicBezTo>
                      <a:cubicBezTo>
                        <a:pt x="8370" y="1257"/>
                        <a:pt x="9618" y="1260"/>
                        <a:pt x="10999" y="1260"/>
                      </a:cubicBezTo>
                      <a:cubicBezTo>
                        <a:pt x="12726" y="1260"/>
                        <a:pt x="14662" y="1255"/>
                        <a:pt x="15665" y="1229"/>
                      </a:cubicBezTo>
                      <a:cubicBezTo>
                        <a:pt x="15665" y="1023"/>
                        <a:pt x="15656" y="808"/>
                        <a:pt x="15656" y="602"/>
                      </a:cubicBezTo>
                      <a:cubicBezTo>
                        <a:pt x="15656" y="527"/>
                        <a:pt x="15628" y="96"/>
                        <a:pt x="15590" y="50"/>
                      </a:cubicBezTo>
                      <a:cubicBezTo>
                        <a:pt x="15580" y="12"/>
                        <a:pt x="14684" y="0"/>
                        <a:pt x="13493"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3"/>
                <p:cNvSpPr/>
                <p:nvPr/>
              </p:nvSpPr>
              <p:spPr>
                <a:xfrm>
                  <a:off x="2908869" y="2665391"/>
                  <a:ext cx="45937" cy="43909"/>
                </a:xfrm>
                <a:custGeom>
                  <a:rect b="b" l="l" r="r" t="t"/>
                  <a:pathLst>
                    <a:path extrusionOk="0" h="671" w="702">
                      <a:moveTo>
                        <a:pt x="318" y="0"/>
                      </a:moveTo>
                      <a:cubicBezTo>
                        <a:pt x="290" y="0"/>
                        <a:pt x="271" y="0"/>
                        <a:pt x="243" y="10"/>
                      </a:cubicBezTo>
                      <a:cubicBezTo>
                        <a:pt x="197" y="19"/>
                        <a:pt x="178" y="38"/>
                        <a:pt x="140" y="56"/>
                      </a:cubicBezTo>
                      <a:lnTo>
                        <a:pt x="94" y="103"/>
                      </a:lnTo>
                      <a:cubicBezTo>
                        <a:pt x="66" y="113"/>
                        <a:pt x="47" y="159"/>
                        <a:pt x="37" y="187"/>
                      </a:cubicBezTo>
                      <a:cubicBezTo>
                        <a:pt x="0" y="281"/>
                        <a:pt x="9" y="384"/>
                        <a:pt x="56" y="478"/>
                      </a:cubicBezTo>
                      <a:cubicBezTo>
                        <a:pt x="84" y="524"/>
                        <a:pt x="112" y="571"/>
                        <a:pt x="159" y="618"/>
                      </a:cubicBezTo>
                      <a:cubicBezTo>
                        <a:pt x="217" y="653"/>
                        <a:pt x="282" y="671"/>
                        <a:pt x="345" y="671"/>
                      </a:cubicBezTo>
                      <a:cubicBezTo>
                        <a:pt x="467" y="671"/>
                        <a:pt x="584" y="607"/>
                        <a:pt x="646" y="478"/>
                      </a:cubicBezTo>
                      <a:cubicBezTo>
                        <a:pt x="702" y="337"/>
                        <a:pt x="674" y="197"/>
                        <a:pt x="580" y="103"/>
                      </a:cubicBezTo>
                      <a:cubicBezTo>
                        <a:pt x="533" y="47"/>
                        <a:pt x="468" y="10"/>
                        <a:pt x="393"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3"/>
                <p:cNvSpPr/>
                <p:nvPr/>
              </p:nvSpPr>
              <p:spPr>
                <a:xfrm>
                  <a:off x="2844544" y="2665391"/>
                  <a:ext cx="46003" cy="43909"/>
                </a:xfrm>
                <a:custGeom>
                  <a:rect b="b" l="l" r="r" t="t"/>
                  <a:pathLst>
                    <a:path extrusionOk="0" h="671" w="703">
                      <a:moveTo>
                        <a:pt x="309" y="0"/>
                      </a:moveTo>
                      <a:cubicBezTo>
                        <a:pt x="291" y="0"/>
                        <a:pt x="263" y="0"/>
                        <a:pt x="244" y="10"/>
                      </a:cubicBezTo>
                      <a:cubicBezTo>
                        <a:pt x="197" y="19"/>
                        <a:pt x="178" y="38"/>
                        <a:pt x="141" y="56"/>
                      </a:cubicBezTo>
                      <a:lnTo>
                        <a:pt x="94" y="103"/>
                      </a:lnTo>
                      <a:cubicBezTo>
                        <a:pt x="66" y="113"/>
                        <a:pt x="47" y="159"/>
                        <a:pt x="38" y="187"/>
                      </a:cubicBezTo>
                      <a:cubicBezTo>
                        <a:pt x="0" y="281"/>
                        <a:pt x="10" y="384"/>
                        <a:pt x="57" y="478"/>
                      </a:cubicBezTo>
                      <a:cubicBezTo>
                        <a:pt x="75" y="524"/>
                        <a:pt x="113" y="571"/>
                        <a:pt x="160" y="618"/>
                      </a:cubicBezTo>
                      <a:cubicBezTo>
                        <a:pt x="217" y="653"/>
                        <a:pt x="281" y="671"/>
                        <a:pt x="343" y="671"/>
                      </a:cubicBezTo>
                      <a:cubicBezTo>
                        <a:pt x="463" y="671"/>
                        <a:pt x="579" y="607"/>
                        <a:pt x="646" y="478"/>
                      </a:cubicBezTo>
                      <a:cubicBezTo>
                        <a:pt x="702" y="337"/>
                        <a:pt x="674" y="197"/>
                        <a:pt x="581" y="103"/>
                      </a:cubicBezTo>
                      <a:cubicBezTo>
                        <a:pt x="534" y="47"/>
                        <a:pt x="468" y="10"/>
                        <a:pt x="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3"/>
                <p:cNvSpPr/>
                <p:nvPr/>
              </p:nvSpPr>
              <p:spPr>
                <a:xfrm>
                  <a:off x="2780219" y="2665391"/>
                  <a:ext cx="46003" cy="43909"/>
                </a:xfrm>
                <a:custGeom>
                  <a:rect b="b" l="l" r="r" t="t"/>
                  <a:pathLst>
                    <a:path extrusionOk="0" h="671" w="703">
                      <a:moveTo>
                        <a:pt x="319" y="0"/>
                      </a:moveTo>
                      <a:cubicBezTo>
                        <a:pt x="291" y="0"/>
                        <a:pt x="263" y="0"/>
                        <a:pt x="244" y="10"/>
                      </a:cubicBezTo>
                      <a:cubicBezTo>
                        <a:pt x="197" y="19"/>
                        <a:pt x="179" y="38"/>
                        <a:pt x="141" y="56"/>
                      </a:cubicBezTo>
                      <a:lnTo>
                        <a:pt x="95" y="103"/>
                      </a:lnTo>
                      <a:cubicBezTo>
                        <a:pt x="66" y="113"/>
                        <a:pt x="48" y="159"/>
                        <a:pt x="38" y="187"/>
                      </a:cubicBezTo>
                      <a:cubicBezTo>
                        <a:pt x="1" y="281"/>
                        <a:pt x="10" y="384"/>
                        <a:pt x="57" y="478"/>
                      </a:cubicBezTo>
                      <a:cubicBezTo>
                        <a:pt x="85" y="524"/>
                        <a:pt x="113" y="571"/>
                        <a:pt x="160" y="618"/>
                      </a:cubicBezTo>
                      <a:cubicBezTo>
                        <a:pt x="218" y="653"/>
                        <a:pt x="282" y="671"/>
                        <a:pt x="346" y="671"/>
                      </a:cubicBezTo>
                      <a:cubicBezTo>
                        <a:pt x="467" y="671"/>
                        <a:pt x="585" y="607"/>
                        <a:pt x="647" y="478"/>
                      </a:cubicBezTo>
                      <a:cubicBezTo>
                        <a:pt x="703" y="337"/>
                        <a:pt x="675" y="197"/>
                        <a:pt x="581" y="103"/>
                      </a:cubicBezTo>
                      <a:cubicBezTo>
                        <a:pt x="534" y="47"/>
                        <a:pt x="469" y="10"/>
                        <a:pt x="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3"/>
                <p:cNvSpPr/>
                <p:nvPr/>
              </p:nvSpPr>
              <p:spPr>
                <a:xfrm>
                  <a:off x="2014797" y="2773756"/>
                  <a:ext cx="557920" cy="36449"/>
                </a:xfrm>
                <a:custGeom>
                  <a:rect b="b" l="l" r="r" t="t"/>
                  <a:pathLst>
                    <a:path extrusionOk="0" h="557" w="8526">
                      <a:moveTo>
                        <a:pt x="8488" y="1"/>
                      </a:moveTo>
                      <a:cubicBezTo>
                        <a:pt x="7837" y="17"/>
                        <a:pt x="6677" y="21"/>
                        <a:pt x="5714" y="21"/>
                      </a:cubicBezTo>
                      <a:cubicBezTo>
                        <a:pt x="5071" y="21"/>
                        <a:pt x="4517" y="19"/>
                        <a:pt x="4258" y="19"/>
                      </a:cubicBezTo>
                      <a:cubicBezTo>
                        <a:pt x="3728" y="19"/>
                        <a:pt x="3198" y="24"/>
                        <a:pt x="2668" y="24"/>
                      </a:cubicBezTo>
                      <a:cubicBezTo>
                        <a:pt x="2403" y="24"/>
                        <a:pt x="2137" y="22"/>
                        <a:pt x="1872" y="19"/>
                      </a:cubicBezTo>
                      <a:lnTo>
                        <a:pt x="19" y="19"/>
                      </a:lnTo>
                      <a:cubicBezTo>
                        <a:pt x="1" y="66"/>
                        <a:pt x="1" y="132"/>
                        <a:pt x="1" y="132"/>
                      </a:cubicBezTo>
                      <a:lnTo>
                        <a:pt x="1" y="553"/>
                      </a:lnTo>
                      <a:cubicBezTo>
                        <a:pt x="178" y="556"/>
                        <a:pt x="396" y="557"/>
                        <a:pt x="625" y="557"/>
                      </a:cubicBezTo>
                      <a:cubicBezTo>
                        <a:pt x="1084" y="557"/>
                        <a:pt x="1591" y="553"/>
                        <a:pt x="1928" y="553"/>
                      </a:cubicBezTo>
                      <a:lnTo>
                        <a:pt x="4258" y="553"/>
                      </a:lnTo>
                      <a:cubicBezTo>
                        <a:pt x="4586" y="553"/>
                        <a:pt x="5407" y="555"/>
                        <a:pt x="6269" y="555"/>
                      </a:cubicBezTo>
                      <a:cubicBezTo>
                        <a:pt x="7131" y="555"/>
                        <a:pt x="8034" y="553"/>
                        <a:pt x="8526" y="543"/>
                      </a:cubicBezTo>
                      <a:cubicBezTo>
                        <a:pt x="8526" y="450"/>
                        <a:pt x="8526" y="347"/>
                        <a:pt x="8516" y="253"/>
                      </a:cubicBezTo>
                      <a:cubicBezTo>
                        <a:pt x="8516" y="216"/>
                        <a:pt x="8507" y="66"/>
                        <a:pt x="8488"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3"/>
                <p:cNvSpPr/>
                <p:nvPr/>
              </p:nvSpPr>
              <p:spPr>
                <a:xfrm>
                  <a:off x="2120151" y="2854571"/>
                  <a:ext cx="189900" cy="25324"/>
                </a:xfrm>
                <a:custGeom>
                  <a:rect b="b" l="l" r="r" t="t"/>
                  <a:pathLst>
                    <a:path extrusionOk="0" h="387" w="2902">
                      <a:moveTo>
                        <a:pt x="2892" y="1"/>
                      </a:moveTo>
                      <a:cubicBezTo>
                        <a:pt x="2517" y="10"/>
                        <a:pt x="1666" y="10"/>
                        <a:pt x="1451" y="10"/>
                      </a:cubicBezTo>
                      <a:lnTo>
                        <a:pt x="19" y="10"/>
                      </a:lnTo>
                      <a:cubicBezTo>
                        <a:pt x="0" y="48"/>
                        <a:pt x="0" y="94"/>
                        <a:pt x="0" y="94"/>
                      </a:cubicBezTo>
                      <a:lnTo>
                        <a:pt x="0" y="385"/>
                      </a:lnTo>
                      <a:lnTo>
                        <a:pt x="1451" y="385"/>
                      </a:lnTo>
                      <a:cubicBezTo>
                        <a:pt x="1563" y="385"/>
                        <a:pt x="1844" y="387"/>
                        <a:pt x="2137" y="387"/>
                      </a:cubicBezTo>
                      <a:cubicBezTo>
                        <a:pt x="2431" y="387"/>
                        <a:pt x="2737" y="385"/>
                        <a:pt x="2901" y="375"/>
                      </a:cubicBezTo>
                      <a:lnTo>
                        <a:pt x="2901" y="160"/>
                      </a:lnTo>
                      <a:cubicBezTo>
                        <a:pt x="2901" y="141"/>
                        <a:pt x="2901" y="29"/>
                        <a:pt x="2892"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3"/>
                <p:cNvSpPr/>
                <p:nvPr/>
              </p:nvSpPr>
              <p:spPr>
                <a:xfrm>
                  <a:off x="2241996" y="2911567"/>
                  <a:ext cx="459960" cy="25848"/>
                </a:xfrm>
                <a:custGeom>
                  <a:rect b="b" l="l" r="r" t="t"/>
                  <a:pathLst>
                    <a:path extrusionOk="0" h="395" w="7029">
                      <a:moveTo>
                        <a:pt x="7000" y="0"/>
                      </a:moveTo>
                      <a:cubicBezTo>
                        <a:pt x="6111" y="19"/>
                        <a:pt x="4034" y="19"/>
                        <a:pt x="3510" y="19"/>
                      </a:cubicBezTo>
                      <a:lnTo>
                        <a:pt x="28" y="19"/>
                      </a:lnTo>
                      <a:cubicBezTo>
                        <a:pt x="0" y="47"/>
                        <a:pt x="10" y="94"/>
                        <a:pt x="10" y="94"/>
                      </a:cubicBezTo>
                      <a:lnTo>
                        <a:pt x="10" y="393"/>
                      </a:lnTo>
                      <a:lnTo>
                        <a:pt x="3519" y="393"/>
                      </a:lnTo>
                      <a:cubicBezTo>
                        <a:pt x="3736" y="393"/>
                        <a:pt x="4214" y="395"/>
                        <a:pt x="4760" y="395"/>
                      </a:cubicBezTo>
                      <a:cubicBezTo>
                        <a:pt x="5578" y="395"/>
                        <a:pt x="6551" y="391"/>
                        <a:pt x="7028" y="374"/>
                      </a:cubicBezTo>
                      <a:lnTo>
                        <a:pt x="7028" y="169"/>
                      </a:lnTo>
                      <a:cubicBezTo>
                        <a:pt x="7019" y="159"/>
                        <a:pt x="7009" y="47"/>
                        <a:pt x="70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3"/>
                <p:cNvSpPr/>
                <p:nvPr/>
              </p:nvSpPr>
              <p:spPr>
                <a:xfrm>
                  <a:off x="2241996" y="2957439"/>
                  <a:ext cx="270126" cy="25913"/>
                </a:xfrm>
                <a:custGeom>
                  <a:rect b="b" l="l" r="r" t="t"/>
                  <a:pathLst>
                    <a:path extrusionOk="0" h="396" w="4128">
                      <a:moveTo>
                        <a:pt x="4118" y="1"/>
                      </a:moveTo>
                      <a:cubicBezTo>
                        <a:pt x="3594" y="20"/>
                        <a:pt x="2377" y="20"/>
                        <a:pt x="2068" y="20"/>
                      </a:cubicBezTo>
                      <a:lnTo>
                        <a:pt x="10" y="20"/>
                      </a:lnTo>
                      <a:cubicBezTo>
                        <a:pt x="0" y="48"/>
                        <a:pt x="0" y="95"/>
                        <a:pt x="0" y="95"/>
                      </a:cubicBezTo>
                      <a:lnTo>
                        <a:pt x="0" y="394"/>
                      </a:lnTo>
                      <a:lnTo>
                        <a:pt x="2059" y="394"/>
                      </a:lnTo>
                      <a:cubicBezTo>
                        <a:pt x="2186" y="394"/>
                        <a:pt x="2466" y="396"/>
                        <a:pt x="2786" y="396"/>
                      </a:cubicBezTo>
                      <a:cubicBezTo>
                        <a:pt x="3267" y="396"/>
                        <a:pt x="3837" y="392"/>
                        <a:pt x="4118" y="375"/>
                      </a:cubicBezTo>
                      <a:lnTo>
                        <a:pt x="4118" y="169"/>
                      </a:lnTo>
                      <a:cubicBezTo>
                        <a:pt x="4127" y="160"/>
                        <a:pt x="4127" y="48"/>
                        <a:pt x="4118"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3"/>
                <p:cNvSpPr/>
                <p:nvPr/>
              </p:nvSpPr>
              <p:spPr>
                <a:xfrm>
                  <a:off x="2241407" y="3003376"/>
                  <a:ext cx="383398" cy="25913"/>
                </a:xfrm>
                <a:custGeom>
                  <a:rect b="b" l="l" r="r" t="t"/>
                  <a:pathLst>
                    <a:path extrusionOk="0" h="396" w="5859">
                      <a:moveTo>
                        <a:pt x="5849" y="1"/>
                      </a:moveTo>
                      <a:cubicBezTo>
                        <a:pt x="5100" y="20"/>
                        <a:pt x="3378" y="20"/>
                        <a:pt x="2938" y="20"/>
                      </a:cubicBezTo>
                      <a:lnTo>
                        <a:pt x="19" y="20"/>
                      </a:lnTo>
                      <a:cubicBezTo>
                        <a:pt x="0" y="48"/>
                        <a:pt x="9" y="94"/>
                        <a:pt x="9" y="94"/>
                      </a:cubicBezTo>
                      <a:lnTo>
                        <a:pt x="9" y="394"/>
                      </a:lnTo>
                      <a:lnTo>
                        <a:pt x="2938" y="394"/>
                      </a:lnTo>
                      <a:cubicBezTo>
                        <a:pt x="3114" y="394"/>
                        <a:pt x="3510" y="395"/>
                        <a:pt x="3965" y="395"/>
                      </a:cubicBezTo>
                      <a:cubicBezTo>
                        <a:pt x="4646" y="395"/>
                        <a:pt x="5459" y="392"/>
                        <a:pt x="5858" y="375"/>
                      </a:cubicBezTo>
                      <a:lnTo>
                        <a:pt x="5858" y="169"/>
                      </a:lnTo>
                      <a:cubicBezTo>
                        <a:pt x="5858" y="160"/>
                        <a:pt x="5858" y="48"/>
                        <a:pt x="58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3"/>
                <p:cNvSpPr/>
                <p:nvPr/>
              </p:nvSpPr>
              <p:spPr>
                <a:xfrm>
                  <a:off x="2241996" y="3050556"/>
                  <a:ext cx="459960" cy="25324"/>
                </a:xfrm>
                <a:custGeom>
                  <a:rect b="b" l="l" r="r" t="t"/>
                  <a:pathLst>
                    <a:path extrusionOk="0" h="387" w="7029">
                      <a:moveTo>
                        <a:pt x="7000" y="0"/>
                      </a:moveTo>
                      <a:cubicBezTo>
                        <a:pt x="6111" y="10"/>
                        <a:pt x="4034" y="10"/>
                        <a:pt x="3510" y="10"/>
                      </a:cubicBezTo>
                      <a:lnTo>
                        <a:pt x="28" y="10"/>
                      </a:lnTo>
                      <a:cubicBezTo>
                        <a:pt x="0" y="47"/>
                        <a:pt x="10" y="94"/>
                        <a:pt x="10" y="94"/>
                      </a:cubicBezTo>
                      <a:lnTo>
                        <a:pt x="10" y="384"/>
                      </a:lnTo>
                      <a:lnTo>
                        <a:pt x="3519" y="384"/>
                      </a:lnTo>
                      <a:cubicBezTo>
                        <a:pt x="3790" y="384"/>
                        <a:pt x="4469" y="386"/>
                        <a:pt x="5179" y="386"/>
                      </a:cubicBezTo>
                      <a:cubicBezTo>
                        <a:pt x="5889" y="386"/>
                        <a:pt x="6630" y="384"/>
                        <a:pt x="7028" y="375"/>
                      </a:cubicBezTo>
                      <a:lnTo>
                        <a:pt x="7028" y="159"/>
                      </a:lnTo>
                      <a:cubicBezTo>
                        <a:pt x="7019" y="141"/>
                        <a:pt x="7009" y="28"/>
                        <a:pt x="70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3"/>
                <p:cNvSpPr/>
                <p:nvPr/>
              </p:nvSpPr>
              <p:spPr>
                <a:xfrm>
                  <a:off x="2241407" y="3096493"/>
                  <a:ext cx="380912" cy="25324"/>
                </a:xfrm>
                <a:custGeom>
                  <a:rect b="b" l="l" r="r" t="t"/>
                  <a:pathLst>
                    <a:path extrusionOk="0" h="387" w="5821">
                      <a:moveTo>
                        <a:pt x="5802" y="0"/>
                      </a:moveTo>
                      <a:cubicBezTo>
                        <a:pt x="5063" y="10"/>
                        <a:pt x="3360" y="10"/>
                        <a:pt x="2910" y="10"/>
                      </a:cubicBezTo>
                      <a:lnTo>
                        <a:pt x="19" y="10"/>
                      </a:lnTo>
                      <a:cubicBezTo>
                        <a:pt x="0" y="47"/>
                        <a:pt x="9" y="94"/>
                        <a:pt x="9" y="94"/>
                      </a:cubicBezTo>
                      <a:lnTo>
                        <a:pt x="9" y="384"/>
                      </a:lnTo>
                      <a:lnTo>
                        <a:pt x="2910" y="384"/>
                      </a:lnTo>
                      <a:cubicBezTo>
                        <a:pt x="3135" y="384"/>
                        <a:pt x="3696" y="386"/>
                        <a:pt x="4284" y="386"/>
                      </a:cubicBezTo>
                      <a:cubicBezTo>
                        <a:pt x="4871" y="386"/>
                        <a:pt x="5484" y="384"/>
                        <a:pt x="5811" y="375"/>
                      </a:cubicBezTo>
                      <a:lnTo>
                        <a:pt x="5811" y="159"/>
                      </a:lnTo>
                      <a:cubicBezTo>
                        <a:pt x="5821" y="141"/>
                        <a:pt x="5811" y="28"/>
                        <a:pt x="5802"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3"/>
                <p:cNvSpPr/>
                <p:nvPr/>
              </p:nvSpPr>
              <p:spPr>
                <a:xfrm>
                  <a:off x="2120151" y="3188302"/>
                  <a:ext cx="189900" cy="25324"/>
                </a:xfrm>
                <a:custGeom>
                  <a:rect b="b" l="l" r="r" t="t"/>
                  <a:pathLst>
                    <a:path extrusionOk="0" h="387" w="2902">
                      <a:moveTo>
                        <a:pt x="2892" y="1"/>
                      </a:moveTo>
                      <a:cubicBezTo>
                        <a:pt x="2517" y="10"/>
                        <a:pt x="1666" y="10"/>
                        <a:pt x="1451" y="10"/>
                      </a:cubicBezTo>
                      <a:lnTo>
                        <a:pt x="19" y="10"/>
                      </a:lnTo>
                      <a:cubicBezTo>
                        <a:pt x="0" y="48"/>
                        <a:pt x="0" y="94"/>
                        <a:pt x="0" y="94"/>
                      </a:cubicBezTo>
                      <a:lnTo>
                        <a:pt x="0" y="385"/>
                      </a:lnTo>
                      <a:lnTo>
                        <a:pt x="1451" y="385"/>
                      </a:lnTo>
                      <a:cubicBezTo>
                        <a:pt x="1563" y="385"/>
                        <a:pt x="1844" y="387"/>
                        <a:pt x="2137" y="387"/>
                      </a:cubicBezTo>
                      <a:cubicBezTo>
                        <a:pt x="2431" y="387"/>
                        <a:pt x="2737" y="385"/>
                        <a:pt x="2901" y="375"/>
                      </a:cubicBezTo>
                      <a:lnTo>
                        <a:pt x="2901" y="160"/>
                      </a:lnTo>
                      <a:cubicBezTo>
                        <a:pt x="2901" y="151"/>
                        <a:pt x="2901" y="48"/>
                        <a:pt x="2892"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3"/>
                <p:cNvSpPr/>
                <p:nvPr/>
              </p:nvSpPr>
              <p:spPr>
                <a:xfrm>
                  <a:off x="2333216" y="3188302"/>
                  <a:ext cx="108495" cy="25324"/>
                </a:xfrm>
                <a:custGeom>
                  <a:rect b="b" l="l" r="r" t="t"/>
                  <a:pathLst>
                    <a:path extrusionOk="0" h="387" w="1658">
                      <a:moveTo>
                        <a:pt x="1648" y="1"/>
                      </a:moveTo>
                      <a:cubicBezTo>
                        <a:pt x="1442" y="10"/>
                        <a:pt x="946" y="10"/>
                        <a:pt x="834" y="10"/>
                      </a:cubicBezTo>
                      <a:lnTo>
                        <a:pt x="1" y="10"/>
                      </a:lnTo>
                      <a:lnTo>
                        <a:pt x="1" y="94"/>
                      </a:lnTo>
                      <a:lnTo>
                        <a:pt x="1" y="385"/>
                      </a:lnTo>
                      <a:lnTo>
                        <a:pt x="834" y="385"/>
                      </a:lnTo>
                      <a:cubicBezTo>
                        <a:pt x="894" y="385"/>
                        <a:pt x="1053" y="387"/>
                        <a:pt x="1221" y="387"/>
                      </a:cubicBezTo>
                      <a:cubicBezTo>
                        <a:pt x="1388" y="387"/>
                        <a:pt x="1563" y="385"/>
                        <a:pt x="1657" y="375"/>
                      </a:cubicBezTo>
                      <a:lnTo>
                        <a:pt x="1657" y="160"/>
                      </a:lnTo>
                      <a:cubicBezTo>
                        <a:pt x="1657" y="151"/>
                        <a:pt x="1648" y="48"/>
                        <a:pt x="1648"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3"/>
                <p:cNvSpPr/>
                <p:nvPr/>
              </p:nvSpPr>
              <p:spPr>
                <a:xfrm>
                  <a:off x="2241996" y="3245298"/>
                  <a:ext cx="459960" cy="25848"/>
                </a:xfrm>
                <a:custGeom>
                  <a:rect b="b" l="l" r="r" t="t"/>
                  <a:pathLst>
                    <a:path extrusionOk="0" h="395" w="7029">
                      <a:moveTo>
                        <a:pt x="7000" y="0"/>
                      </a:moveTo>
                      <a:cubicBezTo>
                        <a:pt x="6111" y="19"/>
                        <a:pt x="4034" y="19"/>
                        <a:pt x="3510" y="19"/>
                      </a:cubicBezTo>
                      <a:lnTo>
                        <a:pt x="28" y="19"/>
                      </a:lnTo>
                      <a:cubicBezTo>
                        <a:pt x="0" y="47"/>
                        <a:pt x="10" y="94"/>
                        <a:pt x="10" y="94"/>
                      </a:cubicBezTo>
                      <a:lnTo>
                        <a:pt x="10" y="393"/>
                      </a:lnTo>
                      <a:lnTo>
                        <a:pt x="3519" y="393"/>
                      </a:lnTo>
                      <a:cubicBezTo>
                        <a:pt x="3736" y="393"/>
                        <a:pt x="4214" y="395"/>
                        <a:pt x="4760" y="395"/>
                      </a:cubicBezTo>
                      <a:cubicBezTo>
                        <a:pt x="5578" y="395"/>
                        <a:pt x="6551" y="391"/>
                        <a:pt x="7028" y="374"/>
                      </a:cubicBezTo>
                      <a:lnTo>
                        <a:pt x="7028" y="169"/>
                      </a:lnTo>
                      <a:cubicBezTo>
                        <a:pt x="7019" y="159"/>
                        <a:pt x="7009" y="47"/>
                        <a:pt x="70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3"/>
                <p:cNvSpPr/>
                <p:nvPr/>
              </p:nvSpPr>
              <p:spPr>
                <a:xfrm>
                  <a:off x="2241996" y="3292413"/>
                  <a:ext cx="430513" cy="25324"/>
                </a:xfrm>
                <a:custGeom>
                  <a:rect b="b" l="l" r="r" t="t"/>
                  <a:pathLst>
                    <a:path extrusionOk="0" h="387" w="6579">
                      <a:moveTo>
                        <a:pt x="6551" y="1"/>
                      </a:moveTo>
                      <a:cubicBezTo>
                        <a:pt x="5718" y="10"/>
                        <a:pt x="3781" y="10"/>
                        <a:pt x="3285" y="10"/>
                      </a:cubicBezTo>
                      <a:lnTo>
                        <a:pt x="28" y="10"/>
                      </a:lnTo>
                      <a:cubicBezTo>
                        <a:pt x="0" y="48"/>
                        <a:pt x="10" y="94"/>
                        <a:pt x="10" y="94"/>
                      </a:cubicBezTo>
                      <a:lnTo>
                        <a:pt x="10" y="384"/>
                      </a:lnTo>
                      <a:lnTo>
                        <a:pt x="3285" y="384"/>
                      </a:lnTo>
                      <a:cubicBezTo>
                        <a:pt x="3538" y="384"/>
                        <a:pt x="4174" y="387"/>
                        <a:pt x="4841" y="387"/>
                      </a:cubicBezTo>
                      <a:cubicBezTo>
                        <a:pt x="5507" y="387"/>
                        <a:pt x="6205" y="384"/>
                        <a:pt x="6579" y="375"/>
                      </a:cubicBezTo>
                      <a:lnTo>
                        <a:pt x="6579" y="160"/>
                      </a:lnTo>
                      <a:cubicBezTo>
                        <a:pt x="6560" y="141"/>
                        <a:pt x="6560" y="29"/>
                        <a:pt x="65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3"/>
                <p:cNvSpPr/>
                <p:nvPr/>
              </p:nvSpPr>
              <p:spPr>
                <a:xfrm>
                  <a:off x="2241996" y="3338350"/>
                  <a:ext cx="431168" cy="25324"/>
                </a:xfrm>
                <a:custGeom>
                  <a:rect b="b" l="l" r="r" t="t"/>
                  <a:pathLst>
                    <a:path extrusionOk="0" h="387" w="6589">
                      <a:moveTo>
                        <a:pt x="6560" y="1"/>
                      </a:moveTo>
                      <a:cubicBezTo>
                        <a:pt x="5718" y="10"/>
                        <a:pt x="3790" y="10"/>
                        <a:pt x="3285" y="10"/>
                      </a:cubicBezTo>
                      <a:lnTo>
                        <a:pt x="28" y="10"/>
                      </a:lnTo>
                      <a:cubicBezTo>
                        <a:pt x="0" y="47"/>
                        <a:pt x="10" y="94"/>
                        <a:pt x="10" y="94"/>
                      </a:cubicBezTo>
                      <a:lnTo>
                        <a:pt x="10" y="384"/>
                      </a:lnTo>
                      <a:lnTo>
                        <a:pt x="3304" y="384"/>
                      </a:lnTo>
                      <a:cubicBezTo>
                        <a:pt x="3552" y="384"/>
                        <a:pt x="4186" y="387"/>
                        <a:pt x="4851" y="387"/>
                      </a:cubicBezTo>
                      <a:cubicBezTo>
                        <a:pt x="5517" y="387"/>
                        <a:pt x="6214" y="384"/>
                        <a:pt x="6588" y="375"/>
                      </a:cubicBezTo>
                      <a:lnTo>
                        <a:pt x="6588" y="160"/>
                      </a:lnTo>
                      <a:cubicBezTo>
                        <a:pt x="6579" y="141"/>
                        <a:pt x="6579" y="29"/>
                        <a:pt x="65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3"/>
                <p:cNvSpPr/>
                <p:nvPr/>
              </p:nvSpPr>
              <p:spPr>
                <a:xfrm>
                  <a:off x="2241996" y="3384287"/>
                  <a:ext cx="459960" cy="25324"/>
                </a:xfrm>
                <a:custGeom>
                  <a:rect b="b" l="l" r="r" t="t"/>
                  <a:pathLst>
                    <a:path extrusionOk="0" h="387" w="7029">
                      <a:moveTo>
                        <a:pt x="7000" y="0"/>
                      </a:moveTo>
                      <a:cubicBezTo>
                        <a:pt x="6111" y="10"/>
                        <a:pt x="4034" y="10"/>
                        <a:pt x="3510" y="10"/>
                      </a:cubicBezTo>
                      <a:lnTo>
                        <a:pt x="28" y="10"/>
                      </a:lnTo>
                      <a:cubicBezTo>
                        <a:pt x="0" y="47"/>
                        <a:pt x="10" y="94"/>
                        <a:pt x="10" y="94"/>
                      </a:cubicBezTo>
                      <a:lnTo>
                        <a:pt x="10" y="384"/>
                      </a:lnTo>
                      <a:lnTo>
                        <a:pt x="3519" y="384"/>
                      </a:lnTo>
                      <a:cubicBezTo>
                        <a:pt x="3790" y="384"/>
                        <a:pt x="4469" y="386"/>
                        <a:pt x="5179" y="386"/>
                      </a:cubicBezTo>
                      <a:cubicBezTo>
                        <a:pt x="5889" y="386"/>
                        <a:pt x="6630" y="384"/>
                        <a:pt x="7028" y="375"/>
                      </a:cubicBezTo>
                      <a:lnTo>
                        <a:pt x="7028" y="159"/>
                      </a:lnTo>
                      <a:cubicBezTo>
                        <a:pt x="7019" y="141"/>
                        <a:pt x="7009" y="28"/>
                        <a:pt x="7000" y="0"/>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3"/>
                <p:cNvSpPr/>
                <p:nvPr/>
              </p:nvSpPr>
              <p:spPr>
                <a:xfrm>
                  <a:off x="2241407" y="3430225"/>
                  <a:ext cx="380912" cy="25324"/>
                </a:xfrm>
                <a:custGeom>
                  <a:rect b="b" l="l" r="r" t="t"/>
                  <a:pathLst>
                    <a:path extrusionOk="0" h="387" w="5821">
                      <a:moveTo>
                        <a:pt x="5802" y="0"/>
                      </a:moveTo>
                      <a:cubicBezTo>
                        <a:pt x="5063" y="10"/>
                        <a:pt x="3360" y="10"/>
                        <a:pt x="2910" y="10"/>
                      </a:cubicBezTo>
                      <a:lnTo>
                        <a:pt x="19" y="10"/>
                      </a:lnTo>
                      <a:cubicBezTo>
                        <a:pt x="0" y="47"/>
                        <a:pt x="9" y="94"/>
                        <a:pt x="9" y="94"/>
                      </a:cubicBezTo>
                      <a:lnTo>
                        <a:pt x="9" y="384"/>
                      </a:lnTo>
                      <a:lnTo>
                        <a:pt x="2910" y="384"/>
                      </a:lnTo>
                      <a:cubicBezTo>
                        <a:pt x="3135" y="384"/>
                        <a:pt x="3696" y="386"/>
                        <a:pt x="4284" y="386"/>
                      </a:cubicBezTo>
                      <a:cubicBezTo>
                        <a:pt x="4871" y="386"/>
                        <a:pt x="5484" y="384"/>
                        <a:pt x="5811" y="375"/>
                      </a:cubicBezTo>
                      <a:lnTo>
                        <a:pt x="5811" y="159"/>
                      </a:lnTo>
                      <a:cubicBezTo>
                        <a:pt x="5821" y="150"/>
                        <a:pt x="5811" y="47"/>
                        <a:pt x="58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 name="Google Shape;511;p33"/>
            <p:cNvGrpSpPr/>
            <p:nvPr/>
          </p:nvGrpSpPr>
          <p:grpSpPr>
            <a:xfrm>
              <a:off x="1065928" y="1227906"/>
              <a:ext cx="1253465" cy="1143438"/>
              <a:chOff x="1796208" y="1379282"/>
              <a:chExt cx="1022068" cy="932354"/>
            </a:xfrm>
          </p:grpSpPr>
          <p:sp>
            <p:nvSpPr>
              <p:cNvPr id="512" name="Google Shape;512;p33"/>
              <p:cNvSpPr/>
              <p:nvPr/>
            </p:nvSpPr>
            <p:spPr>
              <a:xfrm>
                <a:off x="1796862" y="1379282"/>
                <a:ext cx="1021414" cy="932354"/>
              </a:xfrm>
              <a:custGeom>
                <a:rect b="b" l="l" r="r" t="t"/>
                <a:pathLst>
                  <a:path extrusionOk="0" h="14248" w="15609">
                    <a:moveTo>
                      <a:pt x="13423" y="0"/>
                    </a:moveTo>
                    <a:cubicBezTo>
                      <a:pt x="11702" y="0"/>
                      <a:pt x="9363" y="24"/>
                      <a:pt x="8202" y="24"/>
                    </a:cubicBezTo>
                    <a:cubicBezTo>
                      <a:pt x="7994" y="24"/>
                      <a:pt x="7824" y="23"/>
                      <a:pt x="7702" y="22"/>
                    </a:cubicBezTo>
                    <a:cubicBezTo>
                      <a:pt x="7588" y="21"/>
                      <a:pt x="7432" y="20"/>
                      <a:pt x="7244" y="20"/>
                    </a:cubicBezTo>
                    <a:cubicBezTo>
                      <a:pt x="5364" y="20"/>
                      <a:pt x="203" y="59"/>
                      <a:pt x="168" y="59"/>
                    </a:cubicBezTo>
                    <a:cubicBezTo>
                      <a:pt x="0" y="59"/>
                      <a:pt x="28" y="387"/>
                      <a:pt x="28" y="387"/>
                    </a:cubicBezTo>
                    <a:cubicBezTo>
                      <a:pt x="28" y="433"/>
                      <a:pt x="19" y="9604"/>
                      <a:pt x="28" y="14199"/>
                    </a:cubicBezTo>
                    <a:cubicBezTo>
                      <a:pt x="52" y="14240"/>
                      <a:pt x="1133" y="14248"/>
                      <a:pt x="2237" y="14248"/>
                    </a:cubicBezTo>
                    <a:cubicBezTo>
                      <a:pt x="2868" y="14248"/>
                      <a:pt x="3506" y="14245"/>
                      <a:pt x="3958" y="14245"/>
                    </a:cubicBezTo>
                    <a:cubicBezTo>
                      <a:pt x="5240" y="14245"/>
                      <a:pt x="6513" y="14236"/>
                      <a:pt x="7804" y="14236"/>
                    </a:cubicBezTo>
                    <a:cubicBezTo>
                      <a:pt x="8310" y="14236"/>
                      <a:pt x="9526" y="14242"/>
                      <a:pt x="10844" y="14242"/>
                    </a:cubicBezTo>
                    <a:cubicBezTo>
                      <a:pt x="12820" y="14242"/>
                      <a:pt x="15023" y="14229"/>
                      <a:pt x="15394" y="14161"/>
                    </a:cubicBezTo>
                    <a:cubicBezTo>
                      <a:pt x="15422" y="14161"/>
                      <a:pt x="15431" y="14152"/>
                      <a:pt x="15440" y="14143"/>
                    </a:cubicBezTo>
                    <a:cubicBezTo>
                      <a:pt x="15497" y="14133"/>
                      <a:pt x="15543" y="14105"/>
                      <a:pt x="15581" y="14068"/>
                    </a:cubicBezTo>
                    <a:cubicBezTo>
                      <a:pt x="15609" y="11906"/>
                      <a:pt x="15609" y="9754"/>
                      <a:pt x="15590" y="7611"/>
                    </a:cubicBezTo>
                    <a:cubicBezTo>
                      <a:pt x="15571" y="5983"/>
                      <a:pt x="15581" y="4345"/>
                      <a:pt x="15609" y="2707"/>
                    </a:cubicBezTo>
                    <a:lnTo>
                      <a:pt x="15571" y="630"/>
                    </a:lnTo>
                    <a:cubicBezTo>
                      <a:pt x="15571" y="564"/>
                      <a:pt x="15553" y="96"/>
                      <a:pt x="15515" y="50"/>
                    </a:cubicBezTo>
                    <a:cubicBezTo>
                      <a:pt x="15501" y="12"/>
                      <a:pt x="14608" y="0"/>
                      <a:pt x="13423" y="0"/>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3"/>
              <p:cNvSpPr/>
              <p:nvPr/>
            </p:nvSpPr>
            <p:spPr>
              <a:xfrm>
                <a:off x="2117702" y="1712359"/>
                <a:ext cx="700574" cy="599146"/>
              </a:xfrm>
              <a:custGeom>
                <a:rect b="b" l="l" r="r" t="t"/>
                <a:pathLst>
                  <a:path extrusionOk="0" h="9156" w="10706">
                    <a:moveTo>
                      <a:pt x="7589" y="1"/>
                    </a:moveTo>
                    <a:cubicBezTo>
                      <a:pt x="6972" y="1"/>
                      <a:pt x="6384" y="20"/>
                      <a:pt x="6326" y="69"/>
                    </a:cubicBezTo>
                    <a:cubicBezTo>
                      <a:pt x="6233" y="135"/>
                      <a:pt x="5840" y="1753"/>
                      <a:pt x="5671" y="2455"/>
                    </a:cubicBezTo>
                    <a:cubicBezTo>
                      <a:pt x="5007" y="2727"/>
                      <a:pt x="4408" y="3110"/>
                      <a:pt x="3884" y="3588"/>
                    </a:cubicBezTo>
                    <a:cubicBezTo>
                      <a:pt x="3306" y="3416"/>
                      <a:pt x="1656" y="2931"/>
                      <a:pt x="1424" y="2931"/>
                    </a:cubicBezTo>
                    <a:cubicBezTo>
                      <a:pt x="1415" y="2931"/>
                      <a:pt x="1409" y="2931"/>
                      <a:pt x="1404" y="2933"/>
                    </a:cubicBezTo>
                    <a:cubicBezTo>
                      <a:pt x="1254" y="2970"/>
                      <a:pt x="94" y="5094"/>
                      <a:pt x="47" y="5300"/>
                    </a:cubicBezTo>
                    <a:cubicBezTo>
                      <a:pt x="1" y="5497"/>
                      <a:pt x="908" y="6114"/>
                      <a:pt x="1180" y="6395"/>
                    </a:cubicBezTo>
                    <a:cubicBezTo>
                      <a:pt x="1320" y="6535"/>
                      <a:pt x="1629" y="6853"/>
                      <a:pt x="1919" y="7134"/>
                    </a:cubicBezTo>
                    <a:cubicBezTo>
                      <a:pt x="1900" y="7284"/>
                      <a:pt x="1872" y="7452"/>
                      <a:pt x="1863" y="7611"/>
                    </a:cubicBezTo>
                    <a:cubicBezTo>
                      <a:pt x="1816" y="8107"/>
                      <a:pt x="1844" y="8603"/>
                      <a:pt x="1928" y="9090"/>
                    </a:cubicBezTo>
                    <a:lnTo>
                      <a:pt x="1863" y="9155"/>
                    </a:lnTo>
                    <a:lnTo>
                      <a:pt x="5203" y="9155"/>
                    </a:lnTo>
                    <a:cubicBezTo>
                      <a:pt x="4876" y="8351"/>
                      <a:pt x="4951" y="7406"/>
                      <a:pt x="5428" y="6629"/>
                    </a:cubicBezTo>
                    <a:cubicBezTo>
                      <a:pt x="5935" y="5822"/>
                      <a:pt x="6845" y="5359"/>
                      <a:pt x="7780" y="5359"/>
                    </a:cubicBezTo>
                    <a:cubicBezTo>
                      <a:pt x="8070" y="5359"/>
                      <a:pt x="8363" y="5403"/>
                      <a:pt x="8647" y="5497"/>
                    </a:cubicBezTo>
                    <a:cubicBezTo>
                      <a:pt x="9817" y="5880"/>
                      <a:pt x="10603" y="7097"/>
                      <a:pt x="10509" y="8313"/>
                    </a:cubicBezTo>
                    <a:cubicBezTo>
                      <a:pt x="10481" y="8585"/>
                      <a:pt x="10425" y="8847"/>
                      <a:pt x="10322" y="9099"/>
                    </a:cubicBezTo>
                    <a:cubicBezTo>
                      <a:pt x="10388" y="9099"/>
                      <a:pt x="10444" y="9090"/>
                      <a:pt x="10491" y="9090"/>
                    </a:cubicBezTo>
                    <a:cubicBezTo>
                      <a:pt x="10519" y="9090"/>
                      <a:pt x="10528" y="9071"/>
                      <a:pt x="10537" y="9062"/>
                    </a:cubicBezTo>
                    <a:cubicBezTo>
                      <a:pt x="10603" y="9053"/>
                      <a:pt x="10650" y="9024"/>
                      <a:pt x="10678" y="8996"/>
                    </a:cubicBezTo>
                    <a:cubicBezTo>
                      <a:pt x="10706" y="6947"/>
                      <a:pt x="10706" y="4888"/>
                      <a:pt x="10697" y="2848"/>
                    </a:cubicBezTo>
                    <a:lnTo>
                      <a:pt x="10519" y="2745"/>
                    </a:lnTo>
                    <a:cubicBezTo>
                      <a:pt x="10275" y="2605"/>
                      <a:pt x="10004" y="2493"/>
                      <a:pt x="9733" y="2380"/>
                    </a:cubicBezTo>
                    <a:cubicBezTo>
                      <a:pt x="9555" y="1819"/>
                      <a:pt x="9312" y="1061"/>
                      <a:pt x="9274" y="977"/>
                    </a:cubicBezTo>
                    <a:cubicBezTo>
                      <a:pt x="9227" y="855"/>
                      <a:pt x="9162" y="116"/>
                      <a:pt x="9059" y="60"/>
                    </a:cubicBezTo>
                    <a:cubicBezTo>
                      <a:pt x="9000" y="25"/>
                      <a:pt x="8277" y="1"/>
                      <a:pt x="7589" y="1"/>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3"/>
              <p:cNvSpPr/>
              <p:nvPr/>
            </p:nvSpPr>
            <p:spPr>
              <a:xfrm>
                <a:off x="1798694" y="1380657"/>
                <a:ext cx="600127" cy="629640"/>
              </a:xfrm>
              <a:custGeom>
                <a:rect b="b" l="l" r="r" t="t"/>
                <a:pathLst>
                  <a:path extrusionOk="0" h="9622" w="9171">
                    <a:moveTo>
                      <a:pt x="7290" y="1"/>
                    </a:moveTo>
                    <a:cubicBezTo>
                      <a:pt x="6513" y="1"/>
                      <a:pt x="5109" y="1"/>
                      <a:pt x="3753" y="19"/>
                    </a:cubicBezTo>
                    <a:cubicBezTo>
                      <a:pt x="3949" y="450"/>
                      <a:pt x="4043" y="927"/>
                      <a:pt x="3996" y="1404"/>
                    </a:cubicBezTo>
                    <a:cubicBezTo>
                      <a:pt x="3930" y="2246"/>
                      <a:pt x="3425" y="3089"/>
                      <a:pt x="2714" y="3575"/>
                    </a:cubicBezTo>
                    <a:cubicBezTo>
                      <a:pt x="2307" y="3938"/>
                      <a:pt x="1658" y="4091"/>
                      <a:pt x="1122" y="4091"/>
                    </a:cubicBezTo>
                    <a:cubicBezTo>
                      <a:pt x="1091" y="4091"/>
                      <a:pt x="1060" y="4091"/>
                      <a:pt x="1029" y="4090"/>
                    </a:cubicBezTo>
                    <a:cubicBezTo>
                      <a:pt x="665" y="4071"/>
                      <a:pt x="328" y="3996"/>
                      <a:pt x="0" y="3856"/>
                    </a:cubicBezTo>
                    <a:lnTo>
                      <a:pt x="0" y="9611"/>
                    </a:lnTo>
                    <a:cubicBezTo>
                      <a:pt x="47" y="9611"/>
                      <a:pt x="66" y="9592"/>
                      <a:pt x="66" y="9592"/>
                    </a:cubicBezTo>
                    <a:cubicBezTo>
                      <a:pt x="66" y="9592"/>
                      <a:pt x="1097" y="9621"/>
                      <a:pt x="1804" y="9621"/>
                    </a:cubicBezTo>
                    <a:cubicBezTo>
                      <a:pt x="2158" y="9621"/>
                      <a:pt x="2430" y="9614"/>
                      <a:pt x="2452" y="9592"/>
                    </a:cubicBezTo>
                    <a:cubicBezTo>
                      <a:pt x="2517" y="9527"/>
                      <a:pt x="2564" y="9546"/>
                      <a:pt x="2592" y="9443"/>
                    </a:cubicBezTo>
                    <a:cubicBezTo>
                      <a:pt x="2630" y="9349"/>
                      <a:pt x="3098" y="7627"/>
                      <a:pt x="3172" y="7197"/>
                    </a:cubicBezTo>
                    <a:cubicBezTo>
                      <a:pt x="3940" y="6963"/>
                      <a:pt x="4651" y="6579"/>
                      <a:pt x="5231" y="6055"/>
                    </a:cubicBezTo>
                    <a:cubicBezTo>
                      <a:pt x="6004" y="6257"/>
                      <a:pt x="7469" y="6640"/>
                      <a:pt x="7670" y="6640"/>
                    </a:cubicBezTo>
                    <a:cubicBezTo>
                      <a:pt x="7683" y="6640"/>
                      <a:pt x="7691" y="6639"/>
                      <a:pt x="7692" y="6635"/>
                    </a:cubicBezTo>
                    <a:cubicBezTo>
                      <a:pt x="7739" y="6551"/>
                      <a:pt x="7870" y="6336"/>
                      <a:pt x="7870" y="6336"/>
                    </a:cubicBezTo>
                    <a:cubicBezTo>
                      <a:pt x="7870" y="6336"/>
                      <a:pt x="9171" y="4249"/>
                      <a:pt x="9115" y="4165"/>
                    </a:cubicBezTo>
                    <a:cubicBezTo>
                      <a:pt x="9068" y="4090"/>
                      <a:pt x="8890" y="3903"/>
                      <a:pt x="8890" y="3903"/>
                    </a:cubicBezTo>
                    <a:lnTo>
                      <a:pt x="7262" y="2377"/>
                    </a:lnTo>
                    <a:cubicBezTo>
                      <a:pt x="7393" y="1629"/>
                      <a:pt x="7337" y="880"/>
                      <a:pt x="7159" y="141"/>
                    </a:cubicBezTo>
                    <a:cubicBezTo>
                      <a:pt x="7206" y="94"/>
                      <a:pt x="7252" y="47"/>
                      <a:pt x="7290"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3"/>
              <p:cNvSpPr/>
              <p:nvPr/>
            </p:nvSpPr>
            <p:spPr>
              <a:xfrm>
                <a:off x="1796208" y="1379937"/>
                <a:ext cx="1020236" cy="115890"/>
              </a:xfrm>
              <a:custGeom>
                <a:rect b="b" l="l" r="r" t="t"/>
                <a:pathLst>
                  <a:path extrusionOk="0" h="1771" w="15591">
                    <a:moveTo>
                      <a:pt x="13493" y="0"/>
                    </a:moveTo>
                    <a:cubicBezTo>
                      <a:pt x="11615" y="0"/>
                      <a:pt x="8958" y="31"/>
                      <a:pt x="7917" y="31"/>
                    </a:cubicBezTo>
                    <a:cubicBezTo>
                      <a:pt x="7831" y="31"/>
                      <a:pt x="7756" y="31"/>
                      <a:pt x="7693" y="30"/>
                    </a:cubicBezTo>
                    <a:cubicBezTo>
                      <a:pt x="7485" y="27"/>
                      <a:pt x="7139" y="26"/>
                      <a:pt x="6705" y="26"/>
                    </a:cubicBezTo>
                    <a:cubicBezTo>
                      <a:pt x="4537" y="26"/>
                      <a:pt x="191" y="58"/>
                      <a:pt x="160" y="58"/>
                    </a:cubicBezTo>
                    <a:cubicBezTo>
                      <a:pt x="1" y="58"/>
                      <a:pt x="29" y="386"/>
                      <a:pt x="29" y="386"/>
                    </a:cubicBezTo>
                    <a:lnTo>
                      <a:pt x="29" y="1761"/>
                    </a:lnTo>
                    <a:cubicBezTo>
                      <a:pt x="880" y="1771"/>
                      <a:pt x="2752" y="1771"/>
                      <a:pt x="3753" y="1771"/>
                    </a:cubicBezTo>
                    <a:cubicBezTo>
                      <a:pt x="5110" y="1771"/>
                      <a:pt x="6458" y="1761"/>
                      <a:pt x="7805" y="1761"/>
                    </a:cubicBezTo>
                    <a:cubicBezTo>
                      <a:pt x="8254" y="1761"/>
                      <a:pt x="9242" y="1764"/>
                      <a:pt x="10376" y="1764"/>
                    </a:cubicBezTo>
                    <a:cubicBezTo>
                      <a:pt x="12362" y="1764"/>
                      <a:pt x="14799" y="1756"/>
                      <a:pt x="15591" y="1715"/>
                    </a:cubicBezTo>
                    <a:cubicBezTo>
                      <a:pt x="15591" y="1350"/>
                      <a:pt x="15581" y="994"/>
                      <a:pt x="15572" y="639"/>
                    </a:cubicBezTo>
                    <a:cubicBezTo>
                      <a:pt x="15572" y="564"/>
                      <a:pt x="15544" y="96"/>
                      <a:pt x="15516" y="49"/>
                    </a:cubicBezTo>
                    <a:cubicBezTo>
                      <a:pt x="15502" y="12"/>
                      <a:pt x="14644" y="0"/>
                      <a:pt x="13493"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3"/>
              <p:cNvSpPr/>
              <p:nvPr/>
            </p:nvSpPr>
            <p:spPr>
              <a:xfrm>
                <a:off x="2737984" y="1408206"/>
                <a:ext cx="50321" cy="48620"/>
              </a:xfrm>
              <a:custGeom>
                <a:rect b="b" l="l" r="r" t="t"/>
                <a:pathLst>
                  <a:path extrusionOk="0" h="743" w="769">
                    <a:moveTo>
                      <a:pt x="347" y="1"/>
                    </a:moveTo>
                    <a:cubicBezTo>
                      <a:pt x="329" y="10"/>
                      <a:pt x="291" y="10"/>
                      <a:pt x="263" y="29"/>
                    </a:cubicBezTo>
                    <a:cubicBezTo>
                      <a:pt x="216" y="38"/>
                      <a:pt x="188" y="57"/>
                      <a:pt x="151" y="85"/>
                    </a:cubicBezTo>
                    <a:lnTo>
                      <a:pt x="104" y="132"/>
                    </a:lnTo>
                    <a:cubicBezTo>
                      <a:pt x="95" y="150"/>
                      <a:pt x="57" y="207"/>
                      <a:pt x="48" y="225"/>
                    </a:cubicBezTo>
                    <a:cubicBezTo>
                      <a:pt x="1" y="328"/>
                      <a:pt x="10" y="450"/>
                      <a:pt x="66" y="553"/>
                    </a:cubicBezTo>
                    <a:cubicBezTo>
                      <a:pt x="95" y="600"/>
                      <a:pt x="141" y="646"/>
                      <a:pt x="160" y="684"/>
                    </a:cubicBezTo>
                    <a:cubicBezTo>
                      <a:pt x="225" y="723"/>
                      <a:pt x="296" y="742"/>
                      <a:pt x="367" y="742"/>
                    </a:cubicBezTo>
                    <a:cubicBezTo>
                      <a:pt x="500" y="742"/>
                      <a:pt x="629" y="672"/>
                      <a:pt x="703" y="525"/>
                    </a:cubicBezTo>
                    <a:cubicBezTo>
                      <a:pt x="768" y="384"/>
                      <a:pt x="740" y="225"/>
                      <a:pt x="637" y="122"/>
                    </a:cubicBezTo>
                    <a:cubicBezTo>
                      <a:pt x="591" y="57"/>
                      <a:pt x="506" y="10"/>
                      <a:pt x="431" y="1"/>
                    </a:cubicBezTo>
                    <a:close/>
                  </a:path>
                </a:pathLst>
              </a:custGeom>
              <a:solidFill>
                <a:srgbClr val="FFD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3"/>
              <p:cNvSpPr/>
              <p:nvPr/>
            </p:nvSpPr>
            <p:spPr>
              <a:xfrm>
                <a:off x="2665741" y="1408206"/>
                <a:ext cx="50910" cy="48620"/>
              </a:xfrm>
              <a:custGeom>
                <a:rect b="b" l="l" r="r" t="t"/>
                <a:pathLst>
                  <a:path extrusionOk="0" h="743" w="778">
                    <a:moveTo>
                      <a:pt x="356" y="1"/>
                    </a:moveTo>
                    <a:cubicBezTo>
                      <a:pt x="328" y="10"/>
                      <a:pt x="291" y="10"/>
                      <a:pt x="272" y="29"/>
                    </a:cubicBezTo>
                    <a:cubicBezTo>
                      <a:pt x="225" y="38"/>
                      <a:pt x="188" y="57"/>
                      <a:pt x="150" y="85"/>
                    </a:cubicBezTo>
                    <a:lnTo>
                      <a:pt x="104" y="132"/>
                    </a:lnTo>
                    <a:cubicBezTo>
                      <a:pt x="94" y="150"/>
                      <a:pt x="57" y="207"/>
                      <a:pt x="48" y="225"/>
                    </a:cubicBezTo>
                    <a:cubicBezTo>
                      <a:pt x="1" y="328"/>
                      <a:pt x="10" y="450"/>
                      <a:pt x="76" y="553"/>
                    </a:cubicBezTo>
                    <a:cubicBezTo>
                      <a:pt x="94" y="600"/>
                      <a:pt x="141" y="646"/>
                      <a:pt x="169" y="684"/>
                    </a:cubicBezTo>
                    <a:cubicBezTo>
                      <a:pt x="234" y="723"/>
                      <a:pt x="305" y="742"/>
                      <a:pt x="375" y="742"/>
                    </a:cubicBezTo>
                    <a:cubicBezTo>
                      <a:pt x="508" y="742"/>
                      <a:pt x="635" y="672"/>
                      <a:pt x="703" y="525"/>
                    </a:cubicBezTo>
                    <a:cubicBezTo>
                      <a:pt x="777" y="384"/>
                      <a:pt x="749" y="225"/>
                      <a:pt x="646" y="122"/>
                    </a:cubicBezTo>
                    <a:cubicBezTo>
                      <a:pt x="600" y="57"/>
                      <a:pt x="515" y="10"/>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3"/>
              <p:cNvSpPr/>
              <p:nvPr/>
            </p:nvSpPr>
            <p:spPr>
              <a:xfrm>
                <a:off x="2593498" y="1408206"/>
                <a:ext cx="50910" cy="48620"/>
              </a:xfrm>
              <a:custGeom>
                <a:rect b="b" l="l" r="r" t="t"/>
                <a:pathLst>
                  <a:path extrusionOk="0" h="743" w="778">
                    <a:moveTo>
                      <a:pt x="356" y="1"/>
                    </a:moveTo>
                    <a:cubicBezTo>
                      <a:pt x="337" y="10"/>
                      <a:pt x="300" y="10"/>
                      <a:pt x="272" y="29"/>
                    </a:cubicBezTo>
                    <a:cubicBezTo>
                      <a:pt x="225" y="38"/>
                      <a:pt x="197" y="57"/>
                      <a:pt x="160" y="85"/>
                    </a:cubicBezTo>
                    <a:lnTo>
                      <a:pt x="113" y="132"/>
                    </a:lnTo>
                    <a:cubicBezTo>
                      <a:pt x="103" y="150"/>
                      <a:pt x="66" y="207"/>
                      <a:pt x="57" y="225"/>
                    </a:cubicBezTo>
                    <a:cubicBezTo>
                      <a:pt x="1" y="328"/>
                      <a:pt x="19" y="450"/>
                      <a:pt x="75" y="553"/>
                    </a:cubicBezTo>
                    <a:cubicBezTo>
                      <a:pt x="103" y="600"/>
                      <a:pt x="150" y="646"/>
                      <a:pt x="169" y="684"/>
                    </a:cubicBezTo>
                    <a:cubicBezTo>
                      <a:pt x="234" y="723"/>
                      <a:pt x="305" y="742"/>
                      <a:pt x="375" y="742"/>
                    </a:cubicBezTo>
                    <a:cubicBezTo>
                      <a:pt x="508" y="742"/>
                      <a:pt x="635" y="672"/>
                      <a:pt x="702" y="525"/>
                    </a:cubicBezTo>
                    <a:cubicBezTo>
                      <a:pt x="777" y="384"/>
                      <a:pt x="749" y="225"/>
                      <a:pt x="646" y="122"/>
                    </a:cubicBezTo>
                    <a:cubicBezTo>
                      <a:pt x="599" y="57"/>
                      <a:pt x="515" y="10"/>
                      <a:pt x="4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34"/>
          <p:cNvSpPr txBox="1"/>
          <p:nvPr>
            <p:ph type="title"/>
          </p:nvPr>
        </p:nvSpPr>
        <p:spPr>
          <a:xfrm>
            <a:off x="1795150" y="2646750"/>
            <a:ext cx="5553600" cy="79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t>WHAT CAN IT</a:t>
            </a:r>
            <a:r>
              <a:rPr lang="es"/>
              <a:t> </a:t>
            </a:r>
            <a:r>
              <a:rPr lang="es">
                <a:solidFill>
                  <a:schemeClr val="accent4"/>
                </a:solidFill>
              </a:rPr>
              <a:t>DO?</a:t>
            </a:r>
            <a:endParaRPr>
              <a:latin typeface="Arial"/>
              <a:ea typeface="Arial"/>
              <a:cs typeface="Arial"/>
              <a:sym typeface="Arial"/>
            </a:endParaRPr>
          </a:p>
        </p:txBody>
      </p:sp>
      <p:sp>
        <p:nvSpPr>
          <p:cNvPr id="524" name="Google Shape;524;p34"/>
          <p:cNvSpPr txBox="1"/>
          <p:nvPr>
            <p:ph idx="2" type="title"/>
          </p:nvPr>
        </p:nvSpPr>
        <p:spPr>
          <a:xfrm>
            <a:off x="3941100" y="1222337"/>
            <a:ext cx="1261800" cy="113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35"/>
          <p:cNvSpPr txBox="1"/>
          <p:nvPr>
            <p:ph idx="1" type="subTitle"/>
          </p:nvPr>
        </p:nvSpPr>
        <p:spPr>
          <a:xfrm>
            <a:off x="4738375" y="1484175"/>
            <a:ext cx="3492000" cy="30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More specifically, it can write scripts or articles on a </a:t>
            </a:r>
            <a:r>
              <a:rPr b="1" lang="es"/>
              <a:t>given topic</a:t>
            </a:r>
            <a:r>
              <a:rPr lang="es"/>
              <a:t> and provide an explanation of a character, event or concept. It can be used in multiple ways and forms, always having as a premise </a:t>
            </a:r>
            <a:r>
              <a:rPr b="1" lang="es"/>
              <a:t>the development of a language model</a:t>
            </a:r>
            <a:endParaRPr b="1"/>
          </a:p>
        </p:txBody>
      </p:sp>
      <p:sp>
        <p:nvSpPr>
          <p:cNvPr id="530" name="Google Shape;530;p35"/>
          <p:cNvSpPr txBox="1"/>
          <p:nvPr>
            <p:ph idx="2" type="subTitle"/>
          </p:nvPr>
        </p:nvSpPr>
        <p:spPr>
          <a:xfrm>
            <a:off x="913650" y="1484175"/>
            <a:ext cx="3492000" cy="30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t>ChatGPT</a:t>
            </a:r>
            <a:r>
              <a:rPr lang="es"/>
              <a:t> has multiple functions that can help us </a:t>
            </a:r>
            <a:r>
              <a:rPr b="1" lang="es"/>
              <a:t>communicate more effectively</a:t>
            </a:r>
            <a:r>
              <a:rPr lang="es"/>
              <a:t>, for example to write a formal email, a farewell letter or a request for materials</a:t>
            </a:r>
            <a:endParaRPr/>
          </a:p>
          <a:p>
            <a:pPr indent="0" lvl="0" marL="0" rtl="0" algn="l">
              <a:spcBef>
                <a:spcPts val="0"/>
              </a:spcBef>
              <a:spcAft>
                <a:spcPts val="0"/>
              </a:spcAft>
              <a:buNone/>
            </a:pPr>
            <a:r>
              <a:t/>
            </a:r>
            <a:endParaRPr/>
          </a:p>
        </p:txBody>
      </p:sp>
      <p:sp>
        <p:nvSpPr>
          <p:cNvPr id="531" name="Google Shape;531;p35"/>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WHAT CAN IT </a:t>
            </a:r>
            <a:r>
              <a:rPr lang="es">
                <a:solidFill>
                  <a:schemeClr val="accent4"/>
                </a:solidFill>
              </a:rPr>
              <a:t>DO</a:t>
            </a:r>
            <a:r>
              <a:rPr lang="es">
                <a:solidFill>
                  <a:schemeClr val="accent4"/>
                </a:solidFill>
              </a:rPr>
              <a:t>?</a:t>
            </a:r>
            <a:endParaRPr>
              <a:solidFill>
                <a:schemeClr val="accent4"/>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36"/>
          <p:cNvSpPr txBox="1"/>
          <p:nvPr>
            <p:ph type="title"/>
          </p:nvPr>
        </p:nvSpPr>
        <p:spPr>
          <a:xfrm>
            <a:off x="713225" y="2278340"/>
            <a:ext cx="4406100" cy="152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HOW CAN I </a:t>
            </a:r>
            <a:r>
              <a:rPr lang="es"/>
              <a:t> </a:t>
            </a:r>
            <a:endParaRPr/>
          </a:p>
          <a:p>
            <a:pPr indent="0" lvl="0" marL="0" rtl="0" algn="l">
              <a:spcBef>
                <a:spcPts val="0"/>
              </a:spcBef>
              <a:spcAft>
                <a:spcPts val="0"/>
              </a:spcAft>
              <a:buClr>
                <a:schemeClr val="dk1"/>
              </a:buClr>
              <a:buSzPts val="1100"/>
              <a:buFont typeface="Arial"/>
              <a:buNone/>
            </a:pPr>
            <a:r>
              <a:rPr lang="es">
                <a:solidFill>
                  <a:schemeClr val="accent4"/>
                </a:solidFill>
              </a:rPr>
              <a:t>USE IT?</a:t>
            </a:r>
            <a:endParaRPr>
              <a:solidFill>
                <a:schemeClr val="accent4"/>
              </a:solidFill>
            </a:endParaRPr>
          </a:p>
        </p:txBody>
      </p:sp>
      <p:sp>
        <p:nvSpPr>
          <p:cNvPr id="537" name="Google Shape;537;p36"/>
          <p:cNvSpPr txBox="1"/>
          <p:nvPr>
            <p:ph idx="2" type="title"/>
          </p:nvPr>
        </p:nvSpPr>
        <p:spPr>
          <a:xfrm>
            <a:off x="713222" y="1337860"/>
            <a:ext cx="1261800" cy="113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03</a:t>
            </a:r>
            <a:endParaRPr/>
          </a:p>
        </p:txBody>
      </p:sp>
      <p:grpSp>
        <p:nvGrpSpPr>
          <p:cNvPr id="538" name="Google Shape;538;p36"/>
          <p:cNvGrpSpPr/>
          <p:nvPr/>
        </p:nvGrpSpPr>
        <p:grpSpPr>
          <a:xfrm>
            <a:off x="5140866" y="1189419"/>
            <a:ext cx="2864178" cy="2764663"/>
            <a:chOff x="5140866" y="1189419"/>
            <a:chExt cx="2864178" cy="2764663"/>
          </a:xfrm>
        </p:grpSpPr>
        <p:sp>
          <p:nvSpPr>
            <p:cNvPr id="539" name="Google Shape;539;p36"/>
            <p:cNvSpPr/>
            <p:nvPr/>
          </p:nvSpPr>
          <p:spPr>
            <a:xfrm>
              <a:off x="5140866" y="1189419"/>
              <a:ext cx="2864178" cy="2715079"/>
            </a:xfrm>
            <a:custGeom>
              <a:rect b="b" l="l" r="r" t="t"/>
              <a:pathLst>
                <a:path extrusionOk="0" h="46927" w="49504">
                  <a:moveTo>
                    <a:pt x="26632" y="0"/>
                  </a:moveTo>
                  <a:cubicBezTo>
                    <a:pt x="17802" y="0"/>
                    <a:pt x="10116" y="8124"/>
                    <a:pt x="5419" y="15176"/>
                  </a:cubicBezTo>
                  <a:cubicBezTo>
                    <a:pt x="2340" y="19799"/>
                    <a:pt x="1" y="25320"/>
                    <a:pt x="843" y="30963"/>
                  </a:cubicBezTo>
                  <a:cubicBezTo>
                    <a:pt x="2550" y="42309"/>
                    <a:pt x="13779" y="46926"/>
                    <a:pt x="24152" y="46926"/>
                  </a:cubicBezTo>
                  <a:cubicBezTo>
                    <a:pt x="25834" y="46926"/>
                    <a:pt x="27493" y="46805"/>
                    <a:pt x="29085" y="46572"/>
                  </a:cubicBezTo>
                  <a:cubicBezTo>
                    <a:pt x="33680" y="45888"/>
                    <a:pt x="38200" y="44410"/>
                    <a:pt x="42242" y="42099"/>
                  </a:cubicBezTo>
                  <a:cubicBezTo>
                    <a:pt x="47585" y="39038"/>
                    <a:pt x="49504" y="33040"/>
                    <a:pt x="49270" y="27154"/>
                  </a:cubicBezTo>
                  <a:cubicBezTo>
                    <a:pt x="49214" y="25601"/>
                    <a:pt x="48989" y="24057"/>
                    <a:pt x="48652" y="22578"/>
                  </a:cubicBezTo>
                  <a:cubicBezTo>
                    <a:pt x="46650" y="13922"/>
                    <a:pt x="40848" y="4705"/>
                    <a:pt x="32370" y="1177"/>
                  </a:cubicBezTo>
                  <a:cubicBezTo>
                    <a:pt x="30418" y="363"/>
                    <a:pt x="28499" y="0"/>
                    <a:pt x="26632" y="0"/>
                  </a:cubicBezTo>
                  <a:close/>
                </a:path>
              </a:pathLst>
            </a:custGeom>
            <a:solidFill>
              <a:srgbClr val="DF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5489573" y="2281595"/>
              <a:ext cx="2079630" cy="1294330"/>
            </a:xfrm>
            <a:custGeom>
              <a:rect b="b" l="l" r="r" t="t"/>
              <a:pathLst>
                <a:path extrusionOk="0" h="22371" w="35944">
                  <a:moveTo>
                    <a:pt x="29596" y="1"/>
                  </a:moveTo>
                  <a:cubicBezTo>
                    <a:pt x="29365" y="1"/>
                    <a:pt x="29195" y="2"/>
                    <a:pt x="29113" y="5"/>
                  </a:cubicBezTo>
                  <a:cubicBezTo>
                    <a:pt x="28670" y="26"/>
                    <a:pt x="24927" y="48"/>
                    <a:pt x="22996" y="48"/>
                  </a:cubicBezTo>
                  <a:cubicBezTo>
                    <a:pt x="22435" y="48"/>
                    <a:pt x="22026" y="46"/>
                    <a:pt x="21898" y="42"/>
                  </a:cubicBezTo>
                  <a:cubicBezTo>
                    <a:pt x="21592" y="27"/>
                    <a:pt x="18172" y="17"/>
                    <a:pt x="14920" y="17"/>
                  </a:cubicBezTo>
                  <a:cubicBezTo>
                    <a:pt x="12095" y="17"/>
                    <a:pt x="9396" y="25"/>
                    <a:pt x="8975" y="42"/>
                  </a:cubicBezTo>
                  <a:cubicBezTo>
                    <a:pt x="8525" y="61"/>
                    <a:pt x="6663" y="61"/>
                    <a:pt x="4878" y="61"/>
                  </a:cubicBezTo>
                  <a:cubicBezTo>
                    <a:pt x="3093" y="61"/>
                    <a:pt x="1385" y="61"/>
                    <a:pt x="1245" y="80"/>
                  </a:cubicBezTo>
                  <a:cubicBezTo>
                    <a:pt x="974" y="108"/>
                    <a:pt x="702" y="173"/>
                    <a:pt x="421" y="323"/>
                  </a:cubicBezTo>
                  <a:cubicBezTo>
                    <a:pt x="141" y="473"/>
                    <a:pt x="57" y="716"/>
                    <a:pt x="57" y="950"/>
                  </a:cubicBezTo>
                  <a:cubicBezTo>
                    <a:pt x="57" y="1184"/>
                    <a:pt x="28" y="3823"/>
                    <a:pt x="57" y="4300"/>
                  </a:cubicBezTo>
                  <a:cubicBezTo>
                    <a:pt x="94" y="4777"/>
                    <a:pt x="0" y="10794"/>
                    <a:pt x="28" y="11272"/>
                  </a:cubicBezTo>
                  <a:cubicBezTo>
                    <a:pt x="47" y="11749"/>
                    <a:pt x="85" y="17785"/>
                    <a:pt x="85" y="18636"/>
                  </a:cubicBezTo>
                  <a:cubicBezTo>
                    <a:pt x="85" y="19497"/>
                    <a:pt x="47" y="21509"/>
                    <a:pt x="47" y="21696"/>
                  </a:cubicBezTo>
                  <a:cubicBezTo>
                    <a:pt x="47" y="21865"/>
                    <a:pt x="103" y="21996"/>
                    <a:pt x="225" y="22052"/>
                  </a:cubicBezTo>
                  <a:cubicBezTo>
                    <a:pt x="226" y="22051"/>
                    <a:pt x="228" y="22051"/>
                    <a:pt x="230" y="22051"/>
                  </a:cubicBezTo>
                  <a:cubicBezTo>
                    <a:pt x="317" y="22051"/>
                    <a:pt x="1334" y="22370"/>
                    <a:pt x="2865" y="22370"/>
                  </a:cubicBezTo>
                  <a:cubicBezTo>
                    <a:pt x="2887" y="22370"/>
                    <a:pt x="2908" y="22370"/>
                    <a:pt x="2929" y="22370"/>
                  </a:cubicBezTo>
                  <a:cubicBezTo>
                    <a:pt x="4221" y="22361"/>
                    <a:pt x="16639" y="22127"/>
                    <a:pt x="17649" y="22099"/>
                  </a:cubicBezTo>
                  <a:cubicBezTo>
                    <a:pt x="17790" y="22096"/>
                    <a:pt x="18093" y="22095"/>
                    <a:pt x="18513" y="22095"/>
                  </a:cubicBezTo>
                  <a:cubicBezTo>
                    <a:pt x="21138" y="22095"/>
                    <a:pt x="28366" y="22140"/>
                    <a:pt x="29665" y="22164"/>
                  </a:cubicBezTo>
                  <a:cubicBezTo>
                    <a:pt x="29865" y="22168"/>
                    <a:pt x="30110" y="22169"/>
                    <a:pt x="30385" y="22169"/>
                  </a:cubicBezTo>
                  <a:cubicBezTo>
                    <a:pt x="31899" y="22169"/>
                    <a:pt x="34313" y="22121"/>
                    <a:pt x="35146" y="22121"/>
                  </a:cubicBezTo>
                  <a:cubicBezTo>
                    <a:pt x="35297" y="22121"/>
                    <a:pt x="35397" y="22123"/>
                    <a:pt x="35429" y="22127"/>
                  </a:cubicBezTo>
                  <a:cubicBezTo>
                    <a:pt x="35503" y="22138"/>
                    <a:pt x="35552" y="22142"/>
                    <a:pt x="35588" y="22142"/>
                  </a:cubicBezTo>
                  <a:cubicBezTo>
                    <a:pt x="35676" y="22142"/>
                    <a:pt x="35688" y="22116"/>
                    <a:pt x="35794" y="22089"/>
                  </a:cubicBezTo>
                  <a:cubicBezTo>
                    <a:pt x="35944" y="22052"/>
                    <a:pt x="35850" y="21977"/>
                    <a:pt x="35888" y="21818"/>
                  </a:cubicBezTo>
                  <a:cubicBezTo>
                    <a:pt x="35925" y="21668"/>
                    <a:pt x="35888" y="16091"/>
                    <a:pt x="35888" y="15576"/>
                  </a:cubicBezTo>
                  <a:lnTo>
                    <a:pt x="35888" y="5891"/>
                  </a:lnTo>
                  <a:cubicBezTo>
                    <a:pt x="35888" y="5488"/>
                    <a:pt x="35850" y="1268"/>
                    <a:pt x="35869" y="1072"/>
                  </a:cubicBezTo>
                  <a:cubicBezTo>
                    <a:pt x="35878" y="875"/>
                    <a:pt x="35822" y="576"/>
                    <a:pt x="35607" y="370"/>
                  </a:cubicBezTo>
                  <a:cubicBezTo>
                    <a:pt x="35401" y="154"/>
                    <a:pt x="35130" y="42"/>
                    <a:pt x="34821" y="42"/>
                  </a:cubicBezTo>
                  <a:cubicBezTo>
                    <a:pt x="34564" y="42"/>
                    <a:pt x="30980" y="1"/>
                    <a:pt x="29596"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5234537" y="3539822"/>
              <a:ext cx="2589123" cy="138279"/>
            </a:xfrm>
            <a:custGeom>
              <a:rect b="b" l="l" r="r" t="t"/>
              <a:pathLst>
                <a:path extrusionOk="0" h="2390" w="44750">
                  <a:moveTo>
                    <a:pt x="23223" y="0"/>
                  </a:moveTo>
                  <a:cubicBezTo>
                    <a:pt x="20351" y="0"/>
                    <a:pt x="13281" y="24"/>
                    <a:pt x="13177" y="24"/>
                  </a:cubicBezTo>
                  <a:lnTo>
                    <a:pt x="7843" y="24"/>
                  </a:lnTo>
                  <a:cubicBezTo>
                    <a:pt x="7684" y="24"/>
                    <a:pt x="2967" y="24"/>
                    <a:pt x="2771" y="33"/>
                  </a:cubicBezTo>
                  <a:cubicBezTo>
                    <a:pt x="2722" y="38"/>
                    <a:pt x="2543" y="40"/>
                    <a:pt x="2301" y="40"/>
                  </a:cubicBezTo>
                  <a:cubicBezTo>
                    <a:pt x="1576" y="40"/>
                    <a:pt x="286" y="24"/>
                    <a:pt x="244" y="24"/>
                  </a:cubicBezTo>
                  <a:lnTo>
                    <a:pt x="57" y="24"/>
                  </a:lnTo>
                  <a:cubicBezTo>
                    <a:pt x="10" y="33"/>
                    <a:pt x="10" y="80"/>
                    <a:pt x="1" y="127"/>
                  </a:cubicBezTo>
                  <a:cubicBezTo>
                    <a:pt x="1" y="183"/>
                    <a:pt x="20" y="380"/>
                    <a:pt x="48" y="529"/>
                  </a:cubicBezTo>
                  <a:cubicBezTo>
                    <a:pt x="66" y="679"/>
                    <a:pt x="169" y="960"/>
                    <a:pt x="216" y="1044"/>
                  </a:cubicBezTo>
                  <a:cubicBezTo>
                    <a:pt x="675" y="1868"/>
                    <a:pt x="1405" y="2214"/>
                    <a:pt x="2041" y="2298"/>
                  </a:cubicBezTo>
                  <a:cubicBezTo>
                    <a:pt x="2447" y="2365"/>
                    <a:pt x="3612" y="2376"/>
                    <a:pt x="4461" y="2376"/>
                  </a:cubicBezTo>
                  <a:cubicBezTo>
                    <a:pt x="4924" y="2376"/>
                    <a:pt x="5292" y="2373"/>
                    <a:pt x="5391" y="2373"/>
                  </a:cubicBezTo>
                  <a:lnTo>
                    <a:pt x="37236" y="2373"/>
                  </a:lnTo>
                  <a:cubicBezTo>
                    <a:pt x="37473" y="2373"/>
                    <a:pt x="39003" y="2369"/>
                    <a:pt x="40055" y="2369"/>
                  </a:cubicBezTo>
                  <a:cubicBezTo>
                    <a:pt x="40582" y="2369"/>
                    <a:pt x="40988" y="2370"/>
                    <a:pt x="41054" y="2373"/>
                  </a:cubicBezTo>
                  <a:cubicBezTo>
                    <a:pt x="41134" y="2380"/>
                    <a:pt x="41339" y="2390"/>
                    <a:pt x="41590" y="2390"/>
                  </a:cubicBezTo>
                  <a:cubicBezTo>
                    <a:pt x="41957" y="2390"/>
                    <a:pt x="42422" y="2370"/>
                    <a:pt x="42738" y="2298"/>
                  </a:cubicBezTo>
                  <a:cubicBezTo>
                    <a:pt x="43281" y="2167"/>
                    <a:pt x="43842" y="1783"/>
                    <a:pt x="44057" y="1596"/>
                  </a:cubicBezTo>
                  <a:cubicBezTo>
                    <a:pt x="44273" y="1409"/>
                    <a:pt x="44497" y="1091"/>
                    <a:pt x="44600" y="848"/>
                  </a:cubicBezTo>
                  <a:cubicBezTo>
                    <a:pt x="44694" y="595"/>
                    <a:pt x="44750" y="174"/>
                    <a:pt x="44741" y="108"/>
                  </a:cubicBezTo>
                  <a:cubicBezTo>
                    <a:pt x="44722" y="33"/>
                    <a:pt x="44731" y="61"/>
                    <a:pt x="44703" y="33"/>
                  </a:cubicBezTo>
                  <a:cubicBezTo>
                    <a:pt x="44684" y="15"/>
                    <a:pt x="44638" y="15"/>
                    <a:pt x="44581" y="15"/>
                  </a:cubicBezTo>
                  <a:lnTo>
                    <a:pt x="39874" y="15"/>
                  </a:lnTo>
                  <a:cubicBezTo>
                    <a:pt x="39812" y="15"/>
                    <a:pt x="38868" y="11"/>
                    <a:pt x="38218" y="11"/>
                  </a:cubicBezTo>
                  <a:cubicBezTo>
                    <a:pt x="37893" y="11"/>
                    <a:pt x="37641" y="12"/>
                    <a:pt x="37610" y="15"/>
                  </a:cubicBezTo>
                  <a:cubicBezTo>
                    <a:pt x="37582" y="17"/>
                    <a:pt x="36447" y="19"/>
                    <a:pt x="34853" y="19"/>
                  </a:cubicBezTo>
                  <a:cubicBezTo>
                    <a:pt x="31005" y="19"/>
                    <a:pt x="24482" y="12"/>
                    <a:pt x="24415" y="5"/>
                  </a:cubicBezTo>
                  <a:cubicBezTo>
                    <a:pt x="24397" y="2"/>
                    <a:pt x="23941" y="0"/>
                    <a:pt x="23223"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6"/>
            <p:cNvSpPr/>
            <p:nvPr/>
          </p:nvSpPr>
          <p:spPr>
            <a:xfrm>
              <a:off x="5255655" y="3606126"/>
              <a:ext cx="2550185" cy="73653"/>
            </a:xfrm>
            <a:custGeom>
              <a:rect b="b" l="l" r="r" t="t"/>
              <a:pathLst>
                <a:path extrusionOk="0" h="1273" w="44077">
                  <a:moveTo>
                    <a:pt x="44076" y="1"/>
                  </a:moveTo>
                  <a:lnTo>
                    <a:pt x="44076" y="1"/>
                  </a:lnTo>
                  <a:cubicBezTo>
                    <a:pt x="42467" y="20"/>
                    <a:pt x="40866" y="29"/>
                    <a:pt x="39266" y="48"/>
                  </a:cubicBezTo>
                  <a:cubicBezTo>
                    <a:pt x="34129" y="95"/>
                    <a:pt x="28991" y="123"/>
                    <a:pt x="23873" y="188"/>
                  </a:cubicBezTo>
                  <a:cubicBezTo>
                    <a:pt x="23367" y="179"/>
                    <a:pt x="22862" y="169"/>
                    <a:pt x="22366" y="141"/>
                  </a:cubicBezTo>
                  <a:cubicBezTo>
                    <a:pt x="20850" y="95"/>
                    <a:pt x="19343" y="95"/>
                    <a:pt x="17837" y="76"/>
                  </a:cubicBezTo>
                  <a:cubicBezTo>
                    <a:pt x="16330" y="48"/>
                    <a:pt x="14814" y="20"/>
                    <a:pt x="13308" y="20"/>
                  </a:cubicBezTo>
                  <a:cubicBezTo>
                    <a:pt x="12212" y="20"/>
                    <a:pt x="11115" y="17"/>
                    <a:pt x="10018" y="17"/>
                  </a:cubicBezTo>
                  <a:cubicBezTo>
                    <a:pt x="8097" y="17"/>
                    <a:pt x="6176" y="25"/>
                    <a:pt x="4259" y="66"/>
                  </a:cubicBezTo>
                  <a:cubicBezTo>
                    <a:pt x="2836" y="85"/>
                    <a:pt x="1414" y="123"/>
                    <a:pt x="1" y="141"/>
                  </a:cubicBezTo>
                  <a:cubicBezTo>
                    <a:pt x="450" y="796"/>
                    <a:pt x="1096" y="1096"/>
                    <a:pt x="1648" y="1189"/>
                  </a:cubicBezTo>
                  <a:cubicBezTo>
                    <a:pt x="2047" y="1256"/>
                    <a:pt x="3211" y="1268"/>
                    <a:pt x="4059" y="1268"/>
                  </a:cubicBezTo>
                  <a:cubicBezTo>
                    <a:pt x="4521" y="1268"/>
                    <a:pt x="4889" y="1264"/>
                    <a:pt x="4989" y="1264"/>
                  </a:cubicBezTo>
                  <a:lnTo>
                    <a:pt x="22282" y="1264"/>
                  </a:lnTo>
                  <a:cubicBezTo>
                    <a:pt x="22369" y="1264"/>
                    <a:pt x="26266" y="1273"/>
                    <a:pt x="28913" y="1273"/>
                  </a:cubicBezTo>
                  <a:cubicBezTo>
                    <a:pt x="30236" y="1273"/>
                    <a:pt x="31247" y="1271"/>
                    <a:pt x="31312" y="1264"/>
                  </a:cubicBezTo>
                  <a:lnTo>
                    <a:pt x="36833" y="1264"/>
                  </a:lnTo>
                  <a:cubicBezTo>
                    <a:pt x="37076" y="1264"/>
                    <a:pt x="38605" y="1260"/>
                    <a:pt x="39655" y="1260"/>
                  </a:cubicBezTo>
                  <a:cubicBezTo>
                    <a:pt x="40180" y="1260"/>
                    <a:pt x="40586" y="1261"/>
                    <a:pt x="40651" y="1264"/>
                  </a:cubicBezTo>
                  <a:cubicBezTo>
                    <a:pt x="40741" y="1264"/>
                    <a:pt x="40948" y="1270"/>
                    <a:pt x="41197" y="1270"/>
                  </a:cubicBezTo>
                  <a:cubicBezTo>
                    <a:pt x="41570" y="1270"/>
                    <a:pt x="42040" y="1257"/>
                    <a:pt x="42354" y="1189"/>
                  </a:cubicBezTo>
                  <a:cubicBezTo>
                    <a:pt x="42888" y="1058"/>
                    <a:pt x="43449" y="684"/>
                    <a:pt x="43674" y="488"/>
                  </a:cubicBezTo>
                  <a:cubicBezTo>
                    <a:pt x="43814" y="357"/>
                    <a:pt x="43964" y="179"/>
                    <a:pt x="44076" y="1"/>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6"/>
            <p:cNvSpPr/>
            <p:nvPr/>
          </p:nvSpPr>
          <p:spPr>
            <a:xfrm>
              <a:off x="5960591" y="3536119"/>
              <a:ext cx="748850" cy="10009"/>
            </a:xfrm>
            <a:custGeom>
              <a:rect b="b" l="l" r="r" t="t"/>
              <a:pathLst>
                <a:path extrusionOk="0" h="173" w="12943">
                  <a:moveTo>
                    <a:pt x="993" y="1"/>
                  </a:moveTo>
                  <a:cubicBezTo>
                    <a:pt x="681" y="1"/>
                    <a:pt x="369" y="4"/>
                    <a:pt x="57" y="13"/>
                  </a:cubicBezTo>
                  <a:cubicBezTo>
                    <a:pt x="1" y="13"/>
                    <a:pt x="1" y="97"/>
                    <a:pt x="57" y="97"/>
                  </a:cubicBezTo>
                  <a:cubicBezTo>
                    <a:pt x="618" y="122"/>
                    <a:pt x="1176" y="127"/>
                    <a:pt x="1734" y="127"/>
                  </a:cubicBezTo>
                  <a:cubicBezTo>
                    <a:pt x="2014" y="127"/>
                    <a:pt x="2293" y="125"/>
                    <a:pt x="2574" y="125"/>
                  </a:cubicBezTo>
                  <a:cubicBezTo>
                    <a:pt x="3407" y="125"/>
                    <a:pt x="4240" y="135"/>
                    <a:pt x="5054" y="135"/>
                  </a:cubicBezTo>
                  <a:cubicBezTo>
                    <a:pt x="6720" y="144"/>
                    <a:pt x="8385" y="144"/>
                    <a:pt x="10051" y="163"/>
                  </a:cubicBezTo>
                  <a:cubicBezTo>
                    <a:pt x="10987" y="163"/>
                    <a:pt x="11923" y="172"/>
                    <a:pt x="12858" y="172"/>
                  </a:cubicBezTo>
                  <a:cubicBezTo>
                    <a:pt x="12861" y="173"/>
                    <a:pt x="12864" y="173"/>
                    <a:pt x="12867" y="173"/>
                  </a:cubicBezTo>
                  <a:cubicBezTo>
                    <a:pt x="12942" y="173"/>
                    <a:pt x="12939" y="60"/>
                    <a:pt x="12858" y="60"/>
                  </a:cubicBezTo>
                  <a:cubicBezTo>
                    <a:pt x="9527" y="41"/>
                    <a:pt x="6186" y="23"/>
                    <a:pt x="2864" y="13"/>
                  </a:cubicBezTo>
                  <a:cubicBezTo>
                    <a:pt x="2240" y="13"/>
                    <a:pt x="1616" y="1"/>
                    <a:pt x="9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6810633" y="3536871"/>
              <a:ext cx="248035" cy="8910"/>
            </a:xfrm>
            <a:custGeom>
              <a:rect b="b" l="l" r="r" t="t"/>
              <a:pathLst>
                <a:path extrusionOk="0" h="154" w="4287">
                  <a:moveTo>
                    <a:pt x="57" y="0"/>
                  </a:moveTo>
                  <a:cubicBezTo>
                    <a:pt x="0" y="0"/>
                    <a:pt x="0" y="94"/>
                    <a:pt x="57" y="94"/>
                  </a:cubicBezTo>
                  <a:cubicBezTo>
                    <a:pt x="749" y="150"/>
                    <a:pt x="1442" y="150"/>
                    <a:pt x="2134" y="150"/>
                  </a:cubicBezTo>
                  <a:cubicBezTo>
                    <a:pt x="2438" y="150"/>
                    <a:pt x="2743" y="154"/>
                    <a:pt x="3050" y="154"/>
                  </a:cubicBezTo>
                  <a:cubicBezTo>
                    <a:pt x="3433" y="154"/>
                    <a:pt x="3817" y="148"/>
                    <a:pt x="4202" y="122"/>
                  </a:cubicBezTo>
                  <a:cubicBezTo>
                    <a:pt x="4286" y="112"/>
                    <a:pt x="4286" y="10"/>
                    <a:pt x="4202" y="10"/>
                  </a:cubicBezTo>
                  <a:cubicBezTo>
                    <a:pt x="4103" y="8"/>
                    <a:pt x="4004" y="8"/>
                    <a:pt x="3905" y="8"/>
                  </a:cubicBezTo>
                  <a:cubicBezTo>
                    <a:pt x="3312" y="8"/>
                    <a:pt x="2720" y="28"/>
                    <a:pt x="2134" y="28"/>
                  </a:cubicBezTo>
                  <a:cubicBezTo>
                    <a:pt x="1442" y="28"/>
                    <a:pt x="749" y="0"/>
                    <a:pt x="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5541008" y="2327707"/>
              <a:ext cx="1976239" cy="1142338"/>
            </a:xfrm>
            <a:custGeom>
              <a:rect b="b" l="l" r="r" t="t"/>
              <a:pathLst>
                <a:path extrusionOk="0" h="19744" w="34157">
                  <a:moveTo>
                    <a:pt x="28964" y="1"/>
                  </a:moveTo>
                  <a:cubicBezTo>
                    <a:pt x="28869" y="1"/>
                    <a:pt x="28801" y="1"/>
                    <a:pt x="28766" y="3"/>
                  </a:cubicBezTo>
                  <a:cubicBezTo>
                    <a:pt x="28383" y="31"/>
                    <a:pt x="15656" y="31"/>
                    <a:pt x="15001" y="31"/>
                  </a:cubicBezTo>
                  <a:cubicBezTo>
                    <a:pt x="14483" y="31"/>
                    <a:pt x="7619" y="59"/>
                    <a:pt x="4300" y="59"/>
                  </a:cubicBezTo>
                  <a:cubicBezTo>
                    <a:pt x="3304" y="59"/>
                    <a:pt x="2627" y="56"/>
                    <a:pt x="2536" y="50"/>
                  </a:cubicBezTo>
                  <a:cubicBezTo>
                    <a:pt x="2153" y="31"/>
                    <a:pt x="515" y="3"/>
                    <a:pt x="384" y="3"/>
                  </a:cubicBezTo>
                  <a:cubicBezTo>
                    <a:pt x="262" y="3"/>
                    <a:pt x="234" y="78"/>
                    <a:pt x="141" y="172"/>
                  </a:cubicBezTo>
                  <a:cubicBezTo>
                    <a:pt x="47" y="265"/>
                    <a:pt x="47" y="668"/>
                    <a:pt x="47" y="892"/>
                  </a:cubicBezTo>
                  <a:cubicBezTo>
                    <a:pt x="47" y="1117"/>
                    <a:pt x="75" y="6591"/>
                    <a:pt x="75" y="7050"/>
                  </a:cubicBezTo>
                  <a:cubicBezTo>
                    <a:pt x="75" y="7499"/>
                    <a:pt x="0" y="14882"/>
                    <a:pt x="47" y="15565"/>
                  </a:cubicBezTo>
                  <a:cubicBezTo>
                    <a:pt x="94" y="16239"/>
                    <a:pt x="47" y="19215"/>
                    <a:pt x="75" y="19383"/>
                  </a:cubicBezTo>
                  <a:cubicBezTo>
                    <a:pt x="94" y="19561"/>
                    <a:pt x="75" y="19636"/>
                    <a:pt x="188" y="19701"/>
                  </a:cubicBezTo>
                  <a:cubicBezTo>
                    <a:pt x="242" y="19735"/>
                    <a:pt x="338" y="19744"/>
                    <a:pt x="429" y="19744"/>
                  </a:cubicBezTo>
                  <a:cubicBezTo>
                    <a:pt x="542" y="19744"/>
                    <a:pt x="646" y="19729"/>
                    <a:pt x="646" y="19729"/>
                  </a:cubicBezTo>
                  <a:cubicBezTo>
                    <a:pt x="646" y="19729"/>
                    <a:pt x="2515" y="19741"/>
                    <a:pt x="3535" y="19741"/>
                  </a:cubicBezTo>
                  <a:cubicBezTo>
                    <a:pt x="3790" y="19741"/>
                    <a:pt x="3992" y="19741"/>
                    <a:pt x="4099" y="19739"/>
                  </a:cubicBezTo>
                  <a:cubicBezTo>
                    <a:pt x="4436" y="19739"/>
                    <a:pt x="16779" y="19664"/>
                    <a:pt x="17088" y="19664"/>
                  </a:cubicBezTo>
                  <a:cubicBezTo>
                    <a:pt x="17300" y="19664"/>
                    <a:pt x="22341" y="19656"/>
                    <a:pt x="25805" y="19656"/>
                  </a:cubicBezTo>
                  <a:cubicBezTo>
                    <a:pt x="27537" y="19656"/>
                    <a:pt x="28875" y="19658"/>
                    <a:pt x="29019" y="19664"/>
                  </a:cubicBezTo>
                  <a:cubicBezTo>
                    <a:pt x="29459" y="19692"/>
                    <a:pt x="33726" y="19692"/>
                    <a:pt x="33885" y="19692"/>
                  </a:cubicBezTo>
                  <a:cubicBezTo>
                    <a:pt x="34044" y="19692"/>
                    <a:pt x="34138" y="19683"/>
                    <a:pt x="34138" y="19514"/>
                  </a:cubicBezTo>
                  <a:cubicBezTo>
                    <a:pt x="34138" y="19364"/>
                    <a:pt x="34156" y="18794"/>
                    <a:pt x="34156" y="18522"/>
                  </a:cubicBezTo>
                  <a:cubicBezTo>
                    <a:pt x="34156" y="18251"/>
                    <a:pt x="34110" y="10166"/>
                    <a:pt x="34110" y="10166"/>
                  </a:cubicBezTo>
                  <a:cubicBezTo>
                    <a:pt x="34110" y="10166"/>
                    <a:pt x="34156" y="4018"/>
                    <a:pt x="34156" y="3531"/>
                  </a:cubicBezTo>
                  <a:cubicBezTo>
                    <a:pt x="34156" y="3054"/>
                    <a:pt x="34091" y="583"/>
                    <a:pt x="34091" y="415"/>
                  </a:cubicBezTo>
                  <a:cubicBezTo>
                    <a:pt x="34091" y="237"/>
                    <a:pt x="34091" y="284"/>
                    <a:pt x="33997" y="162"/>
                  </a:cubicBezTo>
                  <a:cubicBezTo>
                    <a:pt x="33935" y="87"/>
                    <a:pt x="33906" y="75"/>
                    <a:pt x="33846" y="75"/>
                  </a:cubicBezTo>
                  <a:cubicBezTo>
                    <a:pt x="33816" y="75"/>
                    <a:pt x="33779" y="78"/>
                    <a:pt x="33726" y="78"/>
                  </a:cubicBezTo>
                  <a:cubicBezTo>
                    <a:pt x="33573" y="78"/>
                    <a:pt x="29916" y="1"/>
                    <a:pt x="28964"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5541008" y="2554277"/>
              <a:ext cx="1975718" cy="915479"/>
            </a:xfrm>
            <a:custGeom>
              <a:rect b="b" l="l" r="r" t="t"/>
              <a:pathLst>
                <a:path extrusionOk="0" h="15823" w="34148">
                  <a:moveTo>
                    <a:pt x="3128" y="0"/>
                  </a:moveTo>
                  <a:cubicBezTo>
                    <a:pt x="2097" y="0"/>
                    <a:pt x="1064" y="133"/>
                    <a:pt x="57" y="401"/>
                  </a:cubicBezTo>
                  <a:cubicBezTo>
                    <a:pt x="57" y="1702"/>
                    <a:pt x="66" y="2918"/>
                    <a:pt x="66" y="3115"/>
                  </a:cubicBezTo>
                  <a:cubicBezTo>
                    <a:pt x="66" y="3573"/>
                    <a:pt x="0" y="10957"/>
                    <a:pt x="47" y="11630"/>
                  </a:cubicBezTo>
                  <a:cubicBezTo>
                    <a:pt x="94" y="12314"/>
                    <a:pt x="47" y="15280"/>
                    <a:pt x="66" y="15458"/>
                  </a:cubicBezTo>
                  <a:cubicBezTo>
                    <a:pt x="94" y="15636"/>
                    <a:pt x="66" y="15701"/>
                    <a:pt x="188" y="15776"/>
                  </a:cubicBezTo>
                  <a:cubicBezTo>
                    <a:pt x="234" y="15803"/>
                    <a:pt x="320" y="15811"/>
                    <a:pt x="405" y="15811"/>
                  </a:cubicBezTo>
                  <a:cubicBezTo>
                    <a:pt x="526" y="15811"/>
                    <a:pt x="646" y="15795"/>
                    <a:pt x="646" y="15795"/>
                  </a:cubicBezTo>
                  <a:cubicBezTo>
                    <a:pt x="646" y="15795"/>
                    <a:pt x="3566" y="15823"/>
                    <a:pt x="4080" y="15823"/>
                  </a:cubicBezTo>
                  <a:cubicBezTo>
                    <a:pt x="4417" y="15823"/>
                    <a:pt x="16760" y="15748"/>
                    <a:pt x="17078" y="15748"/>
                  </a:cubicBezTo>
                  <a:cubicBezTo>
                    <a:pt x="17290" y="15748"/>
                    <a:pt x="22331" y="15740"/>
                    <a:pt x="25796" y="15740"/>
                  </a:cubicBezTo>
                  <a:cubicBezTo>
                    <a:pt x="27528" y="15740"/>
                    <a:pt x="28866" y="15742"/>
                    <a:pt x="29010" y="15748"/>
                  </a:cubicBezTo>
                  <a:cubicBezTo>
                    <a:pt x="29440" y="15776"/>
                    <a:pt x="33726" y="15776"/>
                    <a:pt x="33876" y="15776"/>
                  </a:cubicBezTo>
                  <a:cubicBezTo>
                    <a:pt x="34025" y="15776"/>
                    <a:pt x="34119" y="15767"/>
                    <a:pt x="34119" y="15598"/>
                  </a:cubicBezTo>
                  <a:cubicBezTo>
                    <a:pt x="34119" y="15430"/>
                    <a:pt x="34147" y="14878"/>
                    <a:pt x="34147" y="14606"/>
                  </a:cubicBezTo>
                  <a:cubicBezTo>
                    <a:pt x="34147" y="14522"/>
                    <a:pt x="34147" y="13783"/>
                    <a:pt x="34138" y="12791"/>
                  </a:cubicBezTo>
                  <a:cubicBezTo>
                    <a:pt x="34044" y="12819"/>
                    <a:pt x="33960" y="12838"/>
                    <a:pt x="33876" y="12847"/>
                  </a:cubicBezTo>
                  <a:cubicBezTo>
                    <a:pt x="32884" y="13081"/>
                    <a:pt x="31892" y="13259"/>
                    <a:pt x="30881" y="13380"/>
                  </a:cubicBezTo>
                  <a:cubicBezTo>
                    <a:pt x="29676" y="13527"/>
                    <a:pt x="28467" y="13602"/>
                    <a:pt x="27258" y="13602"/>
                  </a:cubicBezTo>
                  <a:cubicBezTo>
                    <a:pt x="26457" y="13602"/>
                    <a:pt x="25656" y="13569"/>
                    <a:pt x="24855" y="13502"/>
                  </a:cubicBezTo>
                  <a:cubicBezTo>
                    <a:pt x="23030" y="13362"/>
                    <a:pt x="21186" y="13090"/>
                    <a:pt x="19455" y="12473"/>
                  </a:cubicBezTo>
                  <a:cubicBezTo>
                    <a:pt x="18650" y="12183"/>
                    <a:pt x="17874" y="11799"/>
                    <a:pt x="17172" y="11294"/>
                  </a:cubicBezTo>
                  <a:cubicBezTo>
                    <a:pt x="16489" y="10807"/>
                    <a:pt x="15909" y="10171"/>
                    <a:pt x="15431" y="9478"/>
                  </a:cubicBezTo>
                  <a:cubicBezTo>
                    <a:pt x="14439" y="8056"/>
                    <a:pt x="13794" y="6418"/>
                    <a:pt x="12783" y="5005"/>
                  </a:cubicBezTo>
                  <a:cubicBezTo>
                    <a:pt x="11829" y="3648"/>
                    <a:pt x="10584" y="2497"/>
                    <a:pt x="9162" y="1646"/>
                  </a:cubicBezTo>
                  <a:cubicBezTo>
                    <a:pt x="7322" y="553"/>
                    <a:pt x="5230" y="0"/>
                    <a:pt x="3128"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5543149" y="2954304"/>
              <a:ext cx="1974098" cy="516031"/>
            </a:xfrm>
            <a:custGeom>
              <a:rect b="b" l="l" r="r" t="t"/>
              <a:pathLst>
                <a:path extrusionOk="0" h="8919" w="34120">
                  <a:moveTo>
                    <a:pt x="3360" y="0"/>
                  </a:moveTo>
                  <a:cubicBezTo>
                    <a:pt x="2232" y="0"/>
                    <a:pt x="1106" y="199"/>
                    <a:pt x="10" y="505"/>
                  </a:cubicBezTo>
                  <a:cubicBezTo>
                    <a:pt x="1" y="2452"/>
                    <a:pt x="1" y="4389"/>
                    <a:pt x="20" y="4735"/>
                  </a:cubicBezTo>
                  <a:cubicBezTo>
                    <a:pt x="66" y="5409"/>
                    <a:pt x="20" y="8385"/>
                    <a:pt x="48" y="8553"/>
                  </a:cubicBezTo>
                  <a:cubicBezTo>
                    <a:pt x="66" y="8731"/>
                    <a:pt x="48" y="8806"/>
                    <a:pt x="160" y="8871"/>
                  </a:cubicBezTo>
                  <a:cubicBezTo>
                    <a:pt x="214" y="8905"/>
                    <a:pt x="311" y="8914"/>
                    <a:pt x="401" y="8914"/>
                  </a:cubicBezTo>
                  <a:cubicBezTo>
                    <a:pt x="514" y="8914"/>
                    <a:pt x="618" y="8899"/>
                    <a:pt x="618" y="8899"/>
                  </a:cubicBezTo>
                  <a:cubicBezTo>
                    <a:pt x="618" y="8899"/>
                    <a:pt x="3547" y="8918"/>
                    <a:pt x="4062" y="8918"/>
                  </a:cubicBezTo>
                  <a:cubicBezTo>
                    <a:pt x="4399" y="8918"/>
                    <a:pt x="16742" y="8853"/>
                    <a:pt x="17051" y="8853"/>
                  </a:cubicBezTo>
                  <a:cubicBezTo>
                    <a:pt x="17263" y="8853"/>
                    <a:pt x="22304" y="8840"/>
                    <a:pt x="25768" y="8840"/>
                  </a:cubicBezTo>
                  <a:cubicBezTo>
                    <a:pt x="27500" y="8840"/>
                    <a:pt x="28838" y="8843"/>
                    <a:pt x="28982" y="8853"/>
                  </a:cubicBezTo>
                  <a:cubicBezTo>
                    <a:pt x="29422" y="8871"/>
                    <a:pt x="33698" y="8871"/>
                    <a:pt x="33848" y="8871"/>
                  </a:cubicBezTo>
                  <a:cubicBezTo>
                    <a:pt x="34007" y="8871"/>
                    <a:pt x="34101" y="8853"/>
                    <a:pt x="34101" y="8694"/>
                  </a:cubicBezTo>
                  <a:cubicBezTo>
                    <a:pt x="34101" y="8544"/>
                    <a:pt x="34119" y="7973"/>
                    <a:pt x="34119" y="7702"/>
                  </a:cubicBezTo>
                  <a:lnTo>
                    <a:pt x="34119" y="7093"/>
                  </a:lnTo>
                  <a:cubicBezTo>
                    <a:pt x="32154" y="7449"/>
                    <a:pt x="30189" y="7748"/>
                    <a:pt x="28205" y="7898"/>
                  </a:cubicBezTo>
                  <a:cubicBezTo>
                    <a:pt x="27159" y="7976"/>
                    <a:pt x="26108" y="8022"/>
                    <a:pt x="25059" y="8022"/>
                  </a:cubicBezTo>
                  <a:cubicBezTo>
                    <a:pt x="23207" y="8022"/>
                    <a:pt x="21359" y="7879"/>
                    <a:pt x="19549" y="7514"/>
                  </a:cubicBezTo>
                  <a:cubicBezTo>
                    <a:pt x="16864" y="6981"/>
                    <a:pt x="14309" y="5961"/>
                    <a:pt x="12072" y="4361"/>
                  </a:cubicBezTo>
                  <a:cubicBezTo>
                    <a:pt x="9929" y="2826"/>
                    <a:pt x="7992" y="861"/>
                    <a:pt x="5344" y="225"/>
                  </a:cubicBezTo>
                  <a:cubicBezTo>
                    <a:pt x="4686" y="69"/>
                    <a:pt x="4023" y="0"/>
                    <a:pt x="3360" y="0"/>
                  </a:cubicBezTo>
                  <a:close/>
                </a:path>
              </a:pathLst>
            </a:custGeom>
            <a:solidFill>
              <a:srgbClr val="B34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5486333" y="2278528"/>
              <a:ext cx="128328" cy="242539"/>
            </a:xfrm>
            <a:custGeom>
              <a:rect b="b" l="l" r="r" t="t"/>
              <a:pathLst>
                <a:path extrusionOk="0" h="4192" w="2218">
                  <a:moveTo>
                    <a:pt x="1654" y="0"/>
                  </a:moveTo>
                  <a:cubicBezTo>
                    <a:pt x="1361" y="0"/>
                    <a:pt x="1071" y="32"/>
                    <a:pt x="796" y="151"/>
                  </a:cubicBezTo>
                  <a:cubicBezTo>
                    <a:pt x="431" y="301"/>
                    <a:pt x="141" y="610"/>
                    <a:pt x="47" y="993"/>
                  </a:cubicBezTo>
                  <a:cubicBezTo>
                    <a:pt x="0" y="1218"/>
                    <a:pt x="0" y="1452"/>
                    <a:pt x="10" y="1677"/>
                  </a:cubicBezTo>
                  <a:cubicBezTo>
                    <a:pt x="19" y="1939"/>
                    <a:pt x="19" y="2219"/>
                    <a:pt x="38" y="2491"/>
                  </a:cubicBezTo>
                  <a:cubicBezTo>
                    <a:pt x="47" y="3043"/>
                    <a:pt x="38" y="3604"/>
                    <a:pt x="94" y="4156"/>
                  </a:cubicBezTo>
                  <a:cubicBezTo>
                    <a:pt x="94" y="4180"/>
                    <a:pt x="110" y="4192"/>
                    <a:pt x="127" y="4192"/>
                  </a:cubicBezTo>
                  <a:cubicBezTo>
                    <a:pt x="143" y="4192"/>
                    <a:pt x="159" y="4180"/>
                    <a:pt x="159" y="4156"/>
                  </a:cubicBezTo>
                  <a:cubicBezTo>
                    <a:pt x="197" y="3670"/>
                    <a:pt x="150" y="3183"/>
                    <a:pt x="141" y="2687"/>
                  </a:cubicBezTo>
                  <a:cubicBezTo>
                    <a:pt x="131" y="2210"/>
                    <a:pt x="84" y="1733"/>
                    <a:pt x="113" y="1256"/>
                  </a:cubicBezTo>
                  <a:cubicBezTo>
                    <a:pt x="141" y="797"/>
                    <a:pt x="375" y="460"/>
                    <a:pt x="786" y="254"/>
                  </a:cubicBezTo>
                  <a:cubicBezTo>
                    <a:pt x="1059" y="127"/>
                    <a:pt x="1354" y="94"/>
                    <a:pt x="1653" y="94"/>
                  </a:cubicBezTo>
                  <a:cubicBezTo>
                    <a:pt x="1817" y="94"/>
                    <a:pt x="1981" y="104"/>
                    <a:pt x="2143" y="114"/>
                  </a:cubicBezTo>
                  <a:cubicBezTo>
                    <a:pt x="2152" y="117"/>
                    <a:pt x="2160" y="119"/>
                    <a:pt x="2167" y="119"/>
                  </a:cubicBezTo>
                  <a:cubicBezTo>
                    <a:pt x="2217" y="119"/>
                    <a:pt x="2210" y="37"/>
                    <a:pt x="2153" y="20"/>
                  </a:cubicBezTo>
                  <a:cubicBezTo>
                    <a:pt x="1987" y="10"/>
                    <a:pt x="1820" y="0"/>
                    <a:pt x="1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6"/>
            <p:cNvSpPr/>
            <p:nvPr/>
          </p:nvSpPr>
          <p:spPr>
            <a:xfrm>
              <a:off x="5647119" y="2278586"/>
              <a:ext cx="630242" cy="7116"/>
            </a:xfrm>
            <a:custGeom>
              <a:rect b="b" l="l" r="r" t="t"/>
              <a:pathLst>
                <a:path extrusionOk="0" h="123" w="10893">
                  <a:moveTo>
                    <a:pt x="10837" y="1"/>
                  </a:moveTo>
                  <a:cubicBezTo>
                    <a:pt x="8039" y="10"/>
                    <a:pt x="5241" y="10"/>
                    <a:pt x="2452" y="10"/>
                  </a:cubicBezTo>
                  <a:lnTo>
                    <a:pt x="1283" y="10"/>
                  </a:lnTo>
                  <a:cubicBezTo>
                    <a:pt x="1100" y="10"/>
                    <a:pt x="917" y="6"/>
                    <a:pt x="734" y="6"/>
                  </a:cubicBezTo>
                  <a:cubicBezTo>
                    <a:pt x="505" y="6"/>
                    <a:pt x="276" y="12"/>
                    <a:pt x="47" y="38"/>
                  </a:cubicBezTo>
                  <a:cubicBezTo>
                    <a:pt x="1" y="38"/>
                    <a:pt x="1" y="94"/>
                    <a:pt x="47" y="104"/>
                  </a:cubicBezTo>
                  <a:cubicBezTo>
                    <a:pt x="186" y="118"/>
                    <a:pt x="326" y="123"/>
                    <a:pt x="467" y="123"/>
                  </a:cubicBezTo>
                  <a:cubicBezTo>
                    <a:pt x="678" y="123"/>
                    <a:pt x="891" y="113"/>
                    <a:pt x="1105" y="113"/>
                  </a:cubicBezTo>
                  <a:lnTo>
                    <a:pt x="4249" y="113"/>
                  </a:lnTo>
                  <a:cubicBezTo>
                    <a:pt x="5653" y="113"/>
                    <a:pt x="7047" y="104"/>
                    <a:pt x="8451" y="104"/>
                  </a:cubicBezTo>
                  <a:lnTo>
                    <a:pt x="10837" y="104"/>
                  </a:lnTo>
                  <a:cubicBezTo>
                    <a:pt x="10893" y="104"/>
                    <a:pt x="10893" y="1"/>
                    <a:pt x="108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7226976" y="2551442"/>
              <a:ext cx="81811" cy="4397"/>
            </a:xfrm>
            <a:custGeom>
              <a:rect b="b" l="l" r="r" t="t"/>
              <a:pathLst>
                <a:path extrusionOk="0" h="76" w="1414">
                  <a:moveTo>
                    <a:pt x="19" y="1"/>
                  </a:moveTo>
                  <a:cubicBezTo>
                    <a:pt x="1" y="1"/>
                    <a:pt x="1" y="29"/>
                    <a:pt x="19" y="29"/>
                  </a:cubicBezTo>
                  <a:cubicBezTo>
                    <a:pt x="253" y="66"/>
                    <a:pt x="487" y="76"/>
                    <a:pt x="712" y="76"/>
                  </a:cubicBezTo>
                  <a:lnTo>
                    <a:pt x="1067" y="76"/>
                  </a:lnTo>
                  <a:cubicBezTo>
                    <a:pt x="1124" y="76"/>
                    <a:pt x="1189" y="76"/>
                    <a:pt x="1255" y="66"/>
                  </a:cubicBezTo>
                  <a:cubicBezTo>
                    <a:pt x="1301" y="66"/>
                    <a:pt x="1348" y="66"/>
                    <a:pt x="1395" y="48"/>
                  </a:cubicBezTo>
                  <a:cubicBezTo>
                    <a:pt x="1414" y="48"/>
                    <a:pt x="1404" y="20"/>
                    <a:pt x="1395" y="20"/>
                  </a:cubicBezTo>
                  <a:cubicBezTo>
                    <a:pt x="1379" y="17"/>
                    <a:pt x="1362" y="15"/>
                    <a:pt x="1343" y="15"/>
                  </a:cubicBezTo>
                  <a:cubicBezTo>
                    <a:pt x="1305" y="15"/>
                    <a:pt x="1264" y="20"/>
                    <a:pt x="1226" y="20"/>
                  </a:cubicBezTo>
                  <a:cubicBezTo>
                    <a:pt x="1170" y="20"/>
                    <a:pt x="1124" y="20"/>
                    <a:pt x="1067" y="29"/>
                  </a:cubicBezTo>
                  <a:lnTo>
                    <a:pt x="712" y="29"/>
                  </a:lnTo>
                  <a:cubicBezTo>
                    <a:pt x="478" y="29"/>
                    <a:pt x="253" y="10"/>
                    <a:pt x="19" y="1"/>
                  </a:cubicBezTo>
                  <a:close/>
                </a:path>
              </a:pathLst>
            </a:custGeom>
            <a:solidFill>
              <a:srgbClr val="799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 name="Google Shape;551;p36"/>
            <p:cNvGrpSpPr/>
            <p:nvPr/>
          </p:nvGrpSpPr>
          <p:grpSpPr>
            <a:xfrm>
              <a:off x="5981654" y="2498308"/>
              <a:ext cx="1792599" cy="825064"/>
              <a:chOff x="6875607" y="3308080"/>
              <a:chExt cx="1041724" cy="479465"/>
            </a:xfrm>
          </p:grpSpPr>
          <p:sp>
            <p:nvSpPr>
              <p:cNvPr id="552" name="Google Shape;552;p36"/>
              <p:cNvSpPr/>
              <p:nvPr/>
            </p:nvSpPr>
            <p:spPr>
              <a:xfrm>
                <a:off x="6875607" y="3308080"/>
                <a:ext cx="1035244" cy="476804"/>
              </a:xfrm>
              <a:custGeom>
                <a:rect b="b" l="l" r="r" t="t"/>
                <a:pathLst>
                  <a:path extrusionOk="0" h="8241" w="17893">
                    <a:moveTo>
                      <a:pt x="7469" y="0"/>
                    </a:moveTo>
                    <a:cubicBezTo>
                      <a:pt x="6329" y="0"/>
                      <a:pt x="5189" y="5"/>
                      <a:pt x="4052" y="14"/>
                    </a:cubicBezTo>
                    <a:cubicBezTo>
                      <a:pt x="2761" y="24"/>
                      <a:pt x="1460" y="24"/>
                      <a:pt x="169" y="42"/>
                    </a:cubicBezTo>
                    <a:cubicBezTo>
                      <a:pt x="122" y="42"/>
                      <a:pt x="94" y="71"/>
                      <a:pt x="85" y="89"/>
                    </a:cubicBezTo>
                    <a:cubicBezTo>
                      <a:pt x="47" y="89"/>
                      <a:pt x="28" y="117"/>
                      <a:pt x="28" y="136"/>
                    </a:cubicBezTo>
                    <a:cubicBezTo>
                      <a:pt x="10" y="2213"/>
                      <a:pt x="28" y="4282"/>
                      <a:pt x="10" y="6350"/>
                    </a:cubicBezTo>
                    <a:lnTo>
                      <a:pt x="10" y="7201"/>
                    </a:lnTo>
                    <a:cubicBezTo>
                      <a:pt x="10" y="7501"/>
                      <a:pt x="0" y="7800"/>
                      <a:pt x="38" y="8109"/>
                    </a:cubicBezTo>
                    <a:cubicBezTo>
                      <a:pt x="38" y="8124"/>
                      <a:pt x="55" y="8131"/>
                      <a:pt x="75" y="8131"/>
                    </a:cubicBezTo>
                    <a:cubicBezTo>
                      <a:pt x="91" y="8131"/>
                      <a:pt x="109" y="8127"/>
                      <a:pt x="122" y="8118"/>
                    </a:cubicBezTo>
                    <a:lnTo>
                      <a:pt x="131" y="8118"/>
                    </a:lnTo>
                    <a:cubicBezTo>
                      <a:pt x="702" y="8165"/>
                      <a:pt x="1273" y="8165"/>
                      <a:pt x="1853" y="8174"/>
                    </a:cubicBezTo>
                    <a:lnTo>
                      <a:pt x="3603" y="8212"/>
                    </a:lnTo>
                    <a:cubicBezTo>
                      <a:pt x="4450" y="8219"/>
                      <a:pt x="8404" y="8241"/>
                      <a:pt x="11350" y="8241"/>
                    </a:cubicBezTo>
                    <a:cubicBezTo>
                      <a:pt x="12408" y="8241"/>
                      <a:pt x="13336" y="8238"/>
                      <a:pt x="13944" y="8231"/>
                    </a:cubicBezTo>
                    <a:cubicBezTo>
                      <a:pt x="15244" y="8221"/>
                      <a:pt x="16339" y="8174"/>
                      <a:pt x="17640" y="8174"/>
                    </a:cubicBezTo>
                    <a:cubicBezTo>
                      <a:pt x="17761" y="8174"/>
                      <a:pt x="17836" y="8165"/>
                      <a:pt x="17855" y="8043"/>
                    </a:cubicBezTo>
                    <a:cubicBezTo>
                      <a:pt x="17892" y="7557"/>
                      <a:pt x="17874" y="7051"/>
                      <a:pt x="17874" y="6546"/>
                    </a:cubicBezTo>
                    <a:lnTo>
                      <a:pt x="17874" y="4993"/>
                    </a:lnTo>
                    <a:cubicBezTo>
                      <a:pt x="17874" y="3963"/>
                      <a:pt x="17883" y="2925"/>
                      <a:pt x="17883" y="1895"/>
                    </a:cubicBezTo>
                    <a:lnTo>
                      <a:pt x="17883" y="155"/>
                    </a:lnTo>
                    <a:cubicBezTo>
                      <a:pt x="17883" y="117"/>
                      <a:pt x="17855" y="108"/>
                      <a:pt x="17818" y="89"/>
                    </a:cubicBezTo>
                    <a:cubicBezTo>
                      <a:pt x="17808" y="80"/>
                      <a:pt x="17780" y="80"/>
                      <a:pt x="17771" y="80"/>
                    </a:cubicBezTo>
                    <a:cubicBezTo>
                      <a:pt x="15478" y="33"/>
                      <a:pt x="13186" y="24"/>
                      <a:pt x="10893" y="14"/>
                    </a:cubicBezTo>
                    <a:cubicBezTo>
                      <a:pt x="9751" y="5"/>
                      <a:pt x="8610" y="0"/>
                      <a:pt x="74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6"/>
              <p:cNvSpPr/>
              <p:nvPr/>
            </p:nvSpPr>
            <p:spPr>
              <a:xfrm>
                <a:off x="7732130" y="3634165"/>
                <a:ext cx="185202" cy="153380"/>
              </a:xfrm>
              <a:custGeom>
                <a:rect b="b" l="l" r="r" t="t"/>
                <a:pathLst>
                  <a:path extrusionOk="0" h="2651" w="3201">
                    <a:moveTo>
                      <a:pt x="3079" y="0"/>
                    </a:moveTo>
                    <a:cubicBezTo>
                      <a:pt x="3065" y="0"/>
                      <a:pt x="3051" y="7"/>
                      <a:pt x="3051" y="21"/>
                    </a:cubicBezTo>
                    <a:cubicBezTo>
                      <a:pt x="2939" y="835"/>
                      <a:pt x="2976" y="1687"/>
                      <a:pt x="2976" y="2492"/>
                    </a:cubicBezTo>
                    <a:cubicBezTo>
                      <a:pt x="1994" y="2501"/>
                      <a:pt x="1002" y="2501"/>
                      <a:pt x="19" y="2585"/>
                    </a:cubicBezTo>
                    <a:cubicBezTo>
                      <a:pt x="0" y="2585"/>
                      <a:pt x="0" y="2595"/>
                      <a:pt x="19" y="2595"/>
                    </a:cubicBezTo>
                    <a:cubicBezTo>
                      <a:pt x="614" y="2639"/>
                      <a:pt x="1216" y="2651"/>
                      <a:pt x="1820" y="2651"/>
                    </a:cubicBezTo>
                    <a:cubicBezTo>
                      <a:pt x="2233" y="2651"/>
                      <a:pt x="2646" y="2645"/>
                      <a:pt x="3060" y="2641"/>
                    </a:cubicBezTo>
                    <a:cubicBezTo>
                      <a:pt x="3107" y="2641"/>
                      <a:pt x="3145" y="2604"/>
                      <a:pt x="3145" y="2557"/>
                    </a:cubicBezTo>
                    <a:cubicBezTo>
                      <a:pt x="3145" y="1734"/>
                      <a:pt x="3201" y="854"/>
                      <a:pt x="3107" y="21"/>
                    </a:cubicBezTo>
                    <a:cubicBezTo>
                      <a:pt x="3107" y="7"/>
                      <a:pt x="3093" y="0"/>
                      <a:pt x="3079"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6"/>
              <p:cNvSpPr/>
              <p:nvPr/>
            </p:nvSpPr>
            <p:spPr>
              <a:xfrm>
                <a:off x="6995141" y="3406496"/>
                <a:ext cx="275807" cy="268632"/>
              </a:xfrm>
              <a:custGeom>
                <a:rect b="b" l="l" r="r" t="t"/>
                <a:pathLst>
                  <a:path extrusionOk="0" h="4643" w="4767">
                    <a:moveTo>
                      <a:pt x="4372" y="1"/>
                    </a:moveTo>
                    <a:cubicBezTo>
                      <a:pt x="4298" y="1"/>
                      <a:pt x="4223" y="36"/>
                      <a:pt x="4167" y="119"/>
                    </a:cubicBezTo>
                    <a:cubicBezTo>
                      <a:pt x="4120" y="204"/>
                      <a:pt x="4054" y="288"/>
                      <a:pt x="3998" y="372"/>
                    </a:cubicBezTo>
                    <a:cubicBezTo>
                      <a:pt x="3933" y="447"/>
                      <a:pt x="3905" y="531"/>
                      <a:pt x="3839" y="615"/>
                    </a:cubicBezTo>
                    <a:cubicBezTo>
                      <a:pt x="3783" y="690"/>
                      <a:pt x="3699" y="765"/>
                      <a:pt x="3643" y="859"/>
                    </a:cubicBezTo>
                    <a:cubicBezTo>
                      <a:pt x="3586" y="943"/>
                      <a:pt x="3549" y="1037"/>
                      <a:pt x="3493" y="1111"/>
                    </a:cubicBezTo>
                    <a:cubicBezTo>
                      <a:pt x="3390" y="1280"/>
                      <a:pt x="3268" y="1458"/>
                      <a:pt x="3165" y="1617"/>
                    </a:cubicBezTo>
                    <a:cubicBezTo>
                      <a:pt x="3044" y="1785"/>
                      <a:pt x="2969" y="1972"/>
                      <a:pt x="2875" y="2141"/>
                    </a:cubicBezTo>
                    <a:cubicBezTo>
                      <a:pt x="2829" y="2234"/>
                      <a:pt x="2763" y="2309"/>
                      <a:pt x="2716" y="2403"/>
                    </a:cubicBezTo>
                    <a:cubicBezTo>
                      <a:pt x="2660" y="2496"/>
                      <a:pt x="2623" y="2590"/>
                      <a:pt x="2595" y="2693"/>
                    </a:cubicBezTo>
                    <a:cubicBezTo>
                      <a:pt x="2557" y="2786"/>
                      <a:pt x="2492" y="2861"/>
                      <a:pt x="2454" y="2936"/>
                    </a:cubicBezTo>
                    <a:cubicBezTo>
                      <a:pt x="2407" y="3030"/>
                      <a:pt x="2370" y="3123"/>
                      <a:pt x="2323" y="3208"/>
                    </a:cubicBezTo>
                    <a:cubicBezTo>
                      <a:pt x="2239" y="3385"/>
                      <a:pt x="2164" y="3563"/>
                      <a:pt x="2089" y="3732"/>
                    </a:cubicBezTo>
                    <a:lnTo>
                      <a:pt x="2014" y="3909"/>
                    </a:lnTo>
                    <a:cubicBezTo>
                      <a:pt x="1949" y="3797"/>
                      <a:pt x="1883" y="3657"/>
                      <a:pt x="1790" y="3544"/>
                    </a:cubicBezTo>
                    <a:cubicBezTo>
                      <a:pt x="1696" y="3441"/>
                      <a:pt x="1631" y="3339"/>
                      <a:pt x="1537" y="3236"/>
                    </a:cubicBezTo>
                    <a:cubicBezTo>
                      <a:pt x="1444" y="3123"/>
                      <a:pt x="1350" y="3011"/>
                      <a:pt x="1266" y="2908"/>
                    </a:cubicBezTo>
                    <a:cubicBezTo>
                      <a:pt x="1107" y="2693"/>
                      <a:pt x="920" y="2496"/>
                      <a:pt x="732" y="2300"/>
                    </a:cubicBezTo>
                    <a:cubicBezTo>
                      <a:pt x="545" y="2085"/>
                      <a:pt x="367" y="1879"/>
                      <a:pt x="124" y="1738"/>
                    </a:cubicBezTo>
                    <a:cubicBezTo>
                      <a:pt x="111" y="1731"/>
                      <a:pt x="98" y="1727"/>
                      <a:pt x="85" y="1727"/>
                    </a:cubicBezTo>
                    <a:cubicBezTo>
                      <a:pt x="36" y="1727"/>
                      <a:pt x="1" y="1780"/>
                      <a:pt x="31" y="1832"/>
                    </a:cubicBezTo>
                    <a:cubicBezTo>
                      <a:pt x="143" y="2075"/>
                      <a:pt x="321" y="2262"/>
                      <a:pt x="480" y="2468"/>
                    </a:cubicBezTo>
                    <a:cubicBezTo>
                      <a:pt x="657" y="2684"/>
                      <a:pt x="807" y="2927"/>
                      <a:pt x="985" y="3151"/>
                    </a:cubicBezTo>
                    <a:cubicBezTo>
                      <a:pt x="1069" y="3254"/>
                      <a:pt x="1153" y="3376"/>
                      <a:pt x="1219" y="3488"/>
                    </a:cubicBezTo>
                    <a:cubicBezTo>
                      <a:pt x="1294" y="3610"/>
                      <a:pt x="1369" y="3713"/>
                      <a:pt x="1434" y="3825"/>
                    </a:cubicBezTo>
                    <a:cubicBezTo>
                      <a:pt x="1500" y="3947"/>
                      <a:pt x="1603" y="4040"/>
                      <a:pt x="1677" y="4153"/>
                    </a:cubicBezTo>
                    <a:cubicBezTo>
                      <a:pt x="1762" y="4274"/>
                      <a:pt x="1837" y="4405"/>
                      <a:pt x="1902" y="4527"/>
                    </a:cubicBezTo>
                    <a:cubicBezTo>
                      <a:pt x="1932" y="4602"/>
                      <a:pt x="2015" y="4642"/>
                      <a:pt x="2098" y="4642"/>
                    </a:cubicBezTo>
                    <a:cubicBezTo>
                      <a:pt x="2170" y="4642"/>
                      <a:pt x="2241" y="4611"/>
                      <a:pt x="2276" y="4546"/>
                    </a:cubicBezTo>
                    <a:cubicBezTo>
                      <a:pt x="2351" y="4359"/>
                      <a:pt x="2473" y="4181"/>
                      <a:pt x="2538" y="3994"/>
                    </a:cubicBezTo>
                    <a:cubicBezTo>
                      <a:pt x="2613" y="3816"/>
                      <a:pt x="2707" y="3638"/>
                      <a:pt x="2772" y="3470"/>
                    </a:cubicBezTo>
                    <a:cubicBezTo>
                      <a:pt x="2810" y="3376"/>
                      <a:pt x="2866" y="3292"/>
                      <a:pt x="2903" y="3208"/>
                    </a:cubicBezTo>
                    <a:cubicBezTo>
                      <a:pt x="2941" y="3123"/>
                      <a:pt x="2960" y="3048"/>
                      <a:pt x="3025" y="2964"/>
                    </a:cubicBezTo>
                    <a:cubicBezTo>
                      <a:pt x="3072" y="2880"/>
                      <a:pt x="3128" y="2796"/>
                      <a:pt x="3175" y="2702"/>
                    </a:cubicBezTo>
                    <a:cubicBezTo>
                      <a:pt x="3222" y="2609"/>
                      <a:pt x="3259" y="2515"/>
                      <a:pt x="3306" y="2440"/>
                    </a:cubicBezTo>
                    <a:cubicBezTo>
                      <a:pt x="3502" y="2113"/>
                      <a:pt x="3689" y="1785"/>
                      <a:pt x="3886" y="1458"/>
                    </a:cubicBezTo>
                    <a:cubicBezTo>
                      <a:pt x="3933" y="1373"/>
                      <a:pt x="4008" y="1289"/>
                      <a:pt x="4064" y="1205"/>
                    </a:cubicBezTo>
                    <a:cubicBezTo>
                      <a:pt x="4120" y="1130"/>
                      <a:pt x="4167" y="1037"/>
                      <a:pt x="4213" y="952"/>
                    </a:cubicBezTo>
                    <a:cubicBezTo>
                      <a:pt x="4260" y="868"/>
                      <a:pt x="4344" y="803"/>
                      <a:pt x="4401" y="718"/>
                    </a:cubicBezTo>
                    <a:cubicBezTo>
                      <a:pt x="4466" y="634"/>
                      <a:pt x="4513" y="550"/>
                      <a:pt x="4569" y="484"/>
                    </a:cubicBezTo>
                    <a:cubicBezTo>
                      <a:pt x="4767" y="253"/>
                      <a:pt x="4572" y="1"/>
                      <a:pt x="4372" y="1"/>
                    </a:cubicBezTo>
                    <a:close/>
                  </a:path>
                </a:pathLst>
              </a:custGeom>
              <a:solidFill>
                <a:srgbClr val="D66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a:off x="7008275" y="3563811"/>
                <a:ext cx="68272" cy="95407"/>
              </a:xfrm>
              <a:custGeom>
                <a:rect b="b" l="l" r="r" t="t"/>
                <a:pathLst>
                  <a:path extrusionOk="0" h="1649" w="1180">
                    <a:moveTo>
                      <a:pt x="84" y="0"/>
                    </a:moveTo>
                    <a:cubicBezTo>
                      <a:pt x="74" y="0"/>
                      <a:pt x="64" y="3"/>
                      <a:pt x="56" y="11"/>
                    </a:cubicBezTo>
                    <a:cubicBezTo>
                      <a:pt x="28" y="58"/>
                      <a:pt x="28" y="105"/>
                      <a:pt x="9" y="161"/>
                    </a:cubicBezTo>
                    <a:cubicBezTo>
                      <a:pt x="0" y="236"/>
                      <a:pt x="0" y="301"/>
                      <a:pt x="0" y="376"/>
                    </a:cubicBezTo>
                    <a:lnTo>
                      <a:pt x="0" y="760"/>
                    </a:lnTo>
                    <a:cubicBezTo>
                      <a:pt x="9" y="1031"/>
                      <a:pt x="9" y="1284"/>
                      <a:pt x="28" y="1555"/>
                    </a:cubicBezTo>
                    <a:cubicBezTo>
                      <a:pt x="28" y="1602"/>
                      <a:pt x="56" y="1649"/>
                      <a:pt x="103" y="1649"/>
                    </a:cubicBezTo>
                    <a:cubicBezTo>
                      <a:pt x="421" y="1640"/>
                      <a:pt x="749" y="1621"/>
                      <a:pt x="1067" y="1621"/>
                    </a:cubicBezTo>
                    <a:cubicBezTo>
                      <a:pt x="1179" y="1611"/>
                      <a:pt x="1179" y="1452"/>
                      <a:pt x="1076" y="1452"/>
                    </a:cubicBezTo>
                    <a:cubicBezTo>
                      <a:pt x="786" y="1462"/>
                      <a:pt x="496" y="1462"/>
                      <a:pt x="197" y="1462"/>
                    </a:cubicBezTo>
                    <a:cubicBezTo>
                      <a:pt x="197" y="1228"/>
                      <a:pt x="187" y="994"/>
                      <a:pt x="187" y="760"/>
                    </a:cubicBezTo>
                    <a:cubicBezTo>
                      <a:pt x="187" y="629"/>
                      <a:pt x="187" y="507"/>
                      <a:pt x="178" y="376"/>
                    </a:cubicBezTo>
                    <a:cubicBezTo>
                      <a:pt x="178" y="301"/>
                      <a:pt x="159" y="245"/>
                      <a:pt x="159" y="180"/>
                    </a:cubicBezTo>
                    <a:cubicBezTo>
                      <a:pt x="150" y="114"/>
                      <a:pt x="159" y="58"/>
                      <a:pt x="122" y="11"/>
                    </a:cubicBezTo>
                    <a:cubicBezTo>
                      <a:pt x="111" y="6"/>
                      <a:pt x="97" y="0"/>
                      <a:pt x="84"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a:off x="7150662" y="3519492"/>
                <a:ext cx="77471" cy="139205"/>
              </a:xfrm>
              <a:custGeom>
                <a:rect b="b" l="l" r="r" t="t"/>
                <a:pathLst>
                  <a:path extrusionOk="0" h="2406" w="1339">
                    <a:moveTo>
                      <a:pt x="1225" y="1"/>
                    </a:moveTo>
                    <a:cubicBezTo>
                      <a:pt x="1196" y="1"/>
                      <a:pt x="1165" y="19"/>
                      <a:pt x="1151" y="57"/>
                    </a:cubicBezTo>
                    <a:cubicBezTo>
                      <a:pt x="1104" y="216"/>
                      <a:pt x="1132" y="431"/>
                      <a:pt x="1132" y="599"/>
                    </a:cubicBezTo>
                    <a:cubicBezTo>
                      <a:pt x="1132" y="787"/>
                      <a:pt x="1123" y="964"/>
                      <a:pt x="1104" y="1152"/>
                    </a:cubicBezTo>
                    <a:cubicBezTo>
                      <a:pt x="1086" y="1507"/>
                      <a:pt x="1058" y="1844"/>
                      <a:pt x="1029" y="2181"/>
                    </a:cubicBezTo>
                    <a:cubicBezTo>
                      <a:pt x="721" y="2181"/>
                      <a:pt x="431" y="2190"/>
                      <a:pt x="122" y="2209"/>
                    </a:cubicBezTo>
                    <a:cubicBezTo>
                      <a:pt x="0" y="2209"/>
                      <a:pt x="0" y="2406"/>
                      <a:pt x="122" y="2406"/>
                    </a:cubicBezTo>
                    <a:cubicBezTo>
                      <a:pt x="449" y="2396"/>
                      <a:pt x="777" y="2396"/>
                      <a:pt x="1104" y="2368"/>
                    </a:cubicBezTo>
                    <a:cubicBezTo>
                      <a:pt x="1151" y="2368"/>
                      <a:pt x="1189" y="2331"/>
                      <a:pt x="1198" y="2284"/>
                    </a:cubicBezTo>
                    <a:cubicBezTo>
                      <a:pt x="1235" y="1910"/>
                      <a:pt x="1263" y="1535"/>
                      <a:pt x="1282" y="1161"/>
                    </a:cubicBezTo>
                    <a:cubicBezTo>
                      <a:pt x="1292" y="974"/>
                      <a:pt x="1310" y="805"/>
                      <a:pt x="1310" y="618"/>
                    </a:cubicBezTo>
                    <a:cubicBezTo>
                      <a:pt x="1310" y="431"/>
                      <a:pt x="1338" y="216"/>
                      <a:pt x="1292" y="57"/>
                    </a:cubicBezTo>
                    <a:cubicBezTo>
                      <a:pt x="1282" y="19"/>
                      <a:pt x="1254" y="1"/>
                      <a:pt x="1225"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a:off x="7008795" y="3436061"/>
                <a:ext cx="185780" cy="58436"/>
              </a:xfrm>
              <a:custGeom>
                <a:rect b="b" l="l" r="r" t="t"/>
                <a:pathLst>
                  <a:path extrusionOk="0" h="1010" w="3211">
                    <a:moveTo>
                      <a:pt x="481" y="1"/>
                    </a:moveTo>
                    <a:cubicBezTo>
                      <a:pt x="348" y="1"/>
                      <a:pt x="216" y="3"/>
                      <a:pt x="85" y="11"/>
                    </a:cubicBezTo>
                    <a:cubicBezTo>
                      <a:pt x="38" y="11"/>
                      <a:pt x="0" y="48"/>
                      <a:pt x="0" y="95"/>
                    </a:cubicBezTo>
                    <a:lnTo>
                      <a:pt x="0" y="947"/>
                    </a:lnTo>
                    <a:cubicBezTo>
                      <a:pt x="0" y="989"/>
                      <a:pt x="31" y="1010"/>
                      <a:pt x="61" y="1010"/>
                    </a:cubicBezTo>
                    <a:cubicBezTo>
                      <a:pt x="92" y="1010"/>
                      <a:pt x="122" y="989"/>
                      <a:pt x="122" y="947"/>
                    </a:cubicBezTo>
                    <a:cubicBezTo>
                      <a:pt x="131" y="685"/>
                      <a:pt x="141" y="432"/>
                      <a:pt x="159" y="189"/>
                    </a:cubicBezTo>
                    <a:cubicBezTo>
                      <a:pt x="637" y="217"/>
                      <a:pt x="1114" y="207"/>
                      <a:pt x="1582" y="217"/>
                    </a:cubicBezTo>
                    <a:cubicBezTo>
                      <a:pt x="2087" y="235"/>
                      <a:pt x="2593" y="245"/>
                      <a:pt x="3088" y="245"/>
                    </a:cubicBezTo>
                    <a:cubicBezTo>
                      <a:pt x="3210" y="245"/>
                      <a:pt x="3210" y="76"/>
                      <a:pt x="3107" y="67"/>
                    </a:cubicBezTo>
                    <a:cubicBezTo>
                      <a:pt x="2602" y="48"/>
                      <a:pt x="2097" y="48"/>
                      <a:pt x="1591" y="30"/>
                    </a:cubicBezTo>
                    <a:cubicBezTo>
                      <a:pt x="1226" y="23"/>
                      <a:pt x="851" y="1"/>
                      <a:pt x="481"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7358023" y="3418241"/>
                <a:ext cx="418541" cy="43220"/>
              </a:xfrm>
              <a:custGeom>
                <a:rect b="b" l="l" r="r" t="t"/>
                <a:pathLst>
                  <a:path extrusionOk="0" h="747" w="7234">
                    <a:moveTo>
                      <a:pt x="19" y="1"/>
                    </a:moveTo>
                    <a:cubicBezTo>
                      <a:pt x="0" y="188"/>
                      <a:pt x="19" y="384"/>
                      <a:pt x="19" y="572"/>
                    </a:cubicBezTo>
                    <a:lnTo>
                      <a:pt x="19" y="656"/>
                    </a:lnTo>
                    <a:cubicBezTo>
                      <a:pt x="19" y="684"/>
                      <a:pt x="0" y="712"/>
                      <a:pt x="28" y="740"/>
                    </a:cubicBezTo>
                    <a:lnTo>
                      <a:pt x="5643" y="740"/>
                    </a:lnTo>
                    <a:cubicBezTo>
                      <a:pt x="6167" y="740"/>
                      <a:pt x="6616" y="740"/>
                      <a:pt x="7140" y="731"/>
                    </a:cubicBezTo>
                    <a:cubicBezTo>
                      <a:pt x="7151" y="742"/>
                      <a:pt x="7169" y="746"/>
                      <a:pt x="7183" y="746"/>
                    </a:cubicBezTo>
                    <a:cubicBezTo>
                      <a:pt x="7193" y="746"/>
                      <a:pt x="7202" y="744"/>
                      <a:pt x="7206" y="740"/>
                    </a:cubicBezTo>
                    <a:cubicBezTo>
                      <a:pt x="7234" y="693"/>
                      <a:pt x="7224" y="646"/>
                      <a:pt x="7224" y="600"/>
                    </a:cubicBezTo>
                    <a:lnTo>
                      <a:pt x="7224" y="459"/>
                    </a:lnTo>
                    <a:cubicBezTo>
                      <a:pt x="7224" y="366"/>
                      <a:pt x="7224" y="272"/>
                      <a:pt x="7234" y="178"/>
                    </a:cubicBezTo>
                    <a:lnTo>
                      <a:pt x="7234" y="10"/>
                    </a:lnTo>
                    <a:lnTo>
                      <a:pt x="7187" y="10"/>
                    </a:lnTo>
                    <a:cubicBezTo>
                      <a:pt x="6261" y="10"/>
                      <a:pt x="5334" y="10"/>
                      <a:pt x="4398"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7358023" y="3520591"/>
                <a:ext cx="478134" cy="43162"/>
              </a:xfrm>
              <a:custGeom>
                <a:rect b="b" l="l" r="r" t="t"/>
                <a:pathLst>
                  <a:path extrusionOk="0" h="746" w="8264">
                    <a:moveTo>
                      <a:pt x="19" y="0"/>
                    </a:moveTo>
                    <a:cubicBezTo>
                      <a:pt x="0" y="187"/>
                      <a:pt x="19" y="384"/>
                      <a:pt x="19" y="571"/>
                    </a:cubicBezTo>
                    <a:lnTo>
                      <a:pt x="19" y="655"/>
                    </a:lnTo>
                    <a:cubicBezTo>
                      <a:pt x="19" y="674"/>
                      <a:pt x="0" y="712"/>
                      <a:pt x="28" y="740"/>
                    </a:cubicBezTo>
                    <a:lnTo>
                      <a:pt x="6448" y="740"/>
                    </a:lnTo>
                    <a:cubicBezTo>
                      <a:pt x="7047" y="740"/>
                      <a:pt x="7552" y="740"/>
                      <a:pt x="8160" y="721"/>
                    </a:cubicBezTo>
                    <a:cubicBezTo>
                      <a:pt x="8178" y="739"/>
                      <a:pt x="8200" y="745"/>
                      <a:pt x="8215" y="745"/>
                    </a:cubicBezTo>
                    <a:cubicBezTo>
                      <a:pt x="8224" y="745"/>
                      <a:pt x="8232" y="743"/>
                      <a:pt x="8235" y="740"/>
                    </a:cubicBezTo>
                    <a:cubicBezTo>
                      <a:pt x="8263" y="693"/>
                      <a:pt x="8254" y="646"/>
                      <a:pt x="8254" y="599"/>
                    </a:cubicBezTo>
                    <a:lnTo>
                      <a:pt x="8254" y="459"/>
                    </a:lnTo>
                    <a:cubicBezTo>
                      <a:pt x="8254" y="365"/>
                      <a:pt x="8263" y="272"/>
                      <a:pt x="8263" y="178"/>
                    </a:cubicBezTo>
                    <a:lnTo>
                      <a:pt x="8263" y="10"/>
                    </a:lnTo>
                    <a:lnTo>
                      <a:pt x="8207" y="10"/>
                    </a:lnTo>
                    <a:cubicBezTo>
                      <a:pt x="7140" y="10"/>
                      <a:pt x="6083" y="10"/>
                      <a:pt x="5025"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6"/>
              <p:cNvSpPr/>
              <p:nvPr/>
            </p:nvSpPr>
            <p:spPr>
              <a:xfrm>
                <a:off x="7359643" y="3622362"/>
                <a:ext cx="347608" cy="43567"/>
              </a:xfrm>
              <a:custGeom>
                <a:rect b="b" l="l" r="r" t="t"/>
                <a:pathLst>
                  <a:path extrusionOk="0" h="753" w="6008">
                    <a:moveTo>
                      <a:pt x="0" y="1"/>
                    </a:moveTo>
                    <a:lnTo>
                      <a:pt x="0" y="581"/>
                    </a:lnTo>
                    <a:lnTo>
                      <a:pt x="0" y="665"/>
                    </a:lnTo>
                    <a:cubicBezTo>
                      <a:pt x="0" y="684"/>
                      <a:pt x="0" y="721"/>
                      <a:pt x="10" y="740"/>
                    </a:cubicBezTo>
                    <a:lnTo>
                      <a:pt x="4679" y="740"/>
                    </a:lnTo>
                    <a:cubicBezTo>
                      <a:pt x="5110" y="740"/>
                      <a:pt x="5484" y="740"/>
                      <a:pt x="5914" y="730"/>
                    </a:cubicBezTo>
                    <a:cubicBezTo>
                      <a:pt x="5935" y="746"/>
                      <a:pt x="5953" y="753"/>
                      <a:pt x="5966" y="753"/>
                    </a:cubicBezTo>
                    <a:cubicBezTo>
                      <a:pt x="5977" y="753"/>
                      <a:pt x="5985" y="748"/>
                      <a:pt x="5989" y="740"/>
                    </a:cubicBezTo>
                    <a:cubicBezTo>
                      <a:pt x="6008" y="693"/>
                      <a:pt x="5999" y="646"/>
                      <a:pt x="5999" y="599"/>
                    </a:cubicBezTo>
                    <a:lnTo>
                      <a:pt x="5999" y="459"/>
                    </a:lnTo>
                    <a:cubicBezTo>
                      <a:pt x="5999" y="366"/>
                      <a:pt x="5999" y="272"/>
                      <a:pt x="6008" y="178"/>
                    </a:cubicBezTo>
                    <a:lnTo>
                      <a:pt x="6008" y="19"/>
                    </a:lnTo>
                    <a:lnTo>
                      <a:pt x="5980" y="19"/>
                    </a:lnTo>
                    <a:cubicBezTo>
                      <a:pt x="5203" y="19"/>
                      <a:pt x="4436" y="19"/>
                      <a:pt x="3659"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36"/>
            <p:cNvGrpSpPr/>
            <p:nvPr/>
          </p:nvGrpSpPr>
          <p:grpSpPr>
            <a:xfrm>
              <a:off x="6355295" y="3735959"/>
              <a:ext cx="205683" cy="218123"/>
              <a:chOff x="6355295" y="4114383"/>
              <a:chExt cx="205683" cy="218123"/>
            </a:xfrm>
          </p:grpSpPr>
          <p:sp>
            <p:nvSpPr>
              <p:cNvPr id="562" name="Google Shape;562;p36"/>
              <p:cNvSpPr/>
              <p:nvPr/>
            </p:nvSpPr>
            <p:spPr>
              <a:xfrm>
                <a:off x="6355295" y="4142675"/>
                <a:ext cx="190120" cy="189830"/>
              </a:xfrm>
              <a:custGeom>
                <a:rect b="b" l="l" r="r" t="t"/>
                <a:pathLst>
                  <a:path extrusionOk="0" h="3281" w="3286">
                    <a:moveTo>
                      <a:pt x="730" y="0"/>
                    </a:moveTo>
                    <a:cubicBezTo>
                      <a:pt x="496" y="0"/>
                      <a:pt x="253" y="0"/>
                      <a:pt x="19" y="19"/>
                    </a:cubicBezTo>
                    <a:cubicBezTo>
                      <a:pt x="10" y="19"/>
                      <a:pt x="10" y="29"/>
                      <a:pt x="10" y="29"/>
                    </a:cubicBezTo>
                    <a:cubicBezTo>
                      <a:pt x="1" y="29"/>
                      <a:pt x="1" y="47"/>
                      <a:pt x="1" y="57"/>
                    </a:cubicBezTo>
                    <a:cubicBezTo>
                      <a:pt x="1" y="871"/>
                      <a:pt x="1" y="1704"/>
                      <a:pt x="10" y="2527"/>
                    </a:cubicBezTo>
                    <a:lnTo>
                      <a:pt x="10" y="2864"/>
                    </a:lnTo>
                    <a:lnTo>
                      <a:pt x="10" y="3229"/>
                    </a:lnTo>
                    <a:cubicBezTo>
                      <a:pt x="10" y="3238"/>
                      <a:pt x="19" y="3238"/>
                      <a:pt x="19" y="3238"/>
                    </a:cubicBezTo>
                    <a:cubicBezTo>
                      <a:pt x="122" y="3257"/>
                      <a:pt x="234" y="3257"/>
                      <a:pt x="337" y="3257"/>
                    </a:cubicBezTo>
                    <a:cubicBezTo>
                      <a:pt x="440" y="3257"/>
                      <a:pt x="543" y="3266"/>
                      <a:pt x="656" y="3266"/>
                    </a:cubicBezTo>
                    <a:cubicBezTo>
                      <a:pt x="759" y="3276"/>
                      <a:pt x="1126" y="3280"/>
                      <a:pt x="1520" y="3280"/>
                    </a:cubicBezTo>
                    <a:cubicBezTo>
                      <a:pt x="1914" y="3280"/>
                      <a:pt x="2335" y="3276"/>
                      <a:pt x="2546" y="3266"/>
                    </a:cubicBezTo>
                    <a:cubicBezTo>
                      <a:pt x="2780" y="3257"/>
                      <a:pt x="2995" y="3248"/>
                      <a:pt x="3229" y="3248"/>
                    </a:cubicBezTo>
                    <a:cubicBezTo>
                      <a:pt x="3248" y="3238"/>
                      <a:pt x="3276" y="3238"/>
                      <a:pt x="3276" y="3191"/>
                    </a:cubicBezTo>
                    <a:cubicBezTo>
                      <a:pt x="3285" y="2995"/>
                      <a:pt x="3276" y="2789"/>
                      <a:pt x="3276" y="2593"/>
                    </a:cubicBezTo>
                    <a:lnTo>
                      <a:pt x="3276" y="1975"/>
                    </a:lnTo>
                    <a:lnTo>
                      <a:pt x="3276" y="730"/>
                    </a:lnTo>
                    <a:lnTo>
                      <a:pt x="3276" y="47"/>
                    </a:lnTo>
                    <a:cubicBezTo>
                      <a:pt x="3276" y="29"/>
                      <a:pt x="3257" y="19"/>
                      <a:pt x="3257" y="19"/>
                    </a:cubicBezTo>
                    <a:lnTo>
                      <a:pt x="3248" y="19"/>
                    </a:lnTo>
                    <a:cubicBezTo>
                      <a:pt x="2827" y="10"/>
                      <a:pt x="2405" y="0"/>
                      <a:pt x="1984" y="0"/>
                    </a:cubicBezTo>
                    <a:close/>
                  </a:path>
                </a:pathLst>
              </a:custGeom>
              <a:solidFill>
                <a:srgbClr val="EB99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6365767" y="4114383"/>
                <a:ext cx="195211" cy="190235"/>
              </a:xfrm>
              <a:custGeom>
                <a:rect b="b" l="l" r="r" t="t"/>
                <a:pathLst>
                  <a:path extrusionOk="0" h="3288" w="3374">
                    <a:moveTo>
                      <a:pt x="3097" y="1"/>
                    </a:moveTo>
                    <a:cubicBezTo>
                      <a:pt x="3045" y="1"/>
                      <a:pt x="2993" y="26"/>
                      <a:pt x="2954" y="87"/>
                    </a:cubicBezTo>
                    <a:cubicBezTo>
                      <a:pt x="2917" y="143"/>
                      <a:pt x="2870" y="209"/>
                      <a:pt x="2823" y="265"/>
                    </a:cubicBezTo>
                    <a:cubicBezTo>
                      <a:pt x="2777" y="321"/>
                      <a:pt x="2749" y="377"/>
                      <a:pt x="2720" y="443"/>
                    </a:cubicBezTo>
                    <a:cubicBezTo>
                      <a:pt x="2674" y="499"/>
                      <a:pt x="2618" y="546"/>
                      <a:pt x="2580" y="611"/>
                    </a:cubicBezTo>
                    <a:cubicBezTo>
                      <a:pt x="2543" y="677"/>
                      <a:pt x="2505" y="742"/>
                      <a:pt x="2477" y="798"/>
                    </a:cubicBezTo>
                    <a:cubicBezTo>
                      <a:pt x="2393" y="920"/>
                      <a:pt x="2318" y="1032"/>
                      <a:pt x="2243" y="1154"/>
                    </a:cubicBezTo>
                    <a:cubicBezTo>
                      <a:pt x="2159" y="1266"/>
                      <a:pt x="2103" y="1397"/>
                      <a:pt x="2028" y="1528"/>
                    </a:cubicBezTo>
                    <a:lnTo>
                      <a:pt x="1925" y="1706"/>
                    </a:lnTo>
                    <a:cubicBezTo>
                      <a:pt x="1888" y="1771"/>
                      <a:pt x="1850" y="1846"/>
                      <a:pt x="1831" y="1902"/>
                    </a:cubicBezTo>
                    <a:cubicBezTo>
                      <a:pt x="1803" y="1959"/>
                      <a:pt x="1775" y="2015"/>
                      <a:pt x="1738" y="2080"/>
                    </a:cubicBezTo>
                    <a:cubicBezTo>
                      <a:pt x="1700" y="2136"/>
                      <a:pt x="1682" y="2202"/>
                      <a:pt x="1654" y="2277"/>
                    </a:cubicBezTo>
                    <a:cubicBezTo>
                      <a:pt x="1598" y="2389"/>
                      <a:pt x="1551" y="2520"/>
                      <a:pt x="1495" y="2651"/>
                    </a:cubicBezTo>
                    <a:cubicBezTo>
                      <a:pt x="1466" y="2689"/>
                      <a:pt x="1457" y="2735"/>
                      <a:pt x="1448" y="2782"/>
                    </a:cubicBezTo>
                    <a:cubicBezTo>
                      <a:pt x="1382" y="2698"/>
                      <a:pt x="1354" y="2595"/>
                      <a:pt x="1279" y="2520"/>
                    </a:cubicBezTo>
                    <a:cubicBezTo>
                      <a:pt x="1223" y="2455"/>
                      <a:pt x="1167" y="2370"/>
                      <a:pt x="1102" y="2296"/>
                    </a:cubicBezTo>
                    <a:cubicBezTo>
                      <a:pt x="1036" y="2211"/>
                      <a:pt x="980" y="2146"/>
                      <a:pt x="905" y="2062"/>
                    </a:cubicBezTo>
                    <a:cubicBezTo>
                      <a:pt x="793" y="1912"/>
                      <a:pt x="662" y="1771"/>
                      <a:pt x="521" y="1631"/>
                    </a:cubicBezTo>
                    <a:cubicBezTo>
                      <a:pt x="390" y="1481"/>
                      <a:pt x="259" y="1322"/>
                      <a:pt x="91" y="1229"/>
                    </a:cubicBezTo>
                    <a:cubicBezTo>
                      <a:pt x="84" y="1226"/>
                      <a:pt x="76" y="1225"/>
                      <a:pt x="69" y="1225"/>
                    </a:cubicBezTo>
                    <a:cubicBezTo>
                      <a:pt x="31" y="1225"/>
                      <a:pt x="0" y="1264"/>
                      <a:pt x="16" y="1304"/>
                    </a:cubicBezTo>
                    <a:cubicBezTo>
                      <a:pt x="100" y="1481"/>
                      <a:pt x="231" y="1603"/>
                      <a:pt x="344" y="1762"/>
                    </a:cubicBezTo>
                    <a:cubicBezTo>
                      <a:pt x="475" y="1912"/>
                      <a:pt x="578" y="2090"/>
                      <a:pt x="699" y="2239"/>
                    </a:cubicBezTo>
                    <a:cubicBezTo>
                      <a:pt x="755" y="2324"/>
                      <a:pt x="811" y="2389"/>
                      <a:pt x="858" y="2473"/>
                    </a:cubicBezTo>
                    <a:cubicBezTo>
                      <a:pt x="905" y="2558"/>
                      <a:pt x="961" y="2632"/>
                      <a:pt x="1008" y="2717"/>
                    </a:cubicBezTo>
                    <a:cubicBezTo>
                      <a:pt x="1055" y="2801"/>
                      <a:pt x="1130" y="2866"/>
                      <a:pt x="1186" y="2951"/>
                    </a:cubicBezTo>
                    <a:cubicBezTo>
                      <a:pt x="1242" y="3035"/>
                      <a:pt x="1307" y="3128"/>
                      <a:pt x="1354" y="3213"/>
                    </a:cubicBezTo>
                    <a:cubicBezTo>
                      <a:pt x="1379" y="3262"/>
                      <a:pt x="1437" y="3288"/>
                      <a:pt x="1493" y="3288"/>
                    </a:cubicBezTo>
                    <a:cubicBezTo>
                      <a:pt x="1544" y="3288"/>
                      <a:pt x="1594" y="3266"/>
                      <a:pt x="1616" y="3222"/>
                    </a:cubicBezTo>
                    <a:cubicBezTo>
                      <a:pt x="1682" y="3091"/>
                      <a:pt x="1757" y="2960"/>
                      <a:pt x="1803" y="2838"/>
                    </a:cubicBezTo>
                    <a:cubicBezTo>
                      <a:pt x="1850" y="2707"/>
                      <a:pt x="1925" y="2586"/>
                      <a:pt x="1972" y="2464"/>
                    </a:cubicBezTo>
                    <a:cubicBezTo>
                      <a:pt x="1991" y="2398"/>
                      <a:pt x="2037" y="2342"/>
                      <a:pt x="2065" y="2277"/>
                    </a:cubicBezTo>
                    <a:cubicBezTo>
                      <a:pt x="2084" y="2211"/>
                      <a:pt x="2112" y="2155"/>
                      <a:pt x="2150" y="2099"/>
                    </a:cubicBezTo>
                    <a:cubicBezTo>
                      <a:pt x="2178" y="2043"/>
                      <a:pt x="2224" y="1977"/>
                      <a:pt x="2253" y="1912"/>
                    </a:cubicBezTo>
                    <a:cubicBezTo>
                      <a:pt x="2290" y="1837"/>
                      <a:pt x="2309" y="1781"/>
                      <a:pt x="2346" y="1725"/>
                    </a:cubicBezTo>
                    <a:lnTo>
                      <a:pt x="2767" y="1023"/>
                    </a:lnTo>
                    <a:cubicBezTo>
                      <a:pt x="2805" y="967"/>
                      <a:pt x="2851" y="901"/>
                      <a:pt x="2898" y="845"/>
                    </a:cubicBezTo>
                    <a:cubicBezTo>
                      <a:pt x="2945" y="789"/>
                      <a:pt x="2964" y="733"/>
                      <a:pt x="3001" y="658"/>
                    </a:cubicBezTo>
                    <a:cubicBezTo>
                      <a:pt x="3039" y="602"/>
                      <a:pt x="3095" y="555"/>
                      <a:pt x="3132" y="499"/>
                    </a:cubicBezTo>
                    <a:cubicBezTo>
                      <a:pt x="3160" y="433"/>
                      <a:pt x="3198" y="377"/>
                      <a:pt x="3244" y="330"/>
                    </a:cubicBezTo>
                    <a:cubicBezTo>
                      <a:pt x="3374" y="181"/>
                      <a:pt x="3236" y="1"/>
                      <a:pt x="3097"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 name="Google Shape;564;p36"/>
            <p:cNvSpPr/>
            <p:nvPr/>
          </p:nvSpPr>
          <p:spPr>
            <a:xfrm>
              <a:off x="5797086" y="3797808"/>
              <a:ext cx="499773" cy="48253"/>
            </a:xfrm>
            <a:custGeom>
              <a:rect b="b" l="l" r="r" t="t"/>
              <a:pathLst>
                <a:path extrusionOk="0" h="834" w="8638">
                  <a:moveTo>
                    <a:pt x="10" y="1"/>
                  </a:moveTo>
                  <a:cubicBezTo>
                    <a:pt x="1" y="216"/>
                    <a:pt x="10" y="422"/>
                    <a:pt x="10" y="646"/>
                  </a:cubicBezTo>
                  <a:lnTo>
                    <a:pt x="10" y="731"/>
                  </a:lnTo>
                  <a:cubicBezTo>
                    <a:pt x="10" y="759"/>
                    <a:pt x="1" y="787"/>
                    <a:pt x="19" y="824"/>
                  </a:cubicBezTo>
                  <a:lnTo>
                    <a:pt x="66" y="824"/>
                  </a:lnTo>
                  <a:cubicBezTo>
                    <a:pt x="338" y="824"/>
                    <a:pt x="618" y="824"/>
                    <a:pt x="899" y="833"/>
                  </a:cubicBezTo>
                  <a:lnTo>
                    <a:pt x="6738" y="833"/>
                  </a:lnTo>
                  <a:cubicBezTo>
                    <a:pt x="7365" y="833"/>
                    <a:pt x="7889" y="833"/>
                    <a:pt x="8526" y="824"/>
                  </a:cubicBezTo>
                  <a:cubicBezTo>
                    <a:pt x="8549" y="829"/>
                    <a:pt x="8570" y="831"/>
                    <a:pt x="8586" y="831"/>
                  </a:cubicBezTo>
                  <a:cubicBezTo>
                    <a:pt x="8603" y="831"/>
                    <a:pt x="8614" y="829"/>
                    <a:pt x="8619" y="824"/>
                  </a:cubicBezTo>
                  <a:cubicBezTo>
                    <a:pt x="8638" y="777"/>
                    <a:pt x="8629" y="712"/>
                    <a:pt x="8629" y="665"/>
                  </a:cubicBezTo>
                  <a:lnTo>
                    <a:pt x="8629" y="506"/>
                  </a:lnTo>
                  <a:cubicBezTo>
                    <a:pt x="8629" y="403"/>
                    <a:pt x="8638" y="291"/>
                    <a:pt x="8638" y="188"/>
                  </a:cubicBezTo>
                  <a:lnTo>
                    <a:pt x="8638" y="10"/>
                  </a:lnTo>
                  <a:lnTo>
                    <a:pt x="8582" y="10"/>
                  </a:lnTo>
                  <a:cubicBezTo>
                    <a:pt x="7468" y="10"/>
                    <a:pt x="6373" y="10"/>
                    <a:pt x="5260"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6055882" y="3886041"/>
              <a:ext cx="240976" cy="47732"/>
            </a:xfrm>
            <a:custGeom>
              <a:rect b="b" l="l" r="r" t="t"/>
              <a:pathLst>
                <a:path extrusionOk="0" h="825" w="4165">
                  <a:moveTo>
                    <a:pt x="1" y="1"/>
                  </a:moveTo>
                  <a:lnTo>
                    <a:pt x="1" y="637"/>
                  </a:lnTo>
                  <a:lnTo>
                    <a:pt x="1" y="722"/>
                  </a:lnTo>
                  <a:lnTo>
                    <a:pt x="1" y="815"/>
                  </a:lnTo>
                  <a:lnTo>
                    <a:pt x="29" y="815"/>
                  </a:lnTo>
                  <a:cubicBezTo>
                    <a:pt x="150" y="815"/>
                    <a:pt x="291" y="815"/>
                    <a:pt x="422" y="824"/>
                  </a:cubicBezTo>
                  <a:lnTo>
                    <a:pt x="3229" y="824"/>
                  </a:lnTo>
                  <a:cubicBezTo>
                    <a:pt x="3538" y="824"/>
                    <a:pt x="3791" y="824"/>
                    <a:pt x="4081" y="815"/>
                  </a:cubicBezTo>
                  <a:cubicBezTo>
                    <a:pt x="4109" y="820"/>
                    <a:pt x="4127" y="822"/>
                    <a:pt x="4139" y="822"/>
                  </a:cubicBezTo>
                  <a:cubicBezTo>
                    <a:pt x="4151" y="822"/>
                    <a:pt x="4156" y="820"/>
                    <a:pt x="4156" y="815"/>
                  </a:cubicBezTo>
                  <a:cubicBezTo>
                    <a:pt x="4165" y="768"/>
                    <a:pt x="4156" y="712"/>
                    <a:pt x="4156" y="665"/>
                  </a:cubicBezTo>
                  <a:lnTo>
                    <a:pt x="4156" y="497"/>
                  </a:lnTo>
                  <a:lnTo>
                    <a:pt x="4156" y="188"/>
                  </a:lnTo>
                  <a:lnTo>
                    <a:pt x="4156" y="10"/>
                  </a:lnTo>
                  <a:lnTo>
                    <a:pt x="4127" y="10"/>
                  </a:lnTo>
                  <a:cubicBezTo>
                    <a:pt x="3594" y="10"/>
                    <a:pt x="3070" y="10"/>
                    <a:pt x="2527"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36"/>
            <p:cNvGrpSpPr/>
            <p:nvPr/>
          </p:nvGrpSpPr>
          <p:grpSpPr>
            <a:xfrm>
              <a:off x="6869838" y="1921214"/>
              <a:ext cx="500352" cy="231777"/>
              <a:chOff x="6407251" y="1255839"/>
              <a:chExt cx="500352" cy="231777"/>
            </a:xfrm>
          </p:grpSpPr>
          <p:sp>
            <p:nvSpPr>
              <p:cNvPr id="567" name="Google Shape;567;p36"/>
              <p:cNvSpPr/>
              <p:nvPr/>
            </p:nvSpPr>
            <p:spPr>
              <a:xfrm>
                <a:off x="6407251" y="1255839"/>
                <a:ext cx="500352" cy="48253"/>
              </a:xfrm>
              <a:custGeom>
                <a:rect b="b" l="l" r="r" t="t"/>
                <a:pathLst>
                  <a:path extrusionOk="0" h="834" w="8648">
                    <a:moveTo>
                      <a:pt x="10" y="1"/>
                    </a:moveTo>
                    <a:cubicBezTo>
                      <a:pt x="1" y="216"/>
                      <a:pt x="10" y="422"/>
                      <a:pt x="10" y="646"/>
                    </a:cubicBezTo>
                    <a:lnTo>
                      <a:pt x="10" y="731"/>
                    </a:lnTo>
                    <a:cubicBezTo>
                      <a:pt x="10" y="759"/>
                      <a:pt x="1" y="787"/>
                      <a:pt x="29" y="824"/>
                    </a:cubicBezTo>
                    <a:lnTo>
                      <a:pt x="76" y="824"/>
                    </a:lnTo>
                    <a:cubicBezTo>
                      <a:pt x="338" y="824"/>
                      <a:pt x="618" y="824"/>
                      <a:pt x="899" y="833"/>
                    </a:cubicBezTo>
                    <a:lnTo>
                      <a:pt x="6738" y="833"/>
                    </a:lnTo>
                    <a:cubicBezTo>
                      <a:pt x="7375" y="833"/>
                      <a:pt x="7899" y="833"/>
                      <a:pt x="8526" y="824"/>
                    </a:cubicBezTo>
                    <a:cubicBezTo>
                      <a:pt x="8549" y="829"/>
                      <a:pt x="8573" y="831"/>
                      <a:pt x="8590" y="831"/>
                    </a:cubicBezTo>
                    <a:cubicBezTo>
                      <a:pt x="8608" y="831"/>
                      <a:pt x="8619" y="829"/>
                      <a:pt x="8619" y="824"/>
                    </a:cubicBezTo>
                    <a:cubicBezTo>
                      <a:pt x="8647" y="777"/>
                      <a:pt x="8638" y="712"/>
                      <a:pt x="8638" y="665"/>
                    </a:cubicBezTo>
                    <a:lnTo>
                      <a:pt x="8638" y="506"/>
                    </a:lnTo>
                    <a:cubicBezTo>
                      <a:pt x="8638" y="403"/>
                      <a:pt x="8647" y="291"/>
                      <a:pt x="8647" y="188"/>
                    </a:cubicBezTo>
                    <a:lnTo>
                      <a:pt x="8647" y="10"/>
                    </a:lnTo>
                    <a:lnTo>
                      <a:pt x="8591" y="10"/>
                    </a:lnTo>
                    <a:cubicBezTo>
                      <a:pt x="7478" y="10"/>
                      <a:pt x="6374" y="10"/>
                      <a:pt x="5269"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6"/>
              <p:cNvSpPr/>
              <p:nvPr/>
            </p:nvSpPr>
            <p:spPr>
              <a:xfrm>
                <a:off x="6407251" y="1347890"/>
                <a:ext cx="500352" cy="48253"/>
              </a:xfrm>
              <a:custGeom>
                <a:rect b="b" l="l" r="r" t="t"/>
                <a:pathLst>
                  <a:path extrusionOk="0" h="834" w="8648">
                    <a:moveTo>
                      <a:pt x="10" y="0"/>
                    </a:moveTo>
                    <a:cubicBezTo>
                      <a:pt x="1" y="216"/>
                      <a:pt x="10" y="422"/>
                      <a:pt x="10" y="646"/>
                    </a:cubicBezTo>
                    <a:lnTo>
                      <a:pt x="10" y="730"/>
                    </a:lnTo>
                    <a:cubicBezTo>
                      <a:pt x="10" y="758"/>
                      <a:pt x="1" y="787"/>
                      <a:pt x="29" y="824"/>
                    </a:cubicBezTo>
                    <a:lnTo>
                      <a:pt x="76" y="824"/>
                    </a:lnTo>
                    <a:cubicBezTo>
                      <a:pt x="338" y="824"/>
                      <a:pt x="618" y="824"/>
                      <a:pt x="899" y="833"/>
                    </a:cubicBezTo>
                    <a:lnTo>
                      <a:pt x="6738" y="833"/>
                    </a:lnTo>
                    <a:cubicBezTo>
                      <a:pt x="7375" y="833"/>
                      <a:pt x="7899" y="833"/>
                      <a:pt x="8526" y="824"/>
                    </a:cubicBezTo>
                    <a:cubicBezTo>
                      <a:pt x="8549" y="829"/>
                      <a:pt x="8573" y="831"/>
                      <a:pt x="8590" y="831"/>
                    </a:cubicBezTo>
                    <a:cubicBezTo>
                      <a:pt x="8608" y="831"/>
                      <a:pt x="8619" y="829"/>
                      <a:pt x="8619" y="824"/>
                    </a:cubicBezTo>
                    <a:cubicBezTo>
                      <a:pt x="8647" y="777"/>
                      <a:pt x="8638" y="712"/>
                      <a:pt x="8638" y="665"/>
                    </a:cubicBezTo>
                    <a:lnTo>
                      <a:pt x="8638" y="506"/>
                    </a:lnTo>
                    <a:cubicBezTo>
                      <a:pt x="8638" y="403"/>
                      <a:pt x="8647" y="291"/>
                      <a:pt x="8647" y="188"/>
                    </a:cubicBezTo>
                    <a:lnTo>
                      <a:pt x="8647" y="10"/>
                    </a:lnTo>
                    <a:lnTo>
                      <a:pt x="8591" y="10"/>
                    </a:lnTo>
                    <a:cubicBezTo>
                      <a:pt x="7478" y="10"/>
                      <a:pt x="6374" y="10"/>
                      <a:pt x="5269" y="0"/>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6407829" y="1439363"/>
                <a:ext cx="340029" cy="48253"/>
              </a:xfrm>
              <a:custGeom>
                <a:rect b="b" l="l" r="r" t="t"/>
                <a:pathLst>
                  <a:path extrusionOk="0" h="834" w="5877">
                    <a:moveTo>
                      <a:pt x="0" y="1"/>
                    </a:moveTo>
                    <a:lnTo>
                      <a:pt x="0" y="647"/>
                    </a:lnTo>
                    <a:lnTo>
                      <a:pt x="0" y="721"/>
                    </a:lnTo>
                    <a:cubicBezTo>
                      <a:pt x="0" y="759"/>
                      <a:pt x="0" y="787"/>
                      <a:pt x="19" y="815"/>
                    </a:cubicBezTo>
                    <a:lnTo>
                      <a:pt x="38" y="815"/>
                    </a:lnTo>
                    <a:cubicBezTo>
                      <a:pt x="225" y="815"/>
                      <a:pt x="412" y="815"/>
                      <a:pt x="599" y="834"/>
                    </a:cubicBezTo>
                    <a:lnTo>
                      <a:pt x="4576" y="834"/>
                    </a:lnTo>
                    <a:cubicBezTo>
                      <a:pt x="5007" y="834"/>
                      <a:pt x="5362" y="834"/>
                      <a:pt x="5793" y="815"/>
                    </a:cubicBezTo>
                    <a:cubicBezTo>
                      <a:pt x="5811" y="824"/>
                      <a:pt x="5830" y="829"/>
                      <a:pt x="5844" y="829"/>
                    </a:cubicBezTo>
                    <a:cubicBezTo>
                      <a:pt x="5858" y="829"/>
                      <a:pt x="5868" y="824"/>
                      <a:pt x="5868" y="815"/>
                    </a:cubicBezTo>
                    <a:cubicBezTo>
                      <a:pt x="5877" y="768"/>
                      <a:pt x="5877" y="712"/>
                      <a:pt x="5877" y="665"/>
                    </a:cubicBezTo>
                    <a:lnTo>
                      <a:pt x="5877" y="506"/>
                    </a:lnTo>
                    <a:lnTo>
                      <a:pt x="5877" y="188"/>
                    </a:lnTo>
                    <a:lnTo>
                      <a:pt x="5877" y="10"/>
                    </a:lnTo>
                    <a:lnTo>
                      <a:pt x="5839" y="10"/>
                    </a:lnTo>
                    <a:cubicBezTo>
                      <a:pt x="5091" y="10"/>
                      <a:pt x="4333" y="10"/>
                      <a:pt x="3584"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36"/>
            <p:cNvGrpSpPr/>
            <p:nvPr/>
          </p:nvGrpSpPr>
          <p:grpSpPr>
            <a:xfrm>
              <a:off x="5698265" y="1403944"/>
              <a:ext cx="1041782" cy="606057"/>
              <a:chOff x="5698265" y="1329569"/>
              <a:chExt cx="1041782" cy="606057"/>
            </a:xfrm>
          </p:grpSpPr>
          <p:sp>
            <p:nvSpPr>
              <p:cNvPr id="571" name="Google Shape;571;p36"/>
              <p:cNvSpPr/>
              <p:nvPr/>
            </p:nvSpPr>
            <p:spPr>
              <a:xfrm>
                <a:off x="5700984" y="1333040"/>
                <a:ext cx="1039063" cy="602586"/>
              </a:xfrm>
              <a:custGeom>
                <a:rect b="b" l="l" r="r" t="t"/>
                <a:pathLst>
                  <a:path extrusionOk="0" h="10415" w="17959">
                    <a:moveTo>
                      <a:pt x="6385" y="0"/>
                    </a:moveTo>
                    <a:cubicBezTo>
                      <a:pt x="5623" y="0"/>
                      <a:pt x="4860" y="3"/>
                      <a:pt x="4099" y="6"/>
                    </a:cubicBezTo>
                    <a:cubicBezTo>
                      <a:pt x="2799" y="6"/>
                      <a:pt x="1517" y="6"/>
                      <a:pt x="216" y="43"/>
                    </a:cubicBezTo>
                    <a:cubicBezTo>
                      <a:pt x="189" y="43"/>
                      <a:pt x="153" y="37"/>
                      <a:pt x="126" y="37"/>
                    </a:cubicBezTo>
                    <a:cubicBezTo>
                      <a:pt x="105" y="37"/>
                      <a:pt x="89" y="40"/>
                      <a:pt x="85" y="52"/>
                    </a:cubicBezTo>
                    <a:cubicBezTo>
                      <a:pt x="47" y="52"/>
                      <a:pt x="75" y="127"/>
                      <a:pt x="75" y="174"/>
                    </a:cubicBezTo>
                    <a:cubicBezTo>
                      <a:pt x="47" y="2785"/>
                      <a:pt x="47" y="5377"/>
                      <a:pt x="29" y="7988"/>
                    </a:cubicBezTo>
                    <a:lnTo>
                      <a:pt x="29" y="9055"/>
                    </a:lnTo>
                    <a:cubicBezTo>
                      <a:pt x="29" y="9429"/>
                      <a:pt x="1" y="9813"/>
                      <a:pt x="38" y="10187"/>
                    </a:cubicBezTo>
                    <a:cubicBezTo>
                      <a:pt x="38" y="10213"/>
                      <a:pt x="56" y="10225"/>
                      <a:pt x="76" y="10225"/>
                    </a:cubicBezTo>
                    <a:cubicBezTo>
                      <a:pt x="92" y="10225"/>
                      <a:pt x="110" y="10218"/>
                      <a:pt x="122" y="10206"/>
                    </a:cubicBezTo>
                    <a:lnTo>
                      <a:pt x="132" y="10206"/>
                    </a:lnTo>
                    <a:cubicBezTo>
                      <a:pt x="702" y="10281"/>
                      <a:pt x="1283" y="10271"/>
                      <a:pt x="1853" y="10290"/>
                    </a:cubicBezTo>
                    <a:cubicBezTo>
                      <a:pt x="2434" y="10318"/>
                      <a:pt x="3023" y="10327"/>
                      <a:pt x="3603" y="10337"/>
                    </a:cubicBezTo>
                    <a:cubicBezTo>
                      <a:pt x="4614" y="10361"/>
                      <a:pt x="10056" y="10415"/>
                      <a:pt x="12932" y="10415"/>
                    </a:cubicBezTo>
                    <a:cubicBezTo>
                      <a:pt x="13331" y="10415"/>
                      <a:pt x="13681" y="10414"/>
                      <a:pt x="13962" y="10412"/>
                    </a:cubicBezTo>
                    <a:cubicBezTo>
                      <a:pt x="15254" y="10393"/>
                      <a:pt x="16358" y="10346"/>
                      <a:pt x="17659" y="10346"/>
                    </a:cubicBezTo>
                    <a:cubicBezTo>
                      <a:pt x="17762" y="10337"/>
                      <a:pt x="17855" y="10327"/>
                      <a:pt x="17865" y="10187"/>
                    </a:cubicBezTo>
                    <a:cubicBezTo>
                      <a:pt x="17921" y="9569"/>
                      <a:pt x="17893" y="8933"/>
                      <a:pt x="17902" y="8306"/>
                    </a:cubicBezTo>
                    <a:cubicBezTo>
                      <a:pt x="17911" y="7651"/>
                      <a:pt x="17911" y="7005"/>
                      <a:pt x="17911" y="6350"/>
                    </a:cubicBezTo>
                    <a:cubicBezTo>
                      <a:pt x="17921" y="5050"/>
                      <a:pt x="17939" y="3739"/>
                      <a:pt x="17949" y="2439"/>
                    </a:cubicBezTo>
                    <a:cubicBezTo>
                      <a:pt x="17958" y="1709"/>
                      <a:pt x="17958" y="979"/>
                      <a:pt x="17958" y="240"/>
                    </a:cubicBezTo>
                    <a:cubicBezTo>
                      <a:pt x="17958" y="193"/>
                      <a:pt x="17921" y="174"/>
                      <a:pt x="17893" y="174"/>
                    </a:cubicBezTo>
                    <a:cubicBezTo>
                      <a:pt x="17874" y="165"/>
                      <a:pt x="17855" y="165"/>
                      <a:pt x="17846" y="165"/>
                    </a:cubicBezTo>
                    <a:cubicBezTo>
                      <a:pt x="15553" y="90"/>
                      <a:pt x="13242" y="71"/>
                      <a:pt x="10949" y="34"/>
                    </a:cubicBezTo>
                    <a:cubicBezTo>
                      <a:pt x="9433" y="9"/>
                      <a:pt x="7909" y="0"/>
                      <a:pt x="63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5698265" y="1489950"/>
                <a:ext cx="7637" cy="302595"/>
              </a:xfrm>
              <a:custGeom>
                <a:rect b="b" l="l" r="r" t="t"/>
                <a:pathLst>
                  <a:path extrusionOk="0" h="5230" w="132">
                    <a:moveTo>
                      <a:pt x="90" y="0"/>
                    </a:moveTo>
                    <a:cubicBezTo>
                      <a:pt x="69" y="0"/>
                      <a:pt x="48" y="12"/>
                      <a:pt x="48" y="36"/>
                    </a:cubicBezTo>
                    <a:cubicBezTo>
                      <a:pt x="48" y="896"/>
                      <a:pt x="38" y="1757"/>
                      <a:pt x="38" y="2618"/>
                    </a:cubicBezTo>
                    <a:cubicBezTo>
                      <a:pt x="38" y="3470"/>
                      <a:pt x="1" y="4340"/>
                      <a:pt x="29" y="5201"/>
                    </a:cubicBezTo>
                    <a:cubicBezTo>
                      <a:pt x="29" y="5220"/>
                      <a:pt x="41" y="5229"/>
                      <a:pt x="52" y="5229"/>
                    </a:cubicBezTo>
                    <a:cubicBezTo>
                      <a:pt x="64" y="5229"/>
                      <a:pt x="76" y="5220"/>
                      <a:pt x="76" y="5201"/>
                    </a:cubicBezTo>
                    <a:cubicBezTo>
                      <a:pt x="113" y="4349"/>
                      <a:pt x="94" y="3489"/>
                      <a:pt x="94" y="2618"/>
                    </a:cubicBezTo>
                    <a:cubicBezTo>
                      <a:pt x="113" y="1757"/>
                      <a:pt x="122" y="887"/>
                      <a:pt x="132" y="36"/>
                    </a:cubicBezTo>
                    <a:cubicBezTo>
                      <a:pt x="132" y="12"/>
                      <a:pt x="111" y="0"/>
                      <a:pt x="90"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5699364" y="1329569"/>
                <a:ext cx="558267" cy="134172"/>
              </a:xfrm>
              <a:custGeom>
                <a:rect b="b" l="l" r="r" t="t"/>
                <a:pathLst>
                  <a:path extrusionOk="0" h="2319" w="9649">
                    <a:moveTo>
                      <a:pt x="3042" y="0"/>
                    </a:moveTo>
                    <a:cubicBezTo>
                      <a:pt x="2546" y="0"/>
                      <a:pt x="2069" y="0"/>
                      <a:pt x="1573" y="10"/>
                    </a:cubicBezTo>
                    <a:cubicBezTo>
                      <a:pt x="1329" y="10"/>
                      <a:pt x="1081" y="7"/>
                      <a:pt x="833" y="7"/>
                    </a:cubicBezTo>
                    <a:cubicBezTo>
                      <a:pt x="585" y="7"/>
                      <a:pt x="337" y="10"/>
                      <a:pt x="94" y="19"/>
                    </a:cubicBezTo>
                    <a:cubicBezTo>
                      <a:pt x="57" y="19"/>
                      <a:pt x="10" y="94"/>
                      <a:pt x="10" y="112"/>
                    </a:cubicBezTo>
                    <a:cubicBezTo>
                      <a:pt x="10" y="824"/>
                      <a:pt x="0" y="1554"/>
                      <a:pt x="19" y="2283"/>
                    </a:cubicBezTo>
                    <a:cubicBezTo>
                      <a:pt x="19" y="2307"/>
                      <a:pt x="38" y="2319"/>
                      <a:pt x="57" y="2319"/>
                    </a:cubicBezTo>
                    <a:cubicBezTo>
                      <a:pt x="75" y="2319"/>
                      <a:pt x="94" y="2307"/>
                      <a:pt x="94" y="2283"/>
                    </a:cubicBezTo>
                    <a:cubicBezTo>
                      <a:pt x="113" y="1563"/>
                      <a:pt x="94" y="842"/>
                      <a:pt x="94" y="112"/>
                    </a:cubicBezTo>
                    <a:lnTo>
                      <a:pt x="94" y="112"/>
                    </a:lnTo>
                    <a:cubicBezTo>
                      <a:pt x="253" y="122"/>
                      <a:pt x="413" y="125"/>
                      <a:pt x="574" y="125"/>
                    </a:cubicBezTo>
                    <a:cubicBezTo>
                      <a:pt x="896" y="125"/>
                      <a:pt x="1220" y="112"/>
                      <a:pt x="1545" y="112"/>
                    </a:cubicBezTo>
                    <a:lnTo>
                      <a:pt x="3023" y="112"/>
                    </a:lnTo>
                    <a:cubicBezTo>
                      <a:pt x="4006" y="112"/>
                      <a:pt x="8591" y="103"/>
                      <a:pt x="9574" y="94"/>
                    </a:cubicBezTo>
                    <a:cubicBezTo>
                      <a:pt x="9648" y="94"/>
                      <a:pt x="9648" y="0"/>
                      <a:pt x="9592"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6259714" y="1491975"/>
                <a:ext cx="377983" cy="48253"/>
              </a:xfrm>
              <a:custGeom>
                <a:rect b="b" l="l" r="r" t="t"/>
                <a:pathLst>
                  <a:path extrusionOk="0" h="834" w="6533">
                    <a:moveTo>
                      <a:pt x="1" y="1"/>
                    </a:moveTo>
                    <a:lnTo>
                      <a:pt x="1" y="646"/>
                    </a:lnTo>
                    <a:lnTo>
                      <a:pt x="1" y="721"/>
                    </a:lnTo>
                    <a:cubicBezTo>
                      <a:pt x="1" y="759"/>
                      <a:pt x="1" y="787"/>
                      <a:pt x="10" y="815"/>
                    </a:cubicBezTo>
                    <a:lnTo>
                      <a:pt x="48" y="815"/>
                    </a:lnTo>
                    <a:cubicBezTo>
                      <a:pt x="253" y="815"/>
                      <a:pt x="469" y="815"/>
                      <a:pt x="675" y="833"/>
                    </a:cubicBezTo>
                    <a:lnTo>
                      <a:pt x="5101" y="833"/>
                    </a:lnTo>
                    <a:cubicBezTo>
                      <a:pt x="5578" y="833"/>
                      <a:pt x="5971" y="833"/>
                      <a:pt x="6439" y="815"/>
                    </a:cubicBezTo>
                    <a:cubicBezTo>
                      <a:pt x="6458" y="824"/>
                      <a:pt x="6476" y="829"/>
                      <a:pt x="6490" y="829"/>
                    </a:cubicBezTo>
                    <a:cubicBezTo>
                      <a:pt x="6505" y="829"/>
                      <a:pt x="6514" y="824"/>
                      <a:pt x="6514" y="815"/>
                    </a:cubicBezTo>
                    <a:cubicBezTo>
                      <a:pt x="6533" y="768"/>
                      <a:pt x="6523" y="712"/>
                      <a:pt x="6523" y="665"/>
                    </a:cubicBezTo>
                    <a:lnTo>
                      <a:pt x="6523" y="506"/>
                    </a:lnTo>
                    <a:cubicBezTo>
                      <a:pt x="6523" y="394"/>
                      <a:pt x="6523" y="291"/>
                      <a:pt x="6533" y="188"/>
                    </a:cubicBezTo>
                    <a:lnTo>
                      <a:pt x="6533" y="10"/>
                    </a:lnTo>
                    <a:lnTo>
                      <a:pt x="6486" y="10"/>
                    </a:lnTo>
                    <a:cubicBezTo>
                      <a:pt x="5644" y="10"/>
                      <a:pt x="4820" y="10"/>
                      <a:pt x="3978"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6259714" y="1602425"/>
                <a:ext cx="377983" cy="47675"/>
              </a:xfrm>
              <a:custGeom>
                <a:rect b="b" l="l" r="r" t="t"/>
                <a:pathLst>
                  <a:path extrusionOk="0" h="824" w="6533">
                    <a:moveTo>
                      <a:pt x="1" y="1"/>
                    </a:moveTo>
                    <a:lnTo>
                      <a:pt x="1" y="637"/>
                    </a:lnTo>
                    <a:lnTo>
                      <a:pt x="1" y="721"/>
                    </a:lnTo>
                    <a:cubicBezTo>
                      <a:pt x="1" y="759"/>
                      <a:pt x="1" y="777"/>
                      <a:pt x="10" y="815"/>
                    </a:cubicBezTo>
                    <a:lnTo>
                      <a:pt x="48" y="815"/>
                    </a:lnTo>
                    <a:cubicBezTo>
                      <a:pt x="253" y="815"/>
                      <a:pt x="469" y="815"/>
                      <a:pt x="675" y="824"/>
                    </a:cubicBezTo>
                    <a:lnTo>
                      <a:pt x="5101" y="824"/>
                    </a:lnTo>
                    <a:cubicBezTo>
                      <a:pt x="5578" y="824"/>
                      <a:pt x="5971" y="824"/>
                      <a:pt x="6439" y="815"/>
                    </a:cubicBezTo>
                    <a:cubicBezTo>
                      <a:pt x="6458" y="819"/>
                      <a:pt x="6476" y="822"/>
                      <a:pt x="6490" y="822"/>
                    </a:cubicBezTo>
                    <a:cubicBezTo>
                      <a:pt x="6505" y="822"/>
                      <a:pt x="6514" y="819"/>
                      <a:pt x="6514" y="815"/>
                    </a:cubicBezTo>
                    <a:cubicBezTo>
                      <a:pt x="6533" y="768"/>
                      <a:pt x="6523" y="712"/>
                      <a:pt x="6523" y="665"/>
                    </a:cubicBezTo>
                    <a:lnTo>
                      <a:pt x="6523" y="496"/>
                    </a:lnTo>
                    <a:cubicBezTo>
                      <a:pt x="6523" y="394"/>
                      <a:pt x="6523" y="291"/>
                      <a:pt x="6533" y="188"/>
                    </a:cubicBezTo>
                    <a:lnTo>
                      <a:pt x="6533" y="10"/>
                    </a:lnTo>
                    <a:lnTo>
                      <a:pt x="6486" y="10"/>
                    </a:lnTo>
                    <a:cubicBezTo>
                      <a:pt x="5644" y="10"/>
                      <a:pt x="4820" y="10"/>
                      <a:pt x="3978"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6260293" y="1711776"/>
                <a:ext cx="298892" cy="48369"/>
              </a:xfrm>
              <a:custGeom>
                <a:rect b="b" l="l" r="r" t="t"/>
                <a:pathLst>
                  <a:path extrusionOk="0" h="836" w="5166">
                    <a:moveTo>
                      <a:pt x="0" y="1"/>
                    </a:moveTo>
                    <a:lnTo>
                      <a:pt x="0" y="646"/>
                    </a:lnTo>
                    <a:lnTo>
                      <a:pt x="0" y="731"/>
                    </a:lnTo>
                    <a:lnTo>
                      <a:pt x="0" y="824"/>
                    </a:lnTo>
                    <a:lnTo>
                      <a:pt x="19" y="824"/>
                    </a:lnTo>
                    <a:cubicBezTo>
                      <a:pt x="187" y="824"/>
                      <a:pt x="346" y="824"/>
                      <a:pt x="515" y="834"/>
                    </a:cubicBezTo>
                    <a:lnTo>
                      <a:pt x="3996" y="834"/>
                    </a:lnTo>
                    <a:cubicBezTo>
                      <a:pt x="4370" y="834"/>
                      <a:pt x="4688" y="834"/>
                      <a:pt x="5063" y="824"/>
                    </a:cubicBezTo>
                    <a:cubicBezTo>
                      <a:pt x="5086" y="832"/>
                      <a:pt x="5105" y="835"/>
                      <a:pt x="5120" y="835"/>
                    </a:cubicBezTo>
                    <a:cubicBezTo>
                      <a:pt x="5139" y="835"/>
                      <a:pt x="5151" y="830"/>
                      <a:pt x="5156" y="824"/>
                    </a:cubicBezTo>
                    <a:cubicBezTo>
                      <a:pt x="5166" y="778"/>
                      <a:pt x="5156" y="712"/>
                      <a:pt x="5166" y="665"/>
                    </a:cubicBezTo>
                    <a:lnTo>
                      <a:pt x="5166" y="506"/>
                    </a:lnTo>
                    <a:lnTo>
                      <a:pt x="5166" y="188"/>
                    </a:lnTo>
                    <a:lnTo>
                      <a:pt x="5166" y="10"/>
                    </a:lnTo>
                    <a:lnTo>
                      <a:pt x="5138" y="10"/>
                    </a:lnTo>
                    <a:cubicBezTo>
                      <a:pt x="4464" y="10"/>
                      <a:pt x="3809" y="10"/>
                      <a:pt x="3144" y="1"/>
                    </a:cubicBezTo>
                    <a:close/>
                  </a:path>
                </a:pathLst>
              </a:custGeom>
              <a:solidFill>
                <a:srgbClr val="4C5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5699364" y="1873950"/>
                <a:ext cx="89390" cy="56642"/>
              </a:xfrm>
              <a:custGeom>
                <a:rect b="b" l="l" r="r" t="t"/>
                <a:pathLst>
                  <a:path extrusionOk="0" h="979" w="1545">
                    <a:moveTo>
                      <a:pt x="39" y="0"/>
                    </a:moveTo>
                    <a:cubicBezTo>
                      <a:pt x="29" y="0"/>
                      <a:pt x="19" y="5"/>
                      <a:pt x="19" y="15"/>
                    </a:cubicBezTo>
                    <a:cubicBezTo>
                      <a:pt x="0" y="146"/>
                      <a:pt x="10" y="286"/>
                      <a:pt x="10" y="417"/>
                    </a:cubicBezTo>
                    <a:cubicBezTo>
                      <a:pt x="19" y="557"/>
                      <a:pt x="19" y="679"/>
                      <a:pt x="29" y="829"/>
                    </a:cubicBezTo>
                    <a:lnTo>
                      <a:pt x="29" y="847"/>
                    </a:lnTo>
                    <a:cubicBezTo>
                      <a:pt x="29" y="885"/>
                      <a:pt x="57" y="904"/>
                      <a:pt x="94" y="904"/>
                    </a:cubicBezTo>
                    <a:cubicBezTo>
                      <a:pt x="543" y="932"/>
                      <a:pt x="1002" y="950"/>
                      <a:pt x="1470" y="978"/>
                    </a:cubicBezTo>
                    <a:cubicBezTo>
                      <a:pt x="1473" y="979"/>
                      <a:pt x="1476" y="979"/>
                      <a:pt x="1478" y="979"/>
                    </a:cubicBezTo>
                    <a:cubicBezTo>
                      <a:pt x="1544" y="979"/>
                      <a:pt x="1542" y="875"/>
                      <a:pt x="1470" y="875"/>
                    </a:cubicBezTo>
                    <a:cubicBezTo>
                      <a:pt x="1030" y="847"/>
                      <a:pt x="581" y="810"/>
                      <a:pt x="122" y="791"/>
                    </a:cubicBezTo>
                    <a:cubicBezTo>
                      <a:pt x="122" y="660"/>
                      <a:pt x="113" y="548"/>
                      <a:pt x="113" y="417"/>
                    </a:cubicBezTo>
                    <a:cubicBezTo>
                      <a:pt x="113" y="286"/>
                      <a:pt x="103" y="146"/>
                      <a:pt x="66" y="15"/>
                    </a:cubicBezTo>
                    <a:cubicBezTo>
                      <a:pt x="61" y="5"/>
                      <a:pt x="50" y="0"/>
                      <a:pt x="39" y="0"/>
                    </a:cubicBezTo>
                    <a:close/>
                  </a:path>
                </a:pathLst>
              </a:custGeom>
              <a:solidFill>
                <a:srgbClr val="A1B0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5812799" y="1448268"/>
                <a:ext cx="314289" cy="313828"/>
              </a:xfrm>
              <a:custGeom>
                <a:rect b="b" l="l" r="r" t="t"/>
                <a:pathLst>
                  <a:path extrusionOk="0" h="3281" w="3286">
                    <a:moveTo>
                      <a:pt x="730" y="0"/>
                    </a:moveTo>
                    <a:cubicBezTo>
                      <a:pt x="496" y="0"/>
                      <a:pt x="253" y="0"/>
                      <a:pt x="19" y="19"/>
                    </a:cubicBezTo>
                    <a:cubicBezTo>
                      <a:pt x="10" y="19"/>
                      <a:pt x="10" y="29"/>
                      <a:pt x="10" y="29"/>
                    </a:cubicBezTo>
                    <a:cubicBezTo>
                      <a:pt x="1" y="29"/>
                      <a:pt x="1" y="47"/>
                      <a:pt x="1" y="57"/>
                    </a:cubicBezTo>
                    <a:cubicBezTo>
                      <a:pt x="1" y="871"/>
                      <a:pt x="1" y="1704"/>
                      <a:pt x="10" y="2527"/>
                    </a:cubicBezTo>
                    <a:lnTo>
                      <a:pt x="10" y="2864"/>
                    </a:lnTo>
                    <a:lnTo>
                      <a:pt x="10" y="3229"/>
                    </a:lnTo>
                    <a:cubicBezTo>
                      <a:pt x="10" y="3238"/>
                      <a:pt x="19" y="3238"/>
                      <a:pt x="19" y="3238"/>
                    </a:cubicBezTo>
                    <a:cubicBezTo>
                      <a:pt x="122" y="3257"/>
                      <a:pt x="234" y="3257"/>
                      <a:pt x="337" y="3257"/>
                    </a:cubicBezTo>
                    <a:cubicBezTo>
                      <a:pt x="440" y="3257"/>
                      <a:pt x="543" y="3266"/>
                      <a:pt x="656" y="3266"/>
                    </a:cubicBezTo>
                    <a:cubicBezTo>
                      <a:pt x="759" y="3276"/>
                      <a:pt x="1126" y="3280"/>
                      <a:pt x="1520" y="3280"/>
                    </a:cubicBezTo>
                    <a:cubicBezTo>
                      <a:pt x="1914" y="3280"/>
                      <a:pt x="2335" y="3276"/>
                      <a:pt x="2546" y="3266"/>
                    </a:cubicBezTo>
                    <a:cubicBezTo>
                      <a:pt x="2780" y="3257"/>
                      <a:pt x="2995" y="3248"/>
                      <a:pt x="3229" y="3248"/>
                    </a:cubicBezTo>
                    <a:cubicBezTo>
                      <a:pt x="3248" y="3238"/>
                      <a:pt x="3276" y="3238"/>
                      <a:pt x="3276" y="3191"/>
                    </a:cubicBezTo>
                    <a:cubicBezTo>
                      <a:pt x="3285" y="2995"/>
                      <a:pt x="3276" y="2789"/>
                      <a:pt x="3276" y="2593"/>
                    </a:cubicBezTo>
                    <a:lnTo>
                      <a:pt x="3276" y="1975"/>
                    </a:lnTo>
                    <a:lnTo>
                      <a:pt x="3276" y="730"/>
                    </a:lnTo>
                    <a:lnTo>
                      <a:pt x="3276" y="47"/>
                    </a:lnTo>
                    <a:cubicBezTo>
                      <a:pt x="3276" y="29"/>
                      <a:pt x="3257" y="19"/>
                      <a:pt x="3257" y="19"/>
                    </a:cubicBezTo>
                    <a:lnTo>
                      <a:pt x="3248" y="19"/>
                    </a:lnTo>
                    <a:cubicBezTo>
                      <a:pt x="2827" y="10"/>
                      <a:pt x="2405" y="0"/>
                      <a:pt x="1984" y="0"/>
                    </a:cubicBezTo>
                    <a:close/>
                  </a:path>
                </a:pathLst>
              </a:custGeom>
              <a:solidFill>
                <a:srgbClr val="EB992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5830111" y="1401495"/>
                <a:ext cx="322706" cy="314497"/>
              </a:xfrm>
              <a:custGeom>
                <a:rect b="b" l="l" r="r" t="t"/>
                <a:pathLst>
                  <a:path extrusionOk="0" h="3288" w="3374">
                    <a:moveTo>
                      <a:pt x="3097" y="1"/>
                    </a:moveTo>
                    <a:cubicBezTo>
                      <a:pt x="3045" y="1"/>
                      <a:pt x="2993" y="26"/>
                      <a:pt x="2954" y="87"/>
                    </a:cubicBezTo>
                    <a:cubicBezTo>
                      <a:pt x="2917" y="143"/>
                      <a:pt x="2870" y="209"/>
                      <a:pt x="2823" y="265"/>
                    </a:cubicBezTo>
                    <a:cubicBezTo>
                      <a:pt x="2777" y="321"/>
                      <a:pt x="2749" y="377"/>
                      <a:pt x="2720" y="443"/>
                    </a:cubicBezTo>
                    <a:cubicBezTo>
                      <a:pt x="2674" y="499"/>
                      <a:pt x="2618" y="546"/>
                      <a:pt x="2580" y="611"/>
                    </a:cubicBezTo>
                    <a:cubicBezTo>
                      <a:pt x="2543" y="677"/>
                      <a:pt x="2505" y="742"/>
                      <a:pt x="2477" y="798"/>
                    </a:cubicBezTo>
                    <a:cubicBezTo>
                      <a:pt x="2393" y="920"/>
                      <a:pt x="2318" y="1032"/>
                      <a:pt x="2243" y="1154"/>
                    </a:cubicBezTo>
                    <a:cubicBezTo>
                      <a:pt x="2159" y="1266"/>
                      <a:pt x="2103" y="1397"/>
                      <a:pt x="2028" y="1528"/>
                    </a:cubicBezTo>
                    <a:lnTo>
                      <a:pt x="1925" y="1706"/>
                    </a:lnTo>
                    <a:cubicBezTo>
                      <a:pt x="1888" y="1771"/>
                      <a:pt x="1850" y="1846"/>
                      <a:pt x="1831" y="1902"/>
                    </a:cubicBezTo>
                    <a:cubicBezTo>
                      <a:pt x="1803" y="1959"/>
                      <a:pt x="1775" y="2015"/>
                      <a:pt x="1738" y="2080"/>
                    </a:cubicBezTo>
                    <a:cubicBezTo>
                      <a:pt x="1700" y="2136"/>
                      <a:pt x="1682" y="2202"/>
                      <a:pt x="1654" y="2277"/>
                    </a:cubicBezTo>
                    <a:cubicBezTo>
                      <a:pt x="1598" y="2389"/>
                      <a:pt x="1551" y="2520"/>
                      <a:pt x="1495" y="2651"/>
                    </a:cubicBezTo>
                    <a:cubicBezTo>
                      <a:pt x="1466" y="2689"/>
                      <a:pt x="1457" y="2735"/>
                      <a:pt x="1448" y="2782"/>
                    </a:cubicBezTo>
                    <a:cubicBezTo>
                      <a:pt x="1382" y="2698"/>
                      <a:pt x="1354" y="2595"/>
                      <a:pt x="1279" y="2520"/>
                    </a:cubicBezTo>
                    <a:cubicBezTo>
                      <a:pt x="1223" y="2455"/>
                      <a:pt x="1167" y="2370"/>
                      <a:pt x="1102" y="2296"/>
                    </a:cubicBezTo>
                    <a:cubicBezTo>
                      <a:pt x="1036" y="2211"/>
                      <a:pt x="980" y="2146"/>
                      <a:pt x="905" y="2062"/>
                    </a:cubicBezTo>
                    <a:cubicBezTo>
                      <a:pt x="793" y="1912"/>
                      <a:pt x="662" y="1771"/>
                      <a:pt x="521" y="1631"/>
                    </a:cubicBezTo>
                    <a:cubicBezTo>
                      <a:pt x="390" y="1481"/>
                      <a:pt x="259" y="1322"/>
                      <a:pt x="91" y="1229"/>
                    </a:cubicBezTo>
                    <a:cubicBezTo>
                      <a:pt x="84" y="1226"/>
                      <a:pt x="76" y="1225"/>
                      <a:pt x="69" y="1225"/>
                    </a:cubicBezTo>
                    <a:cubicBezTo>
                      <a:pt x="31" y="1225"/>
                      <a:pt x="0" y="1264"/>
                      <a:pt x="16" y="1304"/>
                    </a:cubicBezTo>
                    <a:cubicBezTo>
                      <a:pt x="100" y="1481"/>
                      <a:pt x="231" y="1603"/>
                      <a:pt x="344" y="1762"/>
                    </a:cubicBezTo>
                    <a:cubicBezTo>
                      <a:pt x="475" y="1912"/>
                      <a:pt x="578" y="2090"/>
                      <a:pt x="699" y="2239"/>
                    </a:cubicBezTo>
                    <a:cubicBezTo>
                      <a:pt x="755" y="2324"/>
                      <a:pt x="811" y="2389"/>
                      <a:pt x="858" y="2473"/>
                    </a:cubicBezTo>
                    <a:cubicBezTo>
                      <a:pt x="905" y="2558"/>
                      <a:pt x="961" y="2632"/>
                      <a:pt x="1008" y="2717"/>
                    </a:cubicBezTo>
                    <a:cubicBezTo>
                      <a:pt x="1055" y="2801"/>
                      <a:pt x="1130" y="2866"/>
                      <a:pt x="1186" y="2951"/>
                    </a:cubicBezTo>
                    <a:cubicBezTo>
                      <a:pt x="1242" y="3035"/>
                      <a:pt x="1307" y="3128"/>
                      <a:pt x="1354" y="3213"/>
                    </a:cubicBezTo>
                    <a:cubicBezTo>
                      <a:pt x="1379" y="3262"/>
                      <a:pt x="1437" y="3288"/>
                      <a:pt x="1493" y="3288"/>
                    </a:cubicBezTo>
                    <a:cubicBezTo>
                      <a:pt x="1544" y="3288"/>
                      <a:pt x="1594" y="3266"/>
                      <a:pt x="1616" y="3222"/>
                    </a:cubicBezTo>
                    <a:cubicBezTo>
                      <a:pt x="1682" y="3091"/>
                      <a:pt x="1757" y="2960"/>
                      <a:pt x="1803" y="2838"/>
                    </a:cubicBezTo>
                    <a:cubicBezTo>
                      <a:pt x="1850" y="2707"/>
                      <a:pt x="1925" y="2586"/>
                      <a:pt x="1972" y="2464"/>
                    </a:cubicBezTo>
                    <a:cubicBezTo>
                      <a:pt x="1991" y="2398"/>
                      <a:pt x="2037" y="2342"/>
                      <a:pt x="2065" y="2277"/>
                    </a:cubicBezTo>
                    <a:cubicBezTo>
                      <a:pt x="2084" y="2211"/>
                      <a:pt x="2112" y="2155"/>
                      <a:pt x="2150" y="2099"/>
                    </a:cubicBezTo>
                    <a:cubicBezTo>
                      <a:pt x="2178" y="2043"/>
                      <a:pt x="2224" y="1977"/>
                      <a:pt x="2253" y="1912"/>
                    </a:cubicBezTo>
                    <a:cubicBezTo>
                      <a:pt x="2290" y="1837"/>
                      <a:pt x="2309" y="1781"/>
                      <a:pt x="2346" y="1725"/>
                    </a:cubicBezTo>
                    <a:lnTo>
                      <a:pt x="2767" y="1023"/>
                    </a:lnTo>
                    <a:cubicBezTo>
                      <a:pt x="2805" y="967"/>
                      <a:pt x="2851" y="901"/>
                      <a:pt x="2898" y="845"/>
                    </a:cubicBezTo>
                    <a:cubicBezTo>
                      <a:pt x="2945" y="789"/>
                      <a:pt x="2964" y="733"/>
                      <a:pt x="3001" y="658"/>
                    </a:cubicBezTo>
                    <a:cubicBezTo>
                      <a:pt x="3039" y="602"/>
                      <a:pt x="3095" y="555"/>
                      <a:pt x="3132" y="499"/>
                    </a:cubicBezTo>
                    <a:cubicBezTo>
                      <a:pt x="3160" y="433"/>
                      <a:pt x="3198" y="377"/>
                      <a:pt x="3244" y="330"/>
                    </a:cubicBezTo>
                    <a:cubicBezTo>
                      <a:pt x="3374" y="181"/>
                      <a:pt x="3236" y="1"/>
                      <a:pt x="3097" y="1"/>
                    </a:cubicBezTo>
                    <a:close/>
                  </a:path>
                </a:pathLst>
              </a:custGeom>
              <a:solidFill>
                <a:srgbClr val="4C5980"/>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37"/>
          <p:cNvSpPr txBox="1"/>
          <p:nvPr>
            <p:ph type="title"/>
          </p:nvPr>
        </p:nvSpPr>
        <p:spPr>
          <a:xfrm>
            <a:off x="713225" y="474850"/>
            <a:ext cx="77175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t>CAN I USE IT</a:t>
            </a:r>
            <a:r>
              <a:rPr lang="es"/>
              <a:t> </a:t>
            </a:r>
            <a:r>
              <a:rPr lang="es">
                <a:solidFill>
                  <a:schemeClr val="accent4"/>
                </a:solidFill>
              </a:rPr>
              <a:t>FOR SCHOOL?</a:t>
            </a:r>
            <a:endParaRPr>
              <a:solidFill>
                <a:schemeClr val="accent4"/>
              </a:solidFill>
            </a:endParaRPr>
          </a:p>
        </p:txBody>
      </p:sp>
      <p:sp>
        <p:nvSpPr>
          <p:cNvPr id="585" name="Google Shape;585;p37"/>
          <p:cNvSpPr txBox="1"/>
          <p:nvPr>
            <p:ph idx="1" type="subTitle"/>
          </p:nvPr>
        </p:nvSpPr>
        <p:spPr>
          <a:xfrm>
            <a:off x="3417898" y="1773875"/>
            <a:ext cx="2308200" cy="239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Keep in mind that people receive different answers, as ChatGPT learns to </a:t>
            </a:r>
            <a:r>
              <a:rPr b="1" lang="es"/>
              <a:t>provide information</a:t>
            </a:r>
            <a:r>
              <a:rPr lang="es"/>
              <a:t> according to the personality traits of each person</a:t>
            </a:r>
            <a:endParaRPr/>
          </a:p>
          <a:p>
            <a:pPr indent="0" lvl="0" marL="0" rtl="0" algn="l">
              <a:spcBef>
                <a:spcPts val="1600"/>
              </a:spcBef>
              <a:spcAft>
                <a:spcPts val="1600"/>
              </a:spcAft>
              <a:buClr>
                <a:schemeClr val="dk1"/>
              </a:buClr>
              <a:buSzPts val="1100"/>
              <a:buFont typeface="Arial"/>
              <a:buNone/>
            </a:pPr>
            <a:r>
              <a:t/>
            </a:r>
            <a:endParaRPr/>
          </a:p>
        </p:txBody>
      </p:sp>
      <p:sp>
        <p:nvSpPr>
          <p:cNvPr id="586" name="Google Shape;586;p37"/>
          <p:cNvSpPr txBox="1"/>
          <p:nvPr>
            <p:ph idx="2" type="subTitle"/>
          </p:nvPr>
        </p:nvSpPr>
        <p:spPr>
          <a:xfrm>
            <a:off x="6061922" y="1774050"/>
            <a:ext cx="2307600" cy="239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ChatGPT provides information taking into account the </a:t>
            </a:r>
            <a:r>
              <a:rPr b="1" lang="es"/>
              <a:t>specific needs of each student</a:t>
            </a:r>
            <a:r>
              <a:rPr lang="es"/>
              <a:t> an their strengths       and weaknesses</a:t>
            </a:r>
            <a:endParaRPr/>
          </a:p>
          <a:p>
            <a:pPr indent="0" lvl="0" marL="0" rtl="0" algn="l">
              <a:spcBef>
                <a:spcPts val="1600"/>
              </a:spcBef>
              <a:spcAft>
                <a:spcPts val="1600"/>
              </a:spcAft>
              <a:buNone/>
            </a:pPr>
            <a:r>
              <a:t/>
            </a:r>
            <a:endParaRPr/>
          </a:p>
        </p:txBody>
      </p:sp>
      <p:sp>
        <p:nvSpPr>
          <p:cNvPr id="587" name="Google Shape;587;p37"/>
          <p:cNvSpPr txBox="1"/>
          <p:nvPr>
            <p:ph idx="3" type="subTitle"/>
          </p:nvPr>
        </p:nvSpPr>
        <p:spPr>
          <a:xfrm>
            <a:off x="774475" y="1773875"/>
            <a:ext cx="2307600" cy="239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ChatGPT can be used to </a:t>
            </a:r>
            <a:r>
              <a:rPr b="1" lang="es"/>
              <a:t>research </a:t>
            </a:r>
            <a:r>
              <a:rPr lang="es"/>
              <a:t>a given topic, </a:t>
            </a:r>
            <a:r>
              <a:rPr b="1" lang="es"/>
              <a:t>discuss </a:t>
            </a:r>
            <a:r>
              <a:rPr lang="es"/>
              <a:t>it and draw your own </a:t>
            </a:r>
            <a:r>
              <a:rPr b="1" lang="es"/>
              <a:t>conclusions</a:t>
            </a:r>
            <a:endParaRPr b="1"/>
          </a:p>
          <a:p>
            <a:pPr indent="0" lvl="0" marL="0" rtl="0" algn="l">
              <a:spcBef>
                <a:spcPts val="1600"/>
              </a:spcBef>
              <a:spcAft>
                <a:spcPts val="1600"/>
              </a:spcAft>
              <a:buClr>
                <a:schemeClr val="dk1"/>
              </a:buClr>
              <a:buSzPts val="1100"/>
              <a:buFont typeface="Arial"/>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Chat GPT by Slidesgo">
  <a:themeElements>
    <a:clrScheme name="Simple Light">
      <a:dk1>
        <a:srgbClr val="000000"/>
      </a:dk1>
      <a:lt1>
        <a:srgbClr val="FDFCFD"/>
      </a:lt1>
      <a:dk2>
        <a:srgbClr val="DFE6EE"/>
      </a:dk2>
      <a:lt2>
        <a:srgbClr val="A1B0BA"/>
      </a:lt2>
      <a:accent1>
        <a:srgbClr val="7991D1"/>
      </a:accent1>
      <a:accent2>
        <a:srgbClr val="4C5980"/>
      </a:accent2>
      <a:accent3>
        <a:srgbClr val="FFD075"/>
      </a:accent3>
      <a:accent4>
        <a:srgbClr val="EB9921"/>
      </a:accent4>
      <a:accent5>
        <a:srgbClr val="D66EC0"/>
      </a:accent5>
      <a:accent6>
        <a:srgbClr val="B345B5"/>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